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11" autoAdjust="0"/>
    <p:restoredTop sz="94610"/>
  </p:normalViewPr>
  <p:slideViewPr>
    <p:cSldViewPr snapToGrid="0" snapToObjects="1">
      <p:cViewPr varScale="1">
        <p:scale>
          <a:sx n="159" d="100"/>
          <a:sy n="159" d="100"/>
        </p:scale>
        <p:origin x="12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5:29:00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16997 3036 103 0,'0'1'159'16,"3"1"13"-16,1-1 10 0,-2 1 5 0,-2-2 5 0,3 0 3 0,-3 1 1 0,0-1 1 16,2 0 5-16,-2 0 1 0,4 2-25 0,-1-1-36 0,-3-1-35 0,2 0-29 15,-2 0-17-15,4 0-10 0,-4 0-5 0,0 2 0 0,5-2-1 16,-5 0 1-16,0 0-1 0,6 0 0 0,-3 0 1 0,1 0-2 0,-2 0 0 0,1 0 0 15,-1 0-4-15,2 0-3 0,-1-2-2 0,-1 2-1 16,2-1-1-16,1-1 1 0,-5 2-1 0,6-1 2 0,-6 1 2 0,3 0 3 16,-3 0 2-16,4-2 4 0,-4 2 2 0,0 0 3 0,0 0-2 0,0 0-2 15,0 0-1-15,0 0-4 0,0 0-5 0,0 0-6 0,0 0-11 0,0 0-16 16,0 0-17-16,0 0-19 0,0 0-24 0,0 0-28 0,0 0-31 0,0 0-36 16,0 0-50-16,0 0-56 0,0 0-23 0,-7 2-12 0,7-2-3 0,0 0 0 15,-6 0 8-15,6 0 8 0,-5 0 13 0,5 0 15 0,-4-2 19 0,4 2 21 16,-5-1 33-16</inkml:trace>
  <inkml:trace contextRef="#ctx0" brushRef="#br0" timeOffset="4757.26">2753 4009 199 0,'-9'-4'259'15,"-4"-1"22"-15,6 1 13 0,-6 1 8 0,8-2 12 0,-4 1 8 0,0-1 7 16,3 1 7-16,1-1 8 0,1 2 5 0,-1 0 8 0,-1 0-58 0,3 2-87 16,1-2-57-16,-2 0-41 0,1 1-16 0,3 0-8 0,-6 0-3 0,6 0-2 15,-3 1-6-15,1-2-1 0,2 1 11 0,-4 1 20 0,4-2 7 0,0 3 2 16,0-2 3-16,0 2 6 0,0-3 6 0,0 3 3 0,-1-3 0 0,1 3-3 15,0-1-5-15,0 1-2 0,-4-3-7 0,4 3-2 0,0 0-21 0,0 0-25 16,0 0-14-16,0 0-8 0,0 0-8 0,0 0-8 0,0 0-9 0,0 0-9 16,0 0-6-16,0 0-5 0,0 0-1 0,0 0-1 0,0 0-2 0,0 0 0 15,0 0-2-15,0 0 2 0,0 0-1 0,0 0 1 0,0 0-2 0,0 0-1 16,0 0 0-16,0 0 0 0,0 0 2 0,5 0 1 0,-5 0 1 0,0 0-1 16,4 0 0-16,1 0 0 0,1 0 0 0,-3 0 0 0,3 0 0 15,-3-2 2-15,3 2-1 0,-1 0-1 0,1-1 0 0,1 1 0 0,-2 0 0 16,1-2 0-16,3 2 0 0,-4-1 2 0,4 1-4 0,-3-2 2 0,3 1-1 15,0-1 1-15,0 2-2 0,2-1 2 0,-2-1 2 0,5-1-1 0,-5 2 2 16,6-1 0-16,-4-1-1 0,1 0-1 0,3 2 1 0,-1-3-1 16,-3 2 2-16,5 0 0 0,-5-1 2 0,4 0-1 0,-1 0 3 0,-1 2-1 15,-2-3 0-15,0 2 0 0,1 0-1 0,3 1-1 0,-6-2 2 0,2 1 2 16,1 1-2-16,-1 1 0 0,2-2 0 0,-2 1 0 0,1 1 0 0,-1-2-2 16,0 2-1-16,2 0 0 0,-3 0-1 0,5 0-2 0,-2 0 1 0,1 0 2 15,1 0 2-15,-1 0-1 0,0 0 1 0,1 0-1 0,-1 0 2 0,4 0 0 16,-3 0 2-16,3 0-1 0,-2-2 1 0,-1 2 3 0,3-1 0 15,-4 0 1-15,4 1-2 0,-3-2 1 0,-1 1-1 0,1 1 2 0,-1-2 0 16,1 2-1-16,-1 0-4 0,1 0 1 0,-1 0-1 0,1 0 1 0,-1 0-1 16,1 0 1-16,1-1-1 0,-2 1-1 0,3 0-1 0,-3 0 0 15,4 0-3-15,2 0-2 0,-2-2 0 0,2 2 1 0,-2 0 1 0,6-1 1 16,-4 1 0-16,-1 0 1 0,5-2 2 0,-1 1 0 0,1-1 2 0,-4 2 1 16,3-1 1-16,1-1 1 0,-1 2-1 0,1-3 2 0,-1 2 0 0,1-1 0 15,1 1 0-15,-1-1 0 0,-1 1-1 0,1-1-2 0,-1 1-1 0,1-1-2 16,-4 1 0-16,3 1-1 0,1-2 1 0,-4 0-2 0,0 1 1 0,1 1-2 15,-1-1 0-15,0 1-2 0,-2-2 1 0,2 2-1 16,-2-1 1-16,0 1 1 0,-1-2 0 0,1 1 0 0,1 1-3 0,0-2-3 16,0 1 0-16,3 1 4 0,-2-2 2 0,0 1 2 0,-2-1 1 0,6 0 0 15,-5 1 0-15,5 0 0 0,-4-1 0 0,0 1-2 0,3 1 2 0,-1-2 2 16,-2 1 2-16,0 1 2 0,1 0 0 0,-1 0-4 0,0 0-2 0,0 0 0 16,2 1-1-16,-2 1 0 0,0 1-1 0,1-1-1 0,-1 0 2 15,0 3-2-15,4-2 0 0,-1 0-2 0,-3 1 1 0,4-1-2 0,-1 2 3 16,1-2 1-16,1 0 4 0,-2 0 1 0,5-2 1 0,-3 2 1 0,2 0-1 15,2-1 2-15,-4-1-1 0,6 1-1 0,-2-1 1 0,0 1-2 16,0-2 1-16,0 1 2 0,0-1-1 0,0 0 0 0,0 2-3 0,1-2-1 16,-4 1 1-16,3 1-2 0,-2-2 0 0,2 1 0 0,-6-1 0 0,6 0 1 15,-3 1 1-15,1-1 2 0,2 2-1 0,-6 0-1 0,6-2-1 0,-2 1 1 16,-2 1-2-16,3-1-2 0,-3 1-1 0,2-2 0 0,-2 3 0 16,-1-3 0-16,-1 1-1 0,1 1-4 0,-1-1 1 0,1-1-2 15,-4 1-2-15,0 1-1 0,3 0-1 0,-3-1-1 0,2 1 4 0,-2-1 4 16,-2 1 0-16,2 1-3 0,-2-2 0 0,-2 2 1 0,2 0 2 0,0-1 2 15,-1-1 1-15,1 1 1 0,-4 1 1 0,1-2 1 0,-1 1 0 0,1-1 0 16,-1 2-2-16,-1-3-4 0,1 3 2 0,-3-3 1 0,2 2 1 0,-3-1-1 16,3 2 0-16,-2-1 0 0,-2-1 3 0,0 1 6 0,2-1 0 0,-2 1-6 15,0-1-2-15,2 2-1 0,-4-2-1 0,0 3-1 0,2-3 1 16,-3 1 1-16,3 1-2 0,0 0-1 0,-4-2 0 0,4 2 2 16,-3 0-7-16,3-1-5 0,0 1 1 0,-4 0 3 0,4 0 3 0,-3 1 3 15,3-1 0-15,-4 0 0 0,4 0-1 0,-5 0-1 0,5 0-2 0,-4 0-4 16,1-1 1-16,-3-1 2 0,3 2 4 0,-3-1 2 0,3-1 1 0,-4 1-1 15,1-2 2-15,1 1 0 0,-2 1 0 0,1-1 2 0,1-1 1 16,-2 0 1-16,-2 2 6 0,3-2 4 0,-1 1-2 0,2-1-3 16,-4 0 0-16,3 2-2 0,-3-2 1 0,2 1-1 0,2-1 2 0,-4 0 0 15,2 1 2-15,1-1 1 0,-3 0 0 0,0 2 4 0,0-2 2 0,6 0 3 16,-6 0 4-16,0 0 4 0,3 2 2 0,-3-2 4 0,0 0 8 0,0 0 5 16,0 0 7-16,0 0 8 0,0 0 3 0,0 0 4 0,0 0 8 0,0 0 4 15,0 0 6-15,0 0 1 0,0 0 1 0,0 0 2 0,0 0 3 0,0 0 0 16,0 0-2-16,0 0-3 0,0 0 0 0,0 0-5 0,0 0-2 0,0 0-3 15,0 0-5-15,0 0-6 0,0 0-4 0,0 0-4 0,0 0-2 16,0 0-3-16,0 0-3 0,0 0-5 0,0 0-3 0,0 0-2 16,0 0-5-16,0 0-4 0,0 0-5 0,0 0-4 0,0 0-4 0,0 0-1 15,0 0-3-15,0 0-5 0,0 0-3 0,0 0-1 0,0 0-7 0,0 0-5 16,0 0-14-16,0 0-15 0,0 0-34 0,0 0-46 0,0 0-44 0,0 0-50 16,0 0-45-16,0 0-47 0,0 0-66 0,0 0-71 0,0 1-92 15,-3 2-105-15,1 0-65 0,-2 2-51 0,-1 1-16 0,-4 0 1 16,-2 1 31-16,-7-1 42 0,0-1 45 0,-2-1 47 0,-4-2 46 0,-5-1 48 15,1-4 66-15,-5-1 70 0,-1-4 95 0</inkml:trace>
  <inkml:trace contextRef="#ctx0" brushRef="#br0" timeOffset="7394.21">21218 2950 42 0,'0'-6'232'0,"-3"0"48"16,3 0 22-16,0 2 14 0,-6-1 11 0,6 1 8 0,0-1 6 0,-3 4 1 16,3-2 7-16,-2 0 11 0,2 0 13 0,-4 1 7 0,4 2-62 0,0 0-92 15,0 0-53-15,-2-3-39 0,2 3-17 0,0 0-8 0,0 0-7 0,0-1-4 16,0 1-5-16,0 0-2 0,0 0-4 0,0 0-1 0,0 0-5 0,0 0-5 16,0 0-7-16,0 0-6 0,0 0-6 0,0 0-5 0,0 0-6 0,0 0 0 15,0 0-4-15,0 0-1 0,0 0-2 0,0 0-1 0,0 0-2 0,0 0-3 16,0 0 0-16,0 0 0 0,0 0-3 0,0 0 0 0,0 0-2 0,0 0-1 15,0 0 0-15,0 0-3 0,0 1-3 0,0-1 0 0,-3 1-3 0,3-1-3 16,-4 2-2-16,4-2-2 0,0 2-3 0,0-2 0 0,0 4 2 16,0-2 4-16,0 1 5 0,0 1 8 0,0-1 5 0,0 2 5 0,0-2 2 15,-2 3 6-15,2-2 4 0,-3 4 8 0,3-1 7 0,-4 1 15 0,4 2 16 16,-2 1 17-16,-1-1 6 0,3 1 1 0,-6 2 1 0,6 1 4 0,-3-1 5 16,1 2 7-16,-2 0-1 0,-1 1-5 0,1 1-2 0,-1 0-3 15,1 1-7-15,2 0-10 0,-1 1-16 0,-3-1-15 0,1 2-7 0,1-1-4 16,-1-1-8-16,1 2-10 0,-1-2-8 0,3 0-10 0,-5 0-3 0,5 0 2 15,-2 0-2-15,1 0-5 0,-3-2 1 0,1 2 1 0,1-1 3 0,2 1 4 16,-1-2-1-16,1 2 0 0,-2-2 1 0,1 1 2 0,-3 0 0 0,6-1-1 16,-3-1 2-16,1 2 6 0,-2-2 4 0,2 0 4 0,-1-2 3 0,-1 4 0 15,2-2 3-15,-1 0-1 0,-3 0 0 0,3-2-1 0,1 2-1 0,-2-1 0 16,-1-1 3-16,1 1 2 0,2-2-3 0,-1 1-3 0,-1-2-1 0,-1 1-1 16,5-2-1-16,-6 2-4 0,3-1-2 0,1-1-4 0,-2 0-2 0,-1 0-2 15,5 0-2-15,-4-1 0 0,-1 0-2 0,3-1-4 0,2-1-1 16,-7 1-1-16,7-2-4 0,-2 0-4 0,-2 0-3 0,4-2-1 0,0 1-1 15,-3-2-1-15,3 1-1 0,0-2-1 0,-2-1 1 0,2-1-1 0,0 3 1 16,0-3-1-16,0 0-2 0,0 0-4 0,0 0 1 0,0 0 1 16,0 0 1-16,0 0-1 0,0 0 2 0,0 0-1 0,0 0 1 0,0 0 1 15,0 0 0-15,0 0 0 0,0 0 0 0,0 0-2 0,0 0 1 0,0 0 1 16,0 0-8-16,0 0-8 0,0 0-13 0,0 0-14 0,0 0-29 0,0 0-33 16,0 0-64-16,0 0-74 0,0 0-70 0,0 0-66 0,0 0-61 0,0 0-59 15,0-3-71-15,0 3-75 0,0 0-63 0,0-5-52 0,0 0-17 0,0-1 3 16,0-1 21-16,0 2 30 0,0-4 60 0,2 1 76 0,-2-2 70 0,0-1 65 15,0 1 62-15,0 1 56 0,0-4 75 0</inkml:trace>
  <inkml:trace contextRef="#ctx0" brushRef="#br0" timeOffset="11879.59">25013 4056 40 0,'-4'-3'265'0,"1"1"61"0,3-1 33 0,-2 0 22 16,2 1 19-16,0 2 14 0,-4-1 19 0,4 0 20 0,-2-1 23 0,2 1 28 16,0 1 30-16,-3-2 33 0,3 2-41 0,0-1-74 0,0 1-50 15,0 0-37-15,0-2-16 0,0 2-10 0,0 0-8 0,-4-1-8 0,4 1-14 16,0 0-15-16,0 0-19 0,0 0-22 0,0 0-29 0,0 0-29 15,4-3-33-15,-4 3-38 0,0 0-24 0,0-2-23 0,0 2-17 0,3 0-11 16,-3 0-8-16,0 0-5 0,0 0-7 0,0 0-3 0,2 0-7 0,2-2-4 16,-4 2-1-16,2 0-1 0,1 0 2 0,1 0 0 0,1 0 2 0,1 2-1 15,3-2 2-15,0 0 0 0,0 0 0 0,0 2 2 0,-2-2 1 0,6 0 6 16,-2 1 1-16,-2 1 4 0,5-2 1 0,-5 0-2 0,2 0-1 0,2 0 3 16,-2 0-3-16,-2 0-2 0,5 0 1 0,-5 0 1 0,4 0 0 0,-2 0-2 15,0 0-1-15,-2-2-3 0,0 1-1 0,3 1-2 0,-4 0-2 0,1-2-1 16,0 2-1-16,0 0-1 0,-4-2-1 0,1 2 2 0,3-1-2 0,-4 1-2 15,-1 0 1-15,1-1 1 0,0 1 0 0,-1 0-2 0,2-2-1 0,-3 2 0 16,1 0-1-16,-2 0 1 0,1 0-5 0,-3 0-2 0,2 0-1 16,2 0 2-16,-4 0 2 0,3 0 1 0,-1-1 0 0,-2 1-2 0,0 0 1 15,0 0-1-15,0 0 2 0,4 0-1 0,-4 0 2 0,0 0 1 0,0 0 1 16,0 0 1-16,0 0 1 0,0 0-7 0,0 0-2 0,0 0-7 16,0 0-10-16,0 0-12 0,0 0-28 0,0 0-35 0,0 0-69 0,0 0-87 15,0 0-82-15,0 0-80 0,0 0-76 0,0 0-77 0,0 0-94 0,0 0-107 16,0 0-44-16,0 0-17 0,1-3-1 0,7-3 7 0,-3 2 24 0,1 0 34 15,-1-2 69-15,4 2 85 0,-4-2 81 0,4 0 78 0,1 1 77 0,-1 1 79 16</inkml:trace>
  <inkml:trace contextRef="#ctx0" brushRef="#br0" timeOffset="14744.98">29500 4170 61 0,'0'0'282'0,"0"-3"57"0,0 3 30 0,0-3 15 0,4 0 11 0,-4-1 8 0,0 3 8 0,0 1 10 0,0 0 13 0,0-3 14 15,0 3 22-15,0 0 23 0,0 0-57 0,0 0-97 0,0 0-57 0,0 0-41 16,0 0-17-16,0 0-10 0,0 0-5 0,0 0-5 0,4-3-8 0,-4 3-5 16,0-1-10-16,0 1-11 0,0 0-8 0,1 0-11 0,5-2-10 0,-3 2-11 15,1 0-8-15,-2 0-5 0,5 0 0 0,-1 0-2 0,-1 2 5 0,0-2 2 16,4 0 1-16,1 0 3 0,-1 0-3 0,0 0 1 0,1 0-6 15,-1 0-7-15,2 0-11 0,-2 0-11 0,4 0-7 0,-2 0-9 0,2 0-7 16,1 0-3-16,-3 0-4 0,0 1-2 0,5-1-2 0,-2 0-7 0,-3 0 0 16,4 2 0-16,3-1-2 0,-2-1-1 0,0 0-1 0,1 2-4 0,1-1 1 15,0-1 1-15,-2 1 1 0,6 1 0 0,-6 0-2 0,4-1-2 0,-2 1 1 16,2-2 5-16,-2 1-3 0,0 1-3 0,2 1-4 0,-5-3-4 0,4 1 1 16,-4 1-1-16,3-1-2 0,-3-1-5 0,-1 1-2 0,-1 1-2 0,-3-2-1 15,3 0 1-15,-6 2-4 0,2-2 2 0,0 0-1 0,-3 1 1 0,1-1 0 16,-5 2 0-16,3-2-2 0,-1 0-1 0,0 0 0 0,-3 0 0 15,7 0 0-15,-8 0 0 0,0 0 0 0,0 0 0 0,0 0 0 0,0 0 2 16,0 0-2-16,1 0-2 0,-1 0 1 0,0 0-2 0,0 0 0 0,0 0 1 16,0 0 1-16,0 0-1 0,0 0-1 0,0 0-1 0,0 0-2 0,0 0-2 15,0 0-2-15,0 0-7 0,0 0-5 0,0 0-8 0,0 0-9 0,0 0-12 16,0 0-17-16,0 0-19 0,-1-2-61 0,1 2-80 0,-4-1-93 0,0 1-102 16,3 0-91-16,-3-2-87 0,-1 2-95 0,-1-2-96 0,-7 1-39 0,3 1-14 15,-3 0 0-15,-2 0 6 0,-1 0 13 0,-2 0 17 0,-2 0 60 0,-1 0 79 16,-3 0 95-16,0 0 103 0,3 0 92 0,-6 0 88 0</inkml:trace>
  <inkml:trace contextRef="#ctx0" brushRef="#br0" timeOffset="16229.73">3650 5328 57 0,'0'-3'274'0,"0"-2"50"0,0 2 25 0,0 0 11 0,0 3 6 0,0-3 7 0,0 0 2 15,0 3 4-15,0-3 8 0,0 3 6 0,0 0 7 0,0 0 12 0,0 0-74 0,0 0-109 0,0-1-64 0,0 1-41 16,4-2-16-16,-1 0-5 0,-1 1 0 0,-2 0-1 0,4-1-2 0,1 1-1 15,-1-1-5-15,1 1-5 0,-1-1-5 0,1 1-3 0,1-1-8 0,-1 1-3 16,0-1-2-16,5 2-1 0,-3-3 0 0,0 3 3 0,2-2 10 0,0 1 11 16,0 0 15-16,2 1 18 0,-2 0 12 0,0-2 11 0,0 2 8 0,6-1 8 15,-5 1 3-15,3-2 2 0,2 1 1 0,-1 1 0 0,4-2-3 0,-2 1-2 16,2-1-11-16,1-1-12 0,0 1-16 0,1 0-15 0,0-1-10 0,2 1-9 16,1-1-8-16,-3 0-10 0,4 0-9 0,-1 0-4 0,-3 0-4 0,4 2-4 15,-4-2-3-15,-2 0 2 0,2 0 0 0,-2 1 0 0,-4-1 3 16,1 2 1-16,-1-1-1 0,-3 2-3 0,-2-1 3 0,4-1 3 0,-8 1 2 15,4 1 1-15,-3 0 1 0,-1-2-3 0,-1 2-1 0,-1 0-1 0,-1 0-4 16,-2 0 1-16,0 0-1 0,4 0 1 0,-4 0 2 0,0 0-1 16,0 0 0-16,0 0-2 0,0 0-1 0,0 0-3 0,0 0-3 0,0 0-3 15,0 0-1-15,0 0-5 0,0 0-5 0,0 0-1 0,0 0-9 0,0 0-9 16,0 0-15-16,0 0-19 0,-4-1-46 0,4 1-58 0,0 0-96 0,-2-2-113 16,2 2-94-16,0 0-84 0,0 0-107 0,0 0-121 0,0 0-53 0,2-6-24 15,-2 0-8-15,0 2-2 0,4-2 8 0,-4 0 14 0,5 1 42 0,-5 1 54 16,0-1 98-16,4-1 111 0,-2 3 93 0,-2 3 85 0</inkml:trace>
  <inkml:trace contextRef="#ctx0" brushRef="#br0" timeOffset="17700.66">8944 5287 97 0,'-5'-1'345'0,"1"1"73"0,-1-2 47 0,3-1 31 0,-5 0 28 16,7 2 27-16,-6-1 26 0,6-1 32 0,-5 2 29 0,5-1 28 0,0 2 26 15,-4-1-18-15,4 1-37 0,0 0-102 0,0 0-134 0,0 0-69 0,0 0-40 16,0 0-30-16,0 0-27 0,0 0-27 0,0 0-28 0,0 0-33 0,0 0-29 16,0 0-28-16,0-3-27 0,0 3-18 0,4-2-17 15,-4 2-10-15,0 0-7 0,5-2-5 0,1 2-3 0,-3 0 1 0,1 0 2 0,1 0 2 16,1 0 4-16,-1 0 3 0,4 0 1 0,-3 0 7 0,3 0 5 16,0 2 2-16,0-2 1 0,0 0 2 0,-2 2 3 0,2-1 2 0,4 1 1 15,-2-1 1-15,-2-1-1 0,0 2-1 0,2-2-2 0,-2 1 0 0,3 1 1 16,-1-1-3-16,-2-1-2 0,2 2-1 0,2-2-1 0,-2 0 0 0,-2 1-3 15,5-1-3-15,-5 0-3 0,2 0 0 0,2 0-1 0,-3 0-1 0,3 0 1 16,-2 0-2-16,2 0-2 0,-3 0 1 0,0 0-1 0,0 0 1 0,-1 0-1 16,4 0 1-16,-2 0-1 0,-2 0 2 0,2 0 2 0,1-1 1 0,-1 1 1 15,-2 0 1-15,4-2 1 0,-6 2 0 0,6-1-2 0,-4 1-1 0,0 0-1 16,2-2-1-16,-6 2-1 0,4 0 0 0,0-1 0 0,-3 1-1 0,-1 0-4 16,2 0-1-16,-1 0-1 0,-4 0-1 0,1 0-2 0,-3 0-1 0,0 0 1 15,0 0 1-15,0 0 0 0,0 0 0 0,0 0-2 0,0 0-1 0,0 0 0 16,0 0-1-16,0 0 1 0,0 0-2 0,0 0 1 0,0 0-5 15,0 0-8-15,0 0-8 0,0 0-11 0,0 0-18 0,0 0-23 16,0 0-65-16,-3 0-88 0,3 0-95 0,-2-2-101 0,2 1-95 0,0 1-93 16,0 0-91-16,-4-2-89 0,-1-1-36 0,1 1-13 0,2 1 0 0,-3 0 3 15,-2-1 17-15,5 1 24 0,-7 1 63 0,5 0 89 0,-5 0 94 0,4 0 103 16,-4 3 96-16,3-2 93 0</inkml:trace>
  <inkml:trace contextRef="#ctx0" brushRef="#br0" timeOffset="22284.93">8953 6442 226 0,'0'-1'325'0,"-5"-2"45"0,5 0 26 0,-4 1 18 0,4 2 16 16,0 0 17-16,0-1 14 0,0 1 22 0,0-5 23 0,0 4 30 0,0 1 32 15,0 0-24-15,0 0-54 0,0-4-56 0,0 4-58 0,0 0-26 0,0 0-10 16,0 0-8-16,0 0-8 0,0 0-11 0,0 0-17 0,0 0-17 16,0 0-22-16,0 0-29 0,0 0-31 0,0 0-34 0,0 0-38 0,0 0-34 15,0 0-32-15,0 0-17 0,0 0-11 0,0 0-7 0,0 0-8 0,0 0-2 16,0 0-4-16,4 0-2 0,-4 0-2 0,0 0 0 0,0 0 0 16,0-1 1-16,0 1 5 0,0 0 5 0,5 0 4 0,-1 0 0 0,-2 0-2 15,1 0 1-15,-1 0 1 0,5 0 1 0,-5 0 5 0,2 0 3 0,1 0 0 0,4 0 0 16,-3 0 0-16,-3-1-3 0,6 1-3 0,-3 0 0 0,3-2-2 15,-4 2-1-15,4-1-1 0,0-1-4 0,-3 2-1 0,3-1 0 0,-4 1-1 16,6-2-2-16,-4 1-2 0,0 1 2 0,3-2 0 0,-1 2 0 0,0-1-1 16,0-1 1-16,0 0 0 0,-2 1 3 0,6 1 1 0,-4-1 4 0,1 1 1 15,0 0 0-15,4 0 0 0,-1 0 0 0,-2 0-3 0,3 0 0 0,0 0 1 16,1 0-1-16,-1 0 2 0,4 0-2 0,-3 0 1 0,3 0-1 0,-2 0-1 16,2 0-1-16,1 1 1 0,-3-1-2 0,2 0-2 0,0 0 1 0,-2 0 2 15,2 0 1-15,0 0-1 0,-3 0 1 0,1 0-1 0,2 0 1 0,-3 0-2 16,3 0-2-16,-4 1-1 0,1 1-1 0,-1-2-1 0,1 0 2 0,-3 0-1 15,-1 0-1-15,-2 0 1 0,2-2-1 0,-2 2 1 0,0-1-2 16,-3 1 0-16,-1 0 1 0,2 0 1 0,-1 0 1 0,-3-1-2 0,3 1 2 16,-6 0 3-16,0 0 2 0,2 0 4 0,-2 0 1 0,0 0 5 15,0 0 2-15,0 0-1 0,0 0 2 0,0 0 2 0,0 0-1 0,0 0 1 0,0 0 1 16,0 0-2-16,0 0-1 0,0 0-6 0,0 0-3 0,0 0-4 16,0 0-10-16,0 0-10 0,0 0-15 0,-2 0-15 0,-2 0-18 0,2-2-16 15,-1 1-31-15,3 1-34 0,-4-3-64 0,4 1-83 0,-2 1-83 0,-1-2-83 16,-3-1-68-16,3 2-59 0,1-3-82 0,-2 1-91 0,-1 1-47 0,-4-2-30 15,3 1-1-15,-3 1 7 0,0 0 21 0,-2 0 33 0,-1 1 66 0,-3 2 80 16,4 0 85-16,-3 0 83 0,-4 0 69 0,3 2 60 0,-3-1 88 0</inkml:trace>
  <inkml:trace contextRef="#ctx0" brushRef="#br0" timeOffset="28246">12176 7578 69 0,'0'-3'286'0,"0"3"55"0,0-3 31 0,0 3 19 0,0-5 18 0,0 3 13 0,0 2 15 0,0-2 17 0,0 2 20 0,0 0 20 0,0 0 26 15,0 0 28-15,0-2-58 0,0 2-98 0,0 0-47 0,0 0-31 0,0 0-12 16,0 0-4-16,-3-1-7 0,3 1-7 0,0 0-13 0,0 0-8 16,0 0-16-16,0 0-16 0,0 0-22 0,0 0-22 0,0 0-26 0,0 0-27 15,0 0-23-15,0 0-20 0,0 0-16 0,0 0-10 0,0 0-7 0,3-2-4 16,-3 2-5-16,0-1-1 0,0 1-3 0,4-2-4 0,-4 2-4 0,2 0 1 15,-2 0-2-15,3 0-2 0,-3 0 0 0,2 0-1 0,-2 0-3 0,4-1-3 16,-4 1 2-16,0 0-1 0,0 0 1 0,5 0-1 0,-5 0 1 0,4 0-2 16,-2-2 0-16,1 2 0 0,-3 0-2 0,4 0-1 0,-2-1 0 0,1 1-1 15,3-2-1-15,-6 2 0 0,5 0-1 0,-1 0-4 0,1 0-2 0,-1 0-2 16,1-2-1-16,-1 2 2 0,1-1-1 0,1 1 2 0,-1 0 2 0,1-1-1 16,3-1 1-16,0 1-2 0,0-1 0 0,0 1 0 0,2 1 1 0,-2-2-1 15,3 1 2-15,-1-1-1 0,0 1 1 0,5-1-1 0,-5 2-1 16,4-2-1-16,-1 1-2 0,1 0 0 0,-3-1-2 0,3 2 1 0,-1-1 1 15,1 1 1-15,-1 0 2 0,1-2 0 0,3 2 0 0,-2-1 2 0,2 1 2 16,-3 0 2-16,4 0 2 0,0 0 1 0,0 0 3 0,-1 0 0 16,2 0 4-16,2 0 10 0,-2 0-2 0,0 0-5 0,0 0-2 0,-2 0-5 15,2 0 0-15,-2-2 0 0,2 2-2 0,-2 0-1 0,0 0-1 0,-2 0-2 16,2 0 0-16,-3 0 1 0,-1 0-1 0,4 0-6 0,-3 2 0 0,-1-2 2 16,1 0 5-16,-1 0 2 0,1 1 2 0,-1-1-2 0,4 2-2 0,-3-2 2 15,-1 0-1-15,1 1-1 0,-1-1-1 0,1 2-1 0,-1-2-4 0,1 0-1 16,-3 0 0-16,-1 0 2 0,3 0-1 0,-4 0 1 0,2 0-1 0,-1 0 1 15,-2 0-1-15,2 0-1 0,-2 0-1 0,0 0-1 0,-4-2 1 16,5 2-2-16,-5 0 0 0,4-1-2 0,-4 1 1 0,-1 0-2 0,1-2-2 16,1 2 1-16,-3-1-2 0,1 1 0 0,-2 0 0 0,2-2 0 0,-3 1 0 15,3 1 1-15,-4 0-1 0,4 0 0 0,-4 0 0 0,1-2 0 0,-1 2 2 16,0 0-1-16,0 0-1 0,0 0-1 0,0 0-1 0,0 0-2 16,0 0 0-16,0 0 2 0,0 0-1 0,0 0-1 0,0 0-1 0,0 0 1 15,0 0-2-15,0 0 0 0,0 0 0 0,0 0-2 0,0 0 1 0,0 0-1 16,0 0 4-16,0 0 1 0,0 0-2 0,0 0 1 0,0 0-1 0,0 0 1 15,0 0-1-15,0 0 1 0,0 0-1 0,0 0-1 0,0 0 2 0,0 0-1 16,0 0 1-16,0 0-1 0,0 0-2 0,0 0-2 0,0 0-2 0,0 0 4 16,0 0-2-16,0 0 1 0,0 0-1 0,0 0 2 0,0 0 1 0,4 0 1 15,-4 0-2-15,0 0-2 0,4 0 1 0,-4 0 1 0,1-1 2 0,-1 1 2 16,0 0 0-16,6-2-1 0,-6 2-1 0,3 0 1 0,1-1 2 0,-2-1 4 16,3 2 4-16,-1 0 3 0,-4-2 3 0,5 2 3 0,-1-1 3 0,1 0 1 15,1-1 2-15,-3 1-1 0,3-1 2 0,-1 1 2 0,3 1 3 0,-3-2 3 16,0 1 2-16,4-1 7 0,-3-1 2 0,3 3 2 0,0-3 1 15,0 3-1-15,-2-3 1 0,6 2 3 0,-2-1 1 0,-2 1 0 0,5-1-1 16,-1 1-1-16,-2-1 1 0,3-1-2 0,1 1-4 0,-1 1-8 0,1 0-6 16,-1-2-6-16,4 1 0 0,-3 1-3 0,-1-1 0 0,4 1-3 15,-3-1-1-15,-1 1 0 0,1-1-1 0,-1 2 1 0,1-3 1 0,-1 3 0 16,1 0 1-16,-3-1 1 0,3 1 4 0,-1 0 0 0,1-2 0 0,-1 2-1 16,-1-1 0-16,1-1 1 0,1 1 0 0,-4 1-1 0,3-2-2 0,0 1 0 15,-1 1-3-15,-2 0-3 0,3-2-1 0,-1 2-4 0,-2-1-2 0,3 1-2 16,-1-2-3-16,-2 2 0 0,3 0-2 0,-1 0-1 0,-2 0 0 0,3 0-1 15,-5 0-1-15,2 0-1 0,2 0 2 0,-4 0-1 0,2 0 1 0,-2 0-1 16,0 0-1-16,0 0 2 0,-4 0-1 0,4 0 1 0,0 0-1 0,-1 0 0 16,-1 0 0-16,0 0 1 0,0 2-1 0,-1-2 1 0,-1 0-2 0,4 0-2 15,-3 1 1-15,-1-1 1 0,4 0 0 0,-5 0 0 0,5 2 0 16,-4-2-2-16,1 0 2 0,3 1 2 0,-4-1-4 0,4 2 2 0,-3-2 0 16,1 0 2-16,-2 1-2 0,1 1 0 0,-1-2-2 0,1 0 2 0,3 1 0 15,-6-1 0-15,3 0 2 0,-1 2-2 0,-1-2 0 0,1 0 0 16,1 1-2-16,3-1 2 0,-4 0 0 0,-1 1 0 0,1 1 0 0,4-2 2 15,-3 0-1-15,3 2 1 0,-4-2-1 0,4 1-1 0,-3-1 2 0,3 0-2 16,0 2 0-16,0-1 0 0,-4-1 1 0,4 2 1 0,0-2-2 0,0 1-2 16,0 1 2-16,-2-2 2 0,1 0-1 0,-1 1-1 0,0-1 0 0,2 2 0 15,-2-2 0-15,1 0 0 0,-1 1 0 0,2-1 2 0,-4 1-4 0,4-1 1 16,-1 2 1-16,-1-2 1 0,0 0-1 0,0 2 0 0,1-2 0 0,-3 1 0 16,0-1 0-16,5 0 0 0,-5 0 0 0,0 0 0 0,3 2-1 0,-3-2 1 15,0 1 0-15,1-1 0 0,1 0 0 0,-1 0 0 0,-1 2 0 16,0-2-2-16,1 0 1 0,1 0-1 0,-2 1 1 0,-3-1-1 0,6 2 2 15,-7-2 2-15,7 0-2 0,-7 0 1 0,5 0-1 0,1 1 0 0,-5-1 0 16,3 0 0-16,-1 2 2 0,1-2-1 0,3 0 1 0,-3 1-1 16,-3-1 1-16,5 0-1 0,-2 1 1 0,1-1-1 0,-1 0 1 0,1 2-4 15,1-2 4-15,-2 0-1 0,1 2 1 0,-1-2-1 0,2 1 1 0,1-1 2 16,-1 2-1-16,-2-2-1 0,1 0-1 0,3 1-1 0,-4-1-1 0,4 0 1 16,-3 0-2-16,3 2 4 0,-4-2-4 0,4 0 1 0,-3 1 1 0,3-1 1 15,0 2-2-15,-4-2-1 0,4 1 2 0,0 1 2 0,0-2 1 0,-3 1 0 16,3-1 0-16,-4 1 1 0,4-1 1 0,0 2-1 0,-3-2 2 0,3 2 0 15,-4-1 0-15,4-1 0 0,0 0 0 0,0 2 1 0,-1-2 2 0,1 1-2 16,-4-1 4-16,4 0 1 0,-2 0 0 0,-1 0 0 0,-1 0 0 0,1 0 2 16,3 0-1-16,-4 0 1 0,-1 0-1 0,1 0 1 0,1 0-3 15,-3 0-1-15,1 0 1 0,-2 0-4 0,1 0 1 0,-1 0-2 0,-2 0 0 0,4 0 0 16,-4 0 0-16,3 0-3 0,-3 0 0 0,0 0 0 0,0 0-1 16,0 0 1-16,0 0 0 0,0 0 0 0,0 0 0 0,0 0 0 0,0 0 1 15,0 0-1-15,0 0 2 0,0 0-2 0,0 0 1 0,0 0-1 16,0 0 2-16,0 0-2 0,0 0-2 0,0 0-2 0,0 0 1 0,0 0 1 15,0 0 2-15,0 0 0 0,0 0 2 0,0 0 1 0,0 0 0 0,0 0-1 16,0 0-1-16,0 0 1 0,0 0-1 0,0 0-1 0,0 0-7 0,0 0-8 16,0 0-19-16,0 0-22 0,0 0-27 0,0 0-27 0,0 0-29 0,0 0-31 15,0 0-24-15,0 0-23 0,0 0-29 0,-3 0-29 0,3 0-58 0,-4-1-73 16,4 1-80-16,0-2-80 0,-2 2-51 0,-1-3-40 0,3 3-39 0,0 0-42 16,0 0-50-16,-6-3-57 0,3 2-12 0,3 1 7 0,-2-5 19 0,-2 2 27 15,0 0 56-15,4 3 77 0,-1-5 84 0,-3 1 92 0,4 0 69 0,-2-1 58 16,2-1 68-16,-3 0 67 0</inkml:trace>
  <inkml:trace contextRef="#ctx0" brushRef="#br0" timeOffset="39705.58">3129 8775 63 0,'6'-2'299'16,"-6"-1"84"-16,3 0 38 0,-3 3 17 0,2 0 12 0,-2 0 7 0,0 0 16 0,0 0 23 16,0 0 22-16,0 0 31 0,4 3 27 0,-4 0 31 0,0 2-62 0,1-2-98 15,3 1-76-15,-4 2-67 0,0 2-26 0,4-1-11 0,-4 1-5 0,0 2 0 16,1-1-14-16,-1 0-14 0,0 3-20 0,0-1-23 0,0 0-21 0,-1 0-21 15,1 1-17-15,-4-1-18 0,4 1-12 0,-4-2-10 0,3 2-6 0,-3-3-5 16,4 2-2-16,-5-1-2 0,5 1-1 0,-6-2-4 0,2 0-6 16,-1 1-8-16,1-1-4 0,-1 0-6 0,0 0-7 0,1 0-5 0,-1-1-7 0,-1 0-6 15,-3 0-5-15,4 0-3 0,1 1-5 0,-5-2-5 0,4-1-2 0,-1 2-2 16,3-2-4-16,-3 0-1 0,2-2-4 0,-1 1-2 0,5-2-5 16,-2 0-5-16,-1-2-4 0,3-1-5 0,0 0-4 0,0 0-8 0,0 0-5 15,0 0-7-15,0 0-4 0,0 0-3 0,0 0-1 0,0 0 1 0,0 0-1 16,3 0 2-16,-1-1 4 0,-2-1 2 0,4 1 5 0,-3-2 8 0,3 1 4 15,2-1 7-15,-3-1 7 0,3-1 9 0,-1 1 4 0,-1-1 4 0,1-1 7 16,0 2 4-16,5-2 3 0,-7 0 3 0,3 0 1 0,3 0 3 0,-4 0 4 16,0 0-1-16,3 0 2 0,-3 1 2 0,1-1 1 0,-1 0 3 0,0 0 1 15,4 0 1-15,-5 2-1 0,1-1-2 0,1 1-2 0,1-1-2 0,-1 1-1 16,-5 1 0-16,7-2-1 0,-7 2-3 0,5 0-3 0,-3 1-2 0,1 0-2 16,-2 2 1-16,1-2-4 0,-3 1 1 0,0-1-2 0,0 2-2 15,0 0 1-15,0 0-1 0,0 0-1 0,0 0 0 0,0 0 0 0,0 0 2 16,0 0-1-16,0 0 1 0,0 0-1 0,0 0-1 0,0 0-1 0,0 0 1 0,0 0-2 15,0 0 1-15,0 0-2 0,0 0-2 0,0 0 1 0,0 0 1 0,0 0-3 16,0 0-2-16,0 0-1 0,0 0 0 0,0 0 0 0,0 0-1 16,0 0 1-16,0 0-2 0,0 0 2 0,0 0 0 0,0 0 0 0,0 0-1 15,0 0 1-15,0 0 0 0,0 0 1 0,0 0 2 0,0 0 2 0,6 2 1 16,-6-2 1-16,0 1 1 0,0-1-2 0,0 0-2 0,0 0 1 0,0 2-1 16,0-2 4-16,0 0 1 0,0 0 0 0,0 0 0 0,0 0 0 0,0 0 1 15,0 0 1-15,0 0 1 0,0 0 3 0,4 0 3 0,-4 0 1 0,0 0 4 16,0 0 2-16,0 0 1 0,0 0-1 0,0 0 2 0,0 0 0 0,0 0 2 15,0 0 1-15,0 0 0 0,0 0-2 0,0 0 1 0,0 0-1 0,0 0-1 16,0 0-3-16,0 0-1 0,0 0-2 0,0 0 1 0,0 0 0 0,-4 1-2 16,4-1-1-16,0 0-1 0,0 0 0 0,0 0 2 0,0 0-2 0,0 0-2 15,0 0-2-15,0 0-1 0,0 0 2 0,0 0 0 0,0 0-1 0,0 0-2 16,0 0 0-16,0 0 0 0,0 0 0 0,0 0-3 0,0 0 0 0,0 0-2 16,0 0 1-16,0 0-2 0,0 0 0 0,0 0-2 0,0 0-1 0,0 0 0 15,0 0-3-15,0 0-4 0,0 0 2 0,0 0 2 0,0 0 2 0,0 0-1 16,0 0 1-16,4 0 1 0,-4 0 0 0,0 0 0 0,0 0 0 0,0 0 3 15,0 0 0-15,1-1 0 0,-1 1 3 0,4 0 3 0,-4 0 0 0,0-2-2 16,0 2-1-16,0 0 0 0,4-1-1 0,-3 1-1 0,-1 0-1 0,0 0 2 16,0-2-2-16,0 2 1 0,4-1 1 0,-4 1-1 0,0 0 1 15,0 0-1-15,2 0-1 0,-2 0 2 0,0 0-2 0,0 0 0 0,3-2 1 0,-3 2-1 16,0 0 3-16,0 0 5 0,6-1-1 0,-6-1-2 0,3 2-1 16,-3-1-1-16,2-1-1 0,2 1-1 0,0-1 2 0,-3 0-1 0,-1 2 1 0,4-1 0 15,0 0 0-15,-3 1 1 0,-1-3-2 0,0 3-4 0,4 0 1 0,-4-2 2 16,0 2 1-16,2 0 1 0,-2 0 0 0,3-3 0 0,-3 3 0 0,0 0-2 15,0 0 1-15,0 0-4 0,0 0 2 0,0 0 2 0,0 0-2 0,0 0 0 16,0 0-2-16,4 2 2 0,-4-2-1 0,0 0-1 0,0 0 1 16,0 0 1-16,0 0 0 0,0 0 0 0,0 0 1 0,2 1 4 0,-2-1-1 15,0 0-1-15,0 0-1 0,0 0 1 0,0 0 0 0,0 0 0 0,0 0 0 0,3 2 1 16,-3-2 1-16,0 0 1 0,0 0 0 0,0 0 0 0,0 0 1 0,0 3 1 16,0-3 1-16,2 1 3 0,-2-1 1 0,4 1 4 0,-4-1 1 15,0 4 1-15,0-4 1 0,0 1 1 0,0 2 0 0,0-3-2 0,4 3 1 16,-4 0 1-16,0-1 0 0,0-2-2 0,0 3-1 0,0 1-1 0,-4-2-2 15,4 1-3-15,0 0 0 0,0 0 0 0,-4 0-2 0,2 1-2 16,2 1-4-16,-3-1-1 0,1 1-9 0,-2 2-12 0,-1-1-21 0,1 1-24 0,-1 1-60 16,0 0-76-16,-3-1-86 0,3 2-88 0,-4 0-76 0,3 0-74 0,1 0-102 15,-4 0-119-15,3 0-50 0,-3-1-22 0,0-1-6 0,4-1 6 16,-4 2 15-16,4-1 24 0,-1-1 58 0,1-1 78 0,-3-1 84 0,3 0 89 0,0 0 78 16,1 0 70-16</inkml:trace>
  <inkml:trace contextRef="#ctx0" brushRef="#br0" timeOffset="40290.97">3129 9235 46 0,'-4'3'295'0,"3"2"96"0,-3-2 49 0,4-2 28 0,-4 3 23 0,4 0 22 0,0 0 27 0,0 1 29 15,0-1 29-15,-1 1 29 0,1-1 20 0,0 1 18 0,0 1-67 0,0-2-103 16,0 4-96-16,0-2-93 0,0 1-48 0,0 1-27 0,0 1-23 0,0-2-21 15,1 2-29-15,-1 0-30 0,0 0-27 0,0 0-29 0,0 0-22 0,0 0-22 16,4-1-23-16,-4-1-23 0,0 1-24 0,0-1-26 0,0-1-23 0,4 0-27 16,-4-1-20-16,0-1-18 0,0 1-19 0,1-2-15 0,-1 0-10 0,0-3-13 15,0 1-9-15,0-1-6 0,0 0 4 0,0 2 4 0,0-2 15 0,0 0 18 16,0 0 17-16,0 0 19 0,0 0 17 0,4-2 17 0,-4-1 12 16,0 0 14-16,6 0 12 0,-6-3 10 0,3 0 11 0,-1 2 6 0,-2-4 7 15,4 1 6-15,1-1 6 0,-1-1 6 0,-3 0 5 0,3 0 5 0,1-1 4 0,-1-1 5 16,2 1 2-16,-1-4 2 0,4 4 2 0,-4-4 1 0,1 2 1 0,3-1 0 15,-2 1 0-15,-1-2 1 0,3 2 1 0,-4-2-1 0,4 3 2 16,-4-1 3-16,6 0 3 0,-7 1 3 0,5 0 3 0,-4 1 5 16,1 1 2-16,-3 2 7 0,3-1 8 0,-1 4 8 0,-1-2 10 0,0 1 8 0,-3 1 10 15,3-1 9-15,-4 4 12 0,2-2 9 0,1 1 10 0,-3 2 9 0,0-1 7 16,0 1 7-16,0 0 1 0,0 0 1 0,0 0 5 0,0 0 5 0,0 0 15 16,0 0 17-16,0 0 8 0,4 1 10 0,-4 1-1 0,2 1-5 15,1-1-5-15,-3 3-6 0,6 0-3 0,-6 1-3 0,5-1 0 0,-1 3 0 16,-2 0-4-16,1 1-10 0,3 0-18 0,-3 3-24 0,1-2-18 0,-2 2-17 15,1 0-9-15,3 1-9 0,-1 1-2 0,-1 1-7 0,-2 0-6 0,1 0-6 16,3 1-6-16,-6 1-6 0,3 0-5 0,3 1-4 0,-3 0-4 0,-1 0-4 16,2-2-2-16,-1 1-4 0,-1-1-1 0,2-1-1 0,-4 0-2 0,5-3-3 15,-5 0 1-15,4-1 1 0,-4-1-2 0,0-2-2 0,2-1-1 0,-2-1-1 16,0-1-1-16,0 0 1 0,0 0 1 0,0-2-2 0,0 0-2 0,0-3-4 16,0 2-4-16,0-2-3 0,0 0-15 0,0 0-16 0,0 3-38 0,0-3-48 15,0 0-54-15,0 0-51 0,-2 0-49 0,-2 0-44 0,-1 0-34 0,1-2-34 16,4-1-29-16,-5 0-30 0,-1 0-26 0,3-2-27 0,-3 0-16 0,3 0-12 15,-3-3-3-15,1 1 3 0,-4 0 8 0,3-1 13 0,1-1 27 0,-2 1 34 16,-2 0 34-16,3-2 30 0,-3 3 32 0,4 0 32 0,-4-1 32 0,3 2 30 16,-3-1 30-16,4 1 29 0,-1 1 41 0</inkml:trace>
  <inkml:trace contextRef="#ctx0" brushRef="#br0" timeOffset="40465.9">3268 9414 85 0,'-5'-2'259'0,"5"-1"52"0,-4 0 30 0,4 3 18 0,0 0 14 0,0 0 12 0,0 0 10 0,0 0 11 0,0 0 9 0,0 0 14 0,0 0 10 16,0 0-24-16,0 0-38 0,0 0-68 0,0 0-77 0,0 0-37 0,0 0-17 15,0 0-6-15,0 0-3 0,0 0-2 0,0 0-1 0,0 0 5 0,0 0 5 16,0 0-4-16,0 0-10 0,0 0-10 0,4 0-11 0,-4 0-13 0,0 0-14 15,0 0-14-15,0 0-10 0,4 0-11 0,-4 0-9 0,1 0-10 0,-1 0-10 16,4 0-12-16,-4 0-18 0,0 2-14 0,0-2-12 0,5 0-22 16,-1 0-20-16,-2 0-29 0,1-2-30 0,-3 2-31 0,6-1-28 0,-6-1-25 15,5-1-28-15,-1-1-24 0,0-1-25 0,1 1-29 0,-3-2-31 0,5-2-20 16,-5 1-24-16,3-2-30 0,2 0-37 0,-5 0-21 0,4-2-11 0,1 1 14 16,-5-1 19-16,5 1 22 0,-2-1 24 0,1 1 25 0,-1-1 22 0,4 1 30 15,-3 1 29-15,1-2 32 0,0 1 30 0,2 1 50 0</inkml:trace>
  <inkml:trace contextRef="#ctx0" brushRef="#br0" timeOffset="41011.49">3511 9031 192 0,'5'-6'256'0,"-1"0"22"0,1 0 14 0,-1 1 9 0,-2 0 6 15,5-1 9-15,-5 1 8 0,1 1 7 0,-1-1 7 0,2 1 4 16,-1 1-18-16,-1 0-28 0,2-1-68 0,-2 2-84 0,1-1-41 0,3 0-20 16,-6 1-12-16,3-1-7 0,-1 0-7 0,2 1-7 0,-1 1-8 0,-1-2-6 15,-2 2-5-15,4 1-2 0,-4 0-4 0,0-2-2 0,0 2-1 0,0 0 0 16,0 0 2-16,0 0 5 0,0 0 4 0,3 0 8 0,-3 0 6 0,2 2 4 15,-2 1 7-15,0-1 6 0,0 2 5 0,0 0-2 0,0-1 3 0,0 2-1 16,-2-3 1-16,2 3-2 0,0 0-3 0,0-2-5 0,0 1-3 0,2-1-6 16,-2 2-4-16,0-2-6 0,4 0-5 0,-4 0-5 0,2 1-1 0,1-1-5 15,3 0-1-15,-6 0-3 0,3 2-1 0,3-2-1 0,-3-1-2 0,-1 0 0 16,2 1 0-16,1 0-2 0,-1 0-3 0,-4-1-3 0,5 1-2 0,-1-2-1 16,-2 0-1-16,1 1-2 0,-1 0 0 0,2-1 0 0,-4-1 0 0,0 0 0 15,3 2 0-15,-3-2 1 0,0 0 1 0,0 0-1 0,0 0 2 0,0 0 5 16,0 0 1-16,0 0 2 0,0 0 1 0,0 0 2 0,0 0-7 0,0 0-7 15,0 0-10-15,0 0-14 0,-3 1-10 0,-1 1-7 0,2-2-8 0,-1 0-11 16,3 0-3-16,-6 0-7 0,3 0-5 0,1 0-4 0,-4 0 0 0,3 0-3 16,-3 0 5-16,3-2 7 0,-3 2 13 0,3-1 12 0,-3-1 8 0,1 2 10 15,1-1 11-15,-1-1 11 0,1 0 10 0,2 2 11 0,-1-1 8 0,-3 1 12 16,6 0 7-16,-3 0 10 0,3 0 9 0,-2 0 10 0,-2 0 9 0,1 1 11 16,3-1 11-16,-2 4 13 0,2-3 15 0,0 2 18 0,0-1 16 15,-4 2 16-15,4-1 15 0,0 1 14 0,0 3 10 0,0-1 5 0,0 1 8 16,0 1 3-16,0 0 5 0,0 2 6 0,4 0-3 0,-4 1-3 0,0-1-12 15,0 2-15-15,0 0-18 0,0 0-22 0,0 2-17 0,0-1-19 16,2 2-14-16,-2-2-18 0,0 3-13 0,0-3-13 0,0 2-14 0,0 0-14 16,0 0-6-16,0 2-8 0,0-2-7 0,3 1-5 0,-3 1-4 0,0-1-2 0,0 1-2 15,0 1-6-15,0-2 0 0,0 1-2 0,4-1 1 0,-4 1-1 16,2-2-1-16,-2-2-1 0,0 1-4 0,0-1-1 0,0-1-1 0,0-1-2 16,3-1-5-16,-3-1-1 0,0-1-4 0,0-1-10 0,0-1-14 0,0 0-20 15,0-3-42-15,0 2-52 0,0-4-62 0,0-1-69 0,2 3-61 0,-2-3-55 16,0 0-62-16,0 0-61 0,0 0-87 0,0 0-98 0,0 0-48 0,0 0-25 15,0-6 1-15,0 0 11 0,0-1 40 0,0 1 49 0,4-2 61 0,-4 1 72 16,0-1 59-16,3 0 56 0,-1 1 62 0,-2-2 62 0</inkml:trace>
  <inkml:trace contextRef="#ctx0" brushRef="#br0" timeOffset="41356.18">3596 9363 192 0,'0'-5'272'0,"0"4"21"0,0-2 12 0,0 1 6 0,2-1 7 0,1 2 4 0,-3-3 8 0,6 2 8 0,-6 0 7 0,3-1 6 0,3 0-12 0,-3 0-25 15,-1 0-71-15,2 0-96 0,1 0-43 0,-1 0-16 0,1-1-7 0,1 1-5 16,3-1 2-16,-4 0 1 0,-1 1 0 0,1 0 2 0,4 0 0 0,-3 0 1 16,-3-1 1-16,6 1 3 0,-3 0 3 0,-1 0 4 0,1 0 5 0,-3 0 7 15,3-1 7-15,-1 2 6 0,2 0 3 0,-1-1 5 0,-5 0-4 0,7 2-5 16,-7-2-5-16,3-1-4 0,2 3-8 0,-3-2-7 0,-1 2-8 0,2-1-9 15,-4 1-9-15,3-1-11 0,-1 1-11 0,-2-1-8 0,0 2-10 0,4-1-9 16,-4 1-8-16,0 0-7 0,0 0-13 0,0 0-14 0,0 0-21 0,0 0-27 16,0 0-26-16,0 0-28 0,0 0-27 0,0 0-26 0,-4-2-24 0,4 2-26 15,-5 2-22-15,1-1-27 0,-1-1-22 0,1 3-23 0,-2 0-31 16,5 0-30-16,-7 1-27 0,3 0-21 0,0 0 5 0,1 1 18 0,-1-1 24 0,-1 1 22 16,3-1 24-16,-3 1 25 0,1-2 24 0,1 1 23 0,-1 1 25 15,1-1 28-15,2 1 40 0</inkml:trace>
  <inkml:trace contextRef="#ctx0" brushRef="#br0" timeOffset="42299.68">3849 9187 211 0,'0'0'414'0,"0"3"81"0,0-1 49 0,0-2 37 0,0 2 33 16,4 2 38-16,-4-1 40 0,1-2 31 0,-1-1 24 0,0 0 18 0,0 0 14 16,0 0-46-16,0 0-75 0,0 0-127 0,0 0-152 0,0 0-80 15,0 0-50-15,0 0-35 0,0 0-33 0,0 0-43 0,0 0-45 0,0 0-54 16,0 0-58-16,4 2-88 0,-4-2-99 0,4 1-82 0,-3 1-77 0,-1-2-73 15,4 3-73-15,-4-3-94 0,0 4-102 0,0-4-48 0,0 6-24 16,0-1-4-16,0 1 2 0,0-2 20 0,0 2 34 0,-4 0 67 0,4 0 88 16,-1 0 76-16,1 2 72 0,-4-4 74 0,0 2 70 0</inkml:trace>
  <inkml:trace contextRef="#ctx0" brushRef="#br0" timeOffset="42477.5">3816 9405 85 0,'0'3'333'0,"0"0"106"16,0-3 62-16,0 3 39 0,0-3 47 0,0 1 47 0,0-1 48 0,0 0 49 15,0 2 29-15,0-2 23 0,0 0 14 0,0 0 7 0,0 0-86 0,4 1-130 16,-4-1-109-16,0 0-100 0,4 1-60 0,-3 1-42 0,-1-2-42 0,4 2-49 16,-2-2-51-16,2 0-54 0,1 1-44 0,-5-1-41 0,5 3-76 0,-1-3-89 15,1 0-95-15,-1 2-100 0,0-1-101 0,-3-1-101 0,-1 0-93 0,0 0-87 16,6 0-41-16,-6 0-18 0,7 0-5 0,-7 0 1 0,0 0 12 16,2 3 20-16,-2-3 59 0,0 0 80 0,0 5 93 0,-6-1 98 0,6 1 98 15,0-5 101-15</inkml:trace>
  <inkml:trace contextRef="#ctx0" brushRef="#br0" timeOffset="43393.28">4350 8932 36 0,'0'0'338'0,"0"-1"87"0,0 1 50 0,0 0 45 0,0 0 43 0,0 0 52 0,4 1 62 0,-4 2 43 16,0 0 34-16,0 0 26 0,0 2 20 0,0 0-14 0,0 0-24 0,0 3-112 15,0 1-153-15,0 0-79 0,0 1-47 0,0 2-38 0,0 2-38 16,0-1-48-16,0-1-56 0,0 2-40 0,0 1-31 0,0-2-22 0,0 2-19 16,0-1-13-16,0-1-9 0,0 0-7 0,0 1-8 0,0-2-3 0,0 0-6 15,0-1-5-15,0 1-5 0,0-3-4 0,0 1-2 0,0-2-4 0,0 1-5 16,3-2-5-16,-3 0-6 0,2 1-9 0,-2 0-11 0,0-4-13 0,0 2-13 16,4-1-19-16,-4-1-22 0,0 1-39 0,0-2-51 0,0 1-70 0,0-2-82 15,0-2-66-15,0 0-63 0,1 3-62 0,-1-3-68 0,0 0-84 0,0 0-97 16,0 0-32-16,0 0-11 0,0-5 11 0,4-1 14 0,-4-1 39 15,4-1 50-15,-4-1 71 0,2 0 79 0,-2-3 67 0,3 0 64 0,-3 0 66 16,6-1 71-16</inkml:trace>
  <inkml:trace contextRef="#ctx0" brushRef="#br0" timeOffset="43737.96">4500 8743 322 0,'0'-4'462'0,"0"-1"49"15,-3 1 22-15,3 0 12 0,0 2 12 0,0 2 11 0,0-3 20 0,0 3 26 16,0 0 35-16,3-2 34 0,-1 2 18 0,2-1 10 0,-1 1-132 0,-1 0-194 16,3 0-88-16,-1 1-36 0,1-1-17 0,1 2-5 0,3-2-5 0,-4 3-8 15,4-1-17-15,0 3-20 0,0 0-27 0,1 1-33 0,0 1-20 0,-1 2-13 16,4 2-10-16,-2-1-6 0,-2 4-6 0,2-1-5 0,1 2-3 0,-1 3 0 16,-2 0-2-16,0 1 1 0,0 3 1 0,-3-1 0 0,3 3 3 15,-4 0 1-15,1 1 2 0,-3 2 2 0,-1-2 2 0,2 4 7 0,-4-1 2 16,0 3 2-16,-4-3 2 0,2 2-2 0,-1 2 1 0,-3-3 4 15,1 2-4-15,-4-1-3 0,0 1-3 0,-2-1-5 0,-2 0-4 0,2 0-6 16,-3 0-7-16,0 0-9 0,-5 0-6 0,5 0-8 0,-4 2-5 0,-2-2-5 16,2 1-6-16,-2-1-7 0,-3 2-14 0,3-1-15 0,-2-1-20 0,2 2-21 15,0-2-20-15,-3-2-20 0,3 0-19 0,-4 0-18 0,6-1-43 0,-5-3-54 16,3-2-97-16,2 1-121 0,-2-4-103 0,5 1-96 0,-3-4-99 0,2-1-102 16,1-3-35-16,-1-3-2 0,5 0 6 0,0-3 14 0,-1-3 16 0,3 0 19 15,-2-3 40-15,2-3 55 0,0-1 98 0,3-1 121 0,-3 1 106 16,0-4 99-16</inkml:trace>
  <inkml:trace contextRef="#ctx0" brushRef="#br0" timeOffset="47670.3">3482 9064 28 0,'0'0'280'0,"0"-3"57"0,0 0 26 0,0 2 16 0,0-1 10 0,0 2 7 0,5-1 7 0,-5 1 6 0,0 0 9 16,0 0 8-16,0-2 7 0,0 2-15 0,0 0-31 0,4 0-82 15,-4 0-108-15,2-1-49 0,1 1-18 0,1-2-9 0,-2 1-2 0,1-1-3 16,3 0 1-16,-3 0-2 0,3-1-2 0,-1 1-3 0,1-1-3 0,1 0-5 16,-2 0-4-16,4 0-5 0,-3 2-3 0,-1-2-5 0,4 0 2 0,-3 1-2 15,3-1 2-15,-4 0-2 0,1 1 5 0,3 2-4 0,-6-1 0 16,3 0 0-16,-1 1 0 0,2 0 6 0,-5 1 9 0,4 0 12 0,-3 1 15 0,3 1 12 16,-3 0 11-16,-1 0 3 0,2 2 1 0,-1-1 2 0,-1 4 1 15,2-2-2-15,-4 1 3 0,1 2-4 0,3 0-5 0,-4 2-11 0,0-1-14 0,4 1-20 16,-4-1-20-16,0 0-16 0,-4 1-20 0,4-1-10 0,0 3-7 15,0-3-20-15,-4 1-21 0,3-2-39 0,1 2-47 0,-4-1-63 0,4-1-69 16,-2 1-65-16,-1-1-61 0,-1 0-64 0,2 0-65 0,-1 0-88 0,-3-1-96 16,1-1-53-16,1-1-34 0,2 0-5 0,-1 0 8 0,-1-1 32 0,-1-1 40 15,-1-1 59-15,3 1 70 0,-3-2 63 0,1 0 61 0,1-1 64 0,-1 2 65 16</inkml:trace>
  <inkml:trace contextRef="#ctx0" brushRef="#br0" timeOffset="48576.94">3455 9165 93 0,'0'0'280'0,"0"0"46"0,0 0 22 16,0 0 12-16,0 0 12 0,0 0 15 0,0 0 19 0,3 1 18 0,1 1 20 15,-2-1 20-15,-2 1 22 0,0 1-16 0,3-1-33 0,-3 0-61 0,2 1-68 16,2 2-26-16,-4-2-2 0,0 1 4 0,0 1 4 0,0-2-2 0,0 1-2 15,0 1-9-15,0-1-10 0,0 1-12 0,0 1-14 0,0 0-16 16,-4-2-18-16,4 2-22 0,-2-1-24 0,2 0-20 0,-3-1-18 0,3 0-13 0,0 1-18 16,-2-2-14-16,2-1-12 0,-4 2-14 0,4-4-11 0,0 3-11 15,0-3-10-15,0 1-10 0,0-1-10 0,0 0-4 0,0 3-4 0,0-3-2 16,4 2 0-16,-2-1-2 0,-2 1 1 0,3-2-2 0,-1 0 0 16,5 0 1-16,-5 0 4 0,4 0 2 0,1 0 4 0,-2 0 2 0,4-2 5 0,-3 1 2 15,3-2-1-15,-4 1 1 0,4-1-1 0,0-2 1 0,-3 3-1 0,3-3 4 16,-4 2 7-16,1-1 1 0,-1 0-1 0,2 3-3 0,-5-2-1 0,2 2-2 0,-1-1 1 15,-1 1 2-15,-2 1 2 0,0 0-1 0,0 0 2 0,0 0 2 16,0 0-1-16,0 0-2 0,0 0-5 0,0 0-11 0,0 0-11 0,0 0-23 16,0 3-29-16,-2-2-38 0,-1 3-45 0,-1 0-44 0,-1 0-39 0,1 1-38 15,-1 0-30-15,3 2-27 0,-5 0-20 0,1 2-18 0,1-1-11 0,-1 0 3 16,3 0 10-16,-3 1 20 0,1-1 29 0,-2 1 38 0,1-2 41 0,4-1 44 16,-5 2 43-16,5-2 41 0,-3 0 38 0,-2 1 33 0,5-1 34 15,-5-1 28-15,5 1 25 0,-4 0 24 0,3 0 26 0,-3-2 20 0,6 0 22 16,-3 1 16-16,3-2 19 0,-2 0 8 0,-2 0 6 0,4 0 2 0,0-3 0 15,0 0 4-15,0 0 8 0,0 0 3 0,4 2 5 0,-2-2 5 0,-2 0-2 16,0 0-2-16,3 0-7 0,3 0-2 0,-1 0-7 0,-1-2-1 0,1 2 0 16,1-1 0-16,1-1 0 0,-2 1-9 0,1-1-16 0,3-1-14 0,-4 0-19 15,4 2-19-15,-3-3-18 0,3 2-15 0,-4-1-14 0,4 0-12 0,-3-2-12 16,-1 2-9-16,2-1-9 0,-1 1-7 0,-1 0-8 0,1 0-4 0,1 0-4 16,-2-1-4-16,1 2-3 0,-3-1-3 0,-1 0-1 0,5 1-7 0,-5 1-7 15,2-1-10-15,-4 2-14 0,0 0-18 0,5-1-25 0,-1 1-29 0,-4 0-33 16,2-2-36-16,-2 2-36 0,0 0-34 0,0 0-30 0,3-1-32 0,-3-1-28 15,0 2-22-15,2-1-20 0,-2 1-10 0,0-3-10 0,0 0 3 0,0 1 1 16,0-1 17-16,-2-1 21 0,2 0 25 0,0 0 26 0,-3 0 25 0,3-1 26 16,-2-1 23-16,-2 2 23 0,1-1 21 0,1-1 22 0,-2 2 18 0,4-1 23 15,-5-1 20-15,1 2 26 0,4-1 16 0,-2 1 21 0,-1-1 20 0,-3-1 21 16,6 2 17-16,-3-1 20 0,1-1 18 0,-2 1 22 0,4 1 13 0,-3 1 13 16,1-3 10-16,2 3 8 0,0-1 2 0,-4 1 2 0,4 0 5 0,0 1 4 15,0-1 4-15,0 3-1 0,-2-3 1 0,2 3 4 0,0-1 5 0,0 1 4 16,0 0 8-16,0 0 11 0,0 0 12 0,0 0 12 0,0 0 16 15,0 0 13-15,0 0 13 0,0 0 16 0,0 0 11 0,0 0 10 0,0 0 6 16,0 0 3-16,0 0-4 0,0 0-5 0,0 0-8 0,0 0-6 0,0 0-6 0,0 0-7 16,0 0-7-16,0 0-12 0,0 4-16 0,2 1-15 0,-2 1-20 15,4 1-16-15,-4 2-15 0,0 3-15 0,2-2-8 0,1 4-10 0,-3 1-8 16,0 0-7-16,4 3-10 0,-2-1-13 0,-2 2-10 0,0 1-6 0,3-1-6 16,-3 2-1-16,0-1-4 0,0 2-2 0,0-2-5 0,0 1-5 0,0 0-1 15,0-1-3-15,0 2-1 0,0-4-2 0,0 1-2 0,-3-3-2 0,3 1-4 16,0 0-1-16,0-4-3 0,0 1-6 0,0-2-1 0,0 0-1 0,0-2 2 15,0-1 0-15,0-2 0 0,0 1-1 0,0-2-2 0,0 0-2 0,0-1-2 16,0-1-5-16,0-1-9 0,0-3-8 0,0 3-11 0,0-3-13 0,0 0-25 16,0 0-30-16,0 0-64 0,0 3-82 0,0-3-77 0,0 0-81 15,0 0-70-15,0 0-68 0,0 0-80 0,0 0-90 0,0 0-54 0,0 0-40 16,0 0-12-16,0 0 4 0,0-6 18 0,0 0 29 0,0 1 64 0,0 0 79 16,0-3 82-16,0 2 78 0,0 0 72 0,0 0 65 0,0 2 86 0</inkml:trace>
  <inkml:trace contextRef="#ctx0" brushRef="#br0" timeOffset="50589.75">5216 8894 126 0,'0'0'407'0,"0"0"161"16,0 0 72-16,0 0 33 0,0 0 18 0,0 0 13 0,0 4 16 0,0-4 18 0,0 0 16 0,0 0 16 0,0 1 11 0,0-1 10 0,4 3-98 15,-4-3-143-15,0 2-151 0,0-2-157 0,0 1-71 0,4 1-27 0,-4 1-20 16,1-2-10-16,-1 1-14 0,4-1-20 0,-4 0-17 0,2 1-15 0,1 1-11 16,-3-1-8-16,4-1-7 0,-2 1-5 0,2-1-7 0,-3 1-5 15,3 1-16-15,0-2-20 0,-3 2-55 0,3 0-71 0,-4-1-89 0,4 1-94 16,-3 0-85-16,3-2-84 0,-4-1-103 0,0 4-114 0,0-4-50 0,2 5-25 16,-2 1-9-16,0-6-2 0,0 6 13 0,0 0 15 0,-2 0 53 0,2-1 70 15,-4 0 89-15,3 2 94 0,-3-1 88 0,4 1 83 0</inkml:trace>
  <inkml:trace contextRef="#ctx0" brushRef="#br0" timeOffset="51310.68">5206 9129 240 0,'0'1'353'0,"0"1"50"0,0-2 27 0,0 0 17 16,0 1 10-16,0-1 18 0,0 0 18 0,0 0 25 0,0 0 30 0,0 0 30 15,0 2 29-15,0-2-33 0,3 1-66 0,-1 1-71 0,-2-1-80 0,4 0-37 16,-3-1-10-16,-1 2-7 0,4 0-2 0,0-1-9 0,-3 1-9 15,3-1-17-15,-2 2-20 0,1 0-25 0,1-1-25 0,-2 0-25 0,2 2-18 16,-3-1-21-16,3 1-17 0,-4-1-14 0,4 1-16 0,-3 0-6 0,-1 0-1 16,4 1-6-16,-4 0-6 0,0 0-4 0,0 1-7 0,0-1-4 0,0 1-3 15,0 0-6-15,0 0-3 0,0 1-6 0,0-1-4 0,0 0-1 0,0 0 2 16,-4 0-3-16,4 0-6 0,-1 0-1 0,1 0-5 0,-4-1 0 0,4 1-2 16,-4 0 1-16,4-2 1 0,-1 1 0 0,1 0 0 0,0-1-2 0,-4 0-1 15,4 1 0-15,0-1 2 0,0-1-1 0,0 0 1 0,0-1-2 0,-2-1 0 16,2-1 0-16,0 3-2 0,0-3 1 0,0 0-4 0,-4 3 1 0,4-3-1 15,0 2 2-15,0-2 0 0,0 2 2 0,0-2 1 0,0 4 0 16,0-1 0-16,0-2 1 0,0-1-1 0,0 3 0 0,0 0 0 16,0-3 2-16,0 2-1 0,0-2 1 0,0 0-2 0,0 0 0 0,0 0 1 15,0 0-1-15,0 0 0 0,0 0-1 0,0 0-2 0,0 0 0 0,0 0-2 16,0 0 2-16,0 0-1 0,0 0-1 0,0 0-1 0,0 0 0 0,0 0 0 16,0 0 0-16,0 0 0 0,0 0-3 0,0 0-1 0,0 0-2 0,0 0 1 15,0 0-1-15,0 0 2 0,0 0-1 0,0 0-2 0,0 0 2 0,0 0 1 16,0 0-1-16,0 0 1 0,0 0-5 0,-3 3-2 0,3-3 4 0,0 3 8 15,0-2 7-15,-2 4 5 0,2-2 2 0,0 3 3 0,-4-4 6 0,4 5 5 16,-1-1 2-16,-3-2 4 0,4 2 4 0,-4 0 2 0,4-1 8 0,-1 1 5 16,1 0 3-16,-4 0-4 0,4 0-4 0,-2-2-2 0,2 1 0 0,-3 1-2 15,3-2-2-15,0-1-4 0,-4 2-1 0,4-2-3 0,0 1-1 0,0-1-1 16,0 0-1-16,-2 0-4 0,2 0-3 0,-4 2-1 0,4-3-2 0,0 2-1 16,0-1-3-16,-3-2-1 0,3 2-1 0,-2 0 0 0,2-1 0 15,0 1 1-15,0 0-1 0,0-3 1 0,0 1 1 0,0-1 4 16,0 3 0-16,0-3 2 0,0 3 0 0,0-3 1 0,0 3 1 0,-4-1 1 15,4-2 2-15,0 1 1 0,0 2-3 0,0 0 0 0,0-1-1 0,0-2-3 16,0 3-2-16,0 0-3 0,0-2-3 0,0-1-3 0,-1 3-3 0,1 0 2 16,0-3-4-16,0 3-1 0,0-3-3 0,0 3-1 0,-4-1-2 0,4-2-2 15,0 0 1-15,0 0-1 0,0 0 1 0,0 0-2 0,0 0 0 0,0 0-2 16,0 0 1-16,0 0-1 0,0 0 1 0,0 0-2 0,4 1 2 0,-4-1-1 16,0 0 1-16,0 0-1 0,0 0 2 0,0 0-1 0,0 0-1 0,0 0 1 15,0 0-1-15,1-1 1 0,-1-1 1 0,0 2 0 0,4-1 1 0,-4-3-1 16,2 3-4-16,1-3-7 0,3 1-13 0,-2-2-14 0,-1 0-19 0,3-2-20 15,-1 0-24-15,0-2-24 0,1-2-22 0,1 1-23 0,-1-3-23 0,-1 0-23 16,0 1-50-16,3-1-62 0,-3-1-83 0,0 2-102 0,1-3-71 16,-3 1-60-16,3 0-58 0,-1 0-56 0,3-1-51 0,-3 1-50 0,-3 0-11 15,5 0 6-15,-2 1 16 0,1-1 18 0,-1 2 48 0,-1 0 60 0,1 0 91 16,1 2 106-16,-3-1 85 0,3 1 76 0,-1 0 76 0,3 0 76 16</inkml:trace>
  <inkml:trace contextRef="#ctx0" brushRef="#br0" timeOffset="51860.53">5424 9008 21 0,'0'-1'280'0,"0"1"106"0,0 0 59 0,0 0 36 0,0 0 43 0,0 0 44 15,0 1 58-15,0 3 67 0,0-1 39 0,2-2 30 0,-2 2 18 0,0 0 11 16,4 0-62-16,-4 0-97 0,0 3-97 0,0-3-99 0,0 3-52 0,0 0-30 16,0-1-40-16,0 1-42 0,0 1-55 0,0 1-61 0,0-2-41 15,0 1-29-15,0 1-17 0,0-3-11 0,-4 3-8 0,2 0-10 0,2-1-7 16,-3 1-6-16,1-1-6 0,-2 1-6 0,-1-1-6 0,1 1-7 0,2-1-11 15,-1-1-12-15,-1 0-12 0,-1 0-12 0,-1-1-21 0,6-1-26 0,-3 1-49 16,1-4-57-16,-2 2-65 0,4-1-65 0,0-2-48 0,0 0-42 0,0 0-27 16,0 0-20-16,-3-2-14 0,3 1-7 0,0-2-5 0,0 0 0 15,0-2 9-15,3-1 17 0,-3 0 41 0,4-1 55 0,-2-1 60 0,1 0 64 16,-1 0 50-16,2 0 42 0,1-1 36 0,-5 0 35 0,4 2 27 0,1-1 26 16,-5 0 25-16,4 3 19 0,-2-3 19 0,1 3 20 0,1 0 13 0,-2 0 17 15,1-1 11-15,-3 3 13 0,6-1 10 0,-6-1 12 0,5 2 7 0,-5 0 8 16,4 0 14-16,-1 0 17 0,3 0 15 0,-4 0 18 0,1 0 14 0,3-1 13 15,-3 0 11-15,3 2 7 0,-3-3 6 0,-1 2 8 0,2-1 4 0,1 0 7 16,-1 0 1-16,-2 1 3 0,1 0-11 0,3 0-16 0,-3 0-17 16,3 0-20-16,-3 2-19 0,-1-2-17 0,2 0-15 0,1 1-13 0,-5 1-12 15,6-1-13-15,-6 1-15 0,0 1-13 0,3 0-11 0,-3 0-14 0,0 0-10 16,0 0-7-16,0 0-3 0,0 0-3 0,0 0 0 0,0 0-3 16,0 0 1-16,0 0-1 0,0 1-1 0,0-1-1 0,4 3-1 0,-4-1 0 15,0 1-3-15,0 0-4 0,2-1-2 0,-2 2 0 0,0-1-3 0,0 1-2 16,0 1-2-16,0-1-2 0,0 2 1 0,0 0 2 0,3 0-3 0,-3 0-6 15,2-1-4-15,-2 0-4 0,0 3-1 0,4-2 0 0,-4 0-1 0,0 0-2 16,5-1-2-16,-5 1-1 0,4 0-1 0,-4 0-1 0,5 0-2 0,-5-2-8 16,4 2 0-16,-2-1 1 0,1-1 2 0,-1 1 2 0,2-1-1 0,-1 1-1 15,-1-1-3-15,2-1-6 0,-4 0-9 0,5 0-12 0,-5 0-24 0,4-1-31 16,-2-1-76-16,1 1-95 0,1-1-89 0,-2-1-82 0,-2 0-84 0,0 2-84 16,0-2-91-16,0 0-92 0,0 0-38 0,0 0-12 0,3-5-3 15,-3 5 11-15,0 0 21 0,0 0 29 0,0-4 76 0,0 4 97 0,0 0 89 16,0 0 82-16,0 0 85 0,0 0 85 0</inkml:trace>
  <inkml:trace contextRef="#ctx0" brushRef="#br0" timeOffset="52173.06">5468 9244 219 0,'0'0'306'0,"3"-1"43"0,-1 1 27 0,2-2 20 0,1 2 16 0,1-1 21 0,-3 1 23 0,3 1 25 0,-3-1 27 0,3 2 29 0,-1 1 31 15,4-2-32-15,-3 3-59 0,-3-2-48 0,3 3-43 0,-1-1-18 0,-1 1-4 16,-1-1-5-16,-1 2-3 0,2-1-9 0,-2 2-13 0,1-1-15 0,-3 3-24 16,0-1-23-16,0 2-25 0,0-1-29 0,-3 2-28 0,1-1-30 15,-2 1-29-15,-1 1-22 0,1 0-18 0,-1 0-14 0,-1 0-13 0,-3 0-10 16,4-2-9-16,-1 2-7 0,-3-1-8 0,4-1-3 0,-2 0-6 16,-2 0-2-16,3-2-4 0,-3 0-3 0,4 0-4 0,-4-1-7 0,3-1-11 15,1 0-13-15,-4 0-14 0,3-3-32 0,1 3-41 0,-2-3-58 0,1 0-65 16,1-2-66-16,-1 1-68 0,-1 0-52 0,2-2-42 0,-1-2-36 0,3 2-37 15,-3-3-33-15,5 0-31 0,-3-1-43 0,0-1-47 0,2-1-12 0,-1-1 5 16,3-1 39-16,0 1 60 0,0-4 63 0,0 2 66 0,0 0 50 0,0-1 43 16,3-1 38-16,-3 2 39 0,6 0 37 0,-6 0 38 0</inkml:trace>
  <inkml:trace contextRef="#ctx0" brushRef="#br0" timeOffset="52410.77">5372 9381 174 0,'0'-5'320'0,"2"2"39"0,-2-1 25 0,3 2 17 0,-3-1 16 0,4 2 15 16,-4 1 20-16,2 0 22 0,-2 0 26 0,0 0 29 0,3 0 16 0,-3 0 14 15,0 0-66-15,0 0-103 0,0 0-34 0,0 0-2 0,0 0 1 16,0 0 2-16,6 1 1 0,-6-1-4 0,3 2-7 0,-1-1-14 0,-2-1-15 15,4 3-17-15,-1-1-21 0,-1 1-19 0,2-2-23 0,1 4-29 0,-1-3-27 16,-2 3-29-16,3-2-18 0,-1 2-15 0,1-2-9 0,2 1-6 0,-1 2-4 16,-1-1-5-16,1 0-3 0,3 0-5 0,-4 1-2 0,4-1-4 15,0 1 2-15,-3-2 5 0,3 1-1 0,0 1-4 0,0-2-2 0,-4 1-3 16,6-1-5-16,-4 1-5 0,1-1-6 0,1 1-7 0,-4-1-5 0,4 1-5 16,-2-3-4-16,-1 2-3 0,3 0-7 0,-4-1-9 0,1 2-19 0,3-2-22 15,-4 0-27-15,1-2-33 0,1 2-29 0,-2 0-24 0,1 0-56 0,-1-1-70 16,4-1-91-16,-3 1-102 0,-3-2-89 0,6 0-84 0,-3 0-111 0,-1 0-126 15,1-3-44-15,3 1-10 0,0-2 14 0,0-1 23 0,-4 1 23 0,4-2 23 16,-3 0 59-16,3-1 67 0,0 3 93 0,-4 0 99 0,4-1 90 0,-3 2 85 16</inkml:trace>
  <inkml:trace contextRef="#ctx0" brushRef="#br0" timeOffset="53794.61">6501 9048 39 0,'0'0'328'0,"0"-4"86"0,0 4 54 0,0 0 48 0,0 0 46 0,0 0 47 15,0 0 51-15,0 0 41 0,0 0 42 0,0 0 25 0,0 0 18 0,0 0-15 16,0 0-25-16,0 0-110 0,0 0-146 0,0 0-80 0,0 0-52 15,-4 4-39-15,4-1-38 0,0 0-41 0,-2 1-42 0,-1 3-38 0,3 1-31 16,-4 1-18-16,2 2-10 0,-2 1-7 0,-1 1 1 0,1 4 5 0,3 1 10 16,-5 0 8-16,-1 1 11 0,2 2 8 0,-1 0 4 0,3 2 2 0,-7-1 1 15,5 4 0-15,0-3-1 0,-4 3-1 0,0 1-5 0,3-1-6 0,-3-1-9 16,4 1-11-16,-4-1-13 0,3 1-15 0,-3-2-14 0,4-2-14 0,-1 1-10 16,-3-1-11-16,6-2-7 0,-3-1-10 0,3-2-6 0,-3-1-11 0,1-3-12 15,1 1-16-15,4-2-20 0,-2-2-24 0,-1 0-29 0,3-4-22 0,-4 0-25 16,2-2-20-16,2-1-22 0,0 0-22 0,0-3-24 0,0 0-55 15,0 0-68-15,0 0-79 0,6 0-84 0,-6-3-52 0,5-1-40 0,-1-3-28 16,1 0-27-16,1 0-37 0,-3-4-40 0,3-2-30 0,-3-1-24 16,3 1 2-16,-1-2 15 0,0-2 50 0,3 1 68 0,-6-2 84 0,5 1 92 15,-2-1 69-15,-3 0 57 0,5-2 53 0,-1 3 53 0,-1-3 62 0</inkml:trace>
  <inkml:trace contextRef="#ctx0" brushRef="#br0" timeOffset="54208.43">6492 9160 219 0,'3'-9'344'0,"-1"0"41"0,-2 5 31 0,0-2 24 0,4 3 28 0,-4-2 26 15,0 2 39-15,0 3 44 0,0 0 53 0,0 0 62 0,0 0 25 0,0 0 13 16,1 2-80-16,-1-1-125 0,4 4-59 0,0-1-30 0,-3 3-22 0,3 0-19 16,0 2-22-16,-3 0-21 0,5 1-34 0,-2 2-39 0,1 2-47 15,0-1-57-15,3 1-34 0,-3 2-25 0,4-1-20 0,-4 2-15 0,5-1-12 16,-5 0-9-16,4 1-8 0,-4 0-4 0,1-2-6 0,3 1-4 16,-4 1-5-16,4-2-5 0,-5-1-5 0,1 0-4 0,4 1-5 0,-3-3-4 0,-2 2-1 15,1-2-1-15,-1-2-2 0,1-1-2 0,-3 0-1 0,1 0-1 0,-3-3-2 16,4 2-3-16,-2-2-6 0,-2-3-8 0,0 2-11 0,0-1-11 15,0-1-15-15,0 0-15 0,0-2-39 0,-2 1-45 0,-2-1-75 0,4-1-89 16,-5 2-71-16,1-2-58 0,-1 1-47 0,1-1-40 0,-1 0-27 0,-1 0-23 16,1-1-21-16,-4-1-23 0,4 1-11 0,-3-2-11 0,1 0 20 0,-2-2 35 15,0 2 86-15,0-1 110 0,0-1 100 0,0-1 93 0,-2 2 86 0,2-1 78 16,-2-1 68-16,-2 3 64 0,4-1 69 0,-1 1 72 0,1 1 86 0,-1 1 91 16,5-1 84-16,-4 2 75 0,4 0 31 0,-1 0 9 0,-1 0-11 0,2 0-23 15,5 2-30-15,-6-2-29 0,6 0-33 0,0 0-30 0,0 0-38 16,0-2-41-16,0 2-55 0,0 0-66 0,0 0-62 0,0 0-64 0,0-1-38 0,6 1-28 15,-3-2-15-15,-1 2-12 0,5-1-6 0,-1-1-7 0,-1 1-4 16,4-1-2-16,0-1-5 0,0 0-5 0,-2 0-17 0,6-3-23 0,-4 3-66 16,2-1-87-16,-2-1-97 0,0-1-101 0,0 0-100 0,0 2-95 15,-3-2-93-15,4 0-91 0,-1 1-40 0,-3-1-19 0,3 3-6 0,-4 0 0 16,3 0 17-16,-3 1 18 0,-5 2 65 0,5 0 85 0,-1 2 95 0,1 1 101 16,-3 2 100-16,2-2 94 0</inkml:trace>
  <inkml:trace contextRef="#ctx0" brushRef="#br0" timeOffset="55165.64">7016 9046 106 0,'0'0'407'0,"0"-2"182"0,0 2 91 0,0 0 47 0,0 0 27 0,0-2 17 0,0-1 13 0,0 3 10 15,0 0 5-15,0 0 6 0,0 0 2 0,0 0 3 0,0 0-92 0,0 0-137 16,0 0-168-16,4 1-182 0,-4 1-86 0,3-1-47 0,-1 2-28 0,2 0-16 16,-2 0-12-16,1 2-9 0,-3-2-6 0,6 2-7 0,-3 0-11 15,-3 0-14-15,6 1-31 0,-6-2-39 0,5 2-63 0,-5-1-74 0,4 0-72 16,-3 0-72-16,3-2-63 0,-4 2-56 0,4-1-59 0,-2 1-66 0,-2-5-76 15,0 0-81-15,0 0-30 0,0 0-7 0,0 0 20 0,7-2 32 0,-5 0 59 16,3 0 70-16,-1-3 75 0,1-1 72 0,4 1 61 0,-3-2 55 16,1 1 63-16,0-3 64 0</inkml:trace>
  <inkml:trace contextRef="#ctx0" brushRef="#br0" timeOffset="55330.77">7267 8953 255 0,'0'3'397'0,"-3"2"55"15,-3-2 44-15,5 1 38 0,-7 1 38 0,3 1 38 0,0 0 29 0,-1 1 23 16,-3 1 13-16,0 0 11 0,0 2-7 0,0-2-10 0,-6 3-121 0,6 0-171 15,-5-1-111-15,3 2-88 0,-3 0-93 0,5 0-89 0,-6 0-86 0,2 0-85 16,3 0-73-16,1-2-61 0,-2 1-53 0,2-2-47 0,0 2-47 16,0-4-45-16,0 2-59 0,-2-2-68 0,2 0-8 0,3-1 17 0,-3 0 41 15,4-2 51-15,-4-1 46 0,5 2 51 0,-1-1 37 0,-1-1 40 0,3 0 40 16,3-3 39-16,0 0 41 0,0 0 42 0</inkml:trace>
  <inkml:trace contextRef="#ctx0" brushRef="#br0" timeOffset="55469.74">6967 9235 226 0,'0'2'341'0,"2"-1"42"16,2 2 32-16,-4-1 32 0,3 1 43 0,-1 2 47 0,2 0 56 0,-4 1 57 15,0 0 39-15,3 3 38 0,-1 0 7 0,-2 0-6 0,0 2-91 0,0-1-133 16,4 0-67-16,-4 1-38 0,0 0-32 0,2-1-32 0,1 1-41 0,1-1-50 16,-2-1-55-16,1 2-55 0,-3-2-53 0,6 0-49 0,-3 0-53 0,-1-2-56 15,2 2-60-15,-4-3-66 0,5 2-57 0,-5-4-55 0,0 1-44 0,6-1-40 16,-6-2-38-16,3-1-42 0,-3-1-47 0,0 0-47 0,0 0-56 16,4-3-57-16,-2 0-6 0,1-1 20 0,-3-1 44 0,0-1 58 0,2 0 53 15,2 0 50-15,-4-1 44 0,0 2 39 0,0-3 39 0,0 3 43 16,0-3 45-16,3 3 51 0</inkml:trace>
  <inkml:trace contextRef="#ctx0" brushRef="#br0" timeOffset="55701.42">7067 9319 70 0,'2'-6'267'0,"1"1"48"0,-3 0 26 16,6 2 18-16,-3-2 14 0,3 2 17 0,-3 2 15 0,-1-2 20 0,3 0 22 15,3 0 31-15,-3 0 33 0,1-2-5 0,-1 0-22 0,4 3-55 0,0-4-70 16,-4 1-30-16,5 0-9 0,-1 0-2 0,1 0 0 0,-1-1-1 0,-3 2-4 16,3-1-9-16,0 1-16 0,-4-1-21 0,4 2-26 0,-3 2-23 0,3-2-22 15,-5 3-23-15,5-3-18 0,-4 3-12 0,0 0-10 0,-1 1-10 0,1 1-9 16,-1-1-8-16,-2 1-10 0,2 1-6 0,1 0-6 0,-5 1-8 0,4-1-6 15,-3 2-8-15,3 1-8 0,-4 0-8 0,2 0-5 0,-2 1-7 0,3 1-5 16,-3 1-11-16,0-2-11 0,0 1-10 0,0 1-13 0,0-2-23 0,0 1-24 16,0-1-50-16,0-1-60 0,0 0-67 0,0-1-75 0,0-1-61 15,0 0-56-15,0 0-61 0,0-3-63 0,0-1-85 0,0 0-93 0,0 0-36 16,0 0-11-16,0 0 8 0,0 0 19 0,0 0 46 0,-3-1 57 16,1-3 70-16,-2 2 74 0,-1 0 62 0,1-1 55 0,3 0 61 0,-3 2 66 15</inkml:trace>
  <inkml:trace contextRef="#ctx0" brushRef="#br0" timeOffset="55939.56">7096 9364 132 0,'-4'2'356'0,"2"-2"73"0,2 0 43 0,-3 1 27 0,3-1 19 16,0 0 26-16,0 3 22 0,3-1 34 0,-3-2 40 0,0 0 32 0,2 1 32 16,-2-1-24-16,4 0-51 0,1-1-105 0,1-1-135 0,-3 1-69 15,3-1-37-15,-1 1-26 0,2-2-19 0,-1 0-22 0,4 0-22 0,-4-2-36 16,3 2-39-16,0-2-33 0,0 3-31 0,-4-3-19 0,5 2-13 0,-5-1-17 15,4 0-17-15,-4 2-34 0,-1-1-45 0,1 1-53 0,-1-1-60 0,1 3-53 16,-5-1-53-16,0 1-42 0,0 0-39 0,0 0-40 0,0 0-38 16,0 0-39-16,-3 1-40 0,1 2-37 0,-2-1-39 0,-1 2-11 0,0-1 2 15,-3 2 33-15,3-1 50 0,-4 1 50 0,3 1 49 0,-3 1 44 0,4-1 37 16,-4 0 42-16,4 2 38 0,-5-1 40 0,1 1 42 0,2-1 47 0</inkml:trace>
  <inkml:trace contextRef="#ctx0" brushRef="#br0" timeOffset="56215.96">7005 9484 139 0,'-5'3'283'0,"1"-1"46"0,-1 2 22 15,5-3 17-15,-4 1 8 0,4 0 9 0,0-2 7 0,0 0 5 16,0 0 5-16,0 3 7 0,0-2 5 0,0-1-41 0,4 2-62 0,-4-1-76 16,2 1-77-16,1-2-33 0,1 1-15 0,-2-1-3 0,1 0 5 0,-3 0 8 15,6 0 10-15,-1 0 13 0,-1 0 14 0,1 0 15 0,-1 0 19 16,1-1 14-16,1-1 16 0,-3 2 14 0,3-1 15 0,3-1 4 0,-4 1 5 16,1-1-6-16,3 1-6 0,-4-1-9 0,4 0-10 0,-4 1-14 0,5 0-16 15,-1-2-17-15,-4 1-24 0,4 1-19 0,0-1-18 0,-4-1-21 0,5 2-18 16,-1-1-15-16,-4-1-11 0,4 0-8 0,-4 2-10 0,1-1-6 0,1-1-4 15,-1 0-4-15,-1 0-4 0,0 0-1 0,3 0-1 0,-3 0-4 0,0 0-4 16,-1 2-3-16,2-2 0 0,-5 0-3 0,3 1-7 0,1 1 1 0,-5 1 4 16,4-2-2-16,-4 2-2 0,0-1-14 0,0 1-20 0,0 0-44 0,0 0-58 15,0 0-65-15,0 0-67 0,0-2-54 0,-4 2-49 0,3 0-45 0,-3 0-44 16,-1 0-48-16,1 2-54 0,-2-1-66 0,1 1-78 0,0-2-21 0,-3 1 2 16,3 1 36-16,-4 1 55 0,4 0 62 0,-1 0 68 0,1 0 55 15,-3 0 50-15,3-2 45 0,0 2 49 0,-1 0 48 0,3 0 51 16</inkml:trace>
  <inkml:trace contextRef="#ctx0" brushRef="#br0" timeOffset="56543.25">7154 9256 115 0,'0'0'297'15,"0"0"54"-15,0 0 30 0,0 0 22 0,0 0 24 0,0 0 28 0,0 3 31 16,3-1 39-16,-3 1 45 0,0 0 47 0,2-1 50 0,-2 3-5 0,0-2-29 15,0 2-66-15,0-1-89 0,0 2-39 0,0 0-18 0,0 0-14 0,0 0-10 16,4 3-23-16,-4-2-22 0,0 3-34 0,0-2-37 0,0 3-41 0,3 0-39 16,-3 1-30-16,2 0-26 0,-2 1-10 0,0-1-3 0,0 3 0 15,0 0 0-15,0 0 2 0,0 0-2 0,0 0 0 0,0 2 0 0,0-1-2 16,-2 1-3-16,2-1-4 0,-3 2-7 0,3-1-7 0,0 0-7 16,0 1-13-16,0-1-12 0,0 1-13 0,0-1-14 0,0-1-8 0,0 1-7 15,0-2-7-15,0-2-5 0,0 1-8 0,0-2-4 0,0-1-8 0,0-1-5 16,0-2-11-16,0-1-15 0,3-1-21 0,-3-2-23 0,0-1-20 0,2 0-24 15,-2-3-18-15,0 0-19 0,0 0-42 0,0 0-47 0,0 0-103 0,0-1-125 16,4-3-109-16,-3 3-102 0,-1-3-97 0,4-1-91 0,-4 1-29 0,4-4 2 16,-3-1 10-16,3 2 18 0,-2-2 16 0,2 0 19 0,-1-2 35 0,-1 2 50 15,2 0 101-15,1 0 130 0,0 0 112 0,-1 0 109 0</inkml:trace>
  <inkml:trace contextRef="#ctx0" brushRef="#br0" timeOffset="58091.87">6920 9781 243 0,'-5'5'344'0,"1"-2"40"0,2 1 32 0,-1-1 27 0,-1 2 36 0,2-2 44 15,2 0 46-15,-3 0 49 0,3-1 42 0,-2 2 41 0,2-4 9 0,0 1-1 16,0-1-89-16,0 0-125 0,0 0-64 0,0 0-39 0,0 0-27 0,0 0-25 16,0 0-30-16,0 0-36 0,0 0-41 0,2 0-41 0,1 0-38 0,3 0-34 15,-1 0-22-15,-1-1-16 0,7 1-13 0,-4-4-6 0,4 3 0 0,-2 0 4 16,2-4-1-16,3 1-6 0,-1-1-3 0,1-1-6 0,1 0-3 0,-1-2-6 16,1 1-4-16,3-2-5 0,-4 0-3 0,2 0-3 0,3 0-3 15,-5 0-2-15,4 0-5 0,-3 0-7 0,-1 2-2 0,1-1 2 0,-1 0 1 0,-1 1-1 16,-3 1-2-16,1 0-2 0,2 2-2 0,-2-1-1 0,-2 1 0 15,0 1-1-15,-4-2-1 0,4 2 1 0,-3 0 1 0,3 0 0 0,-5 0-3 16,1 2-3-16,0-1-8 0,1-1-8 0,-3 2-20 0,3-1-21 0,-3 1-51 16,3-1-68-16,-6-1-89 0,5 2-102 0,-5-1-90 0,4-1-87 15,-4 3-104-15,4-3-111 0,-3-1-51 0,-1 1-23 0,4 0-2 0,-4-2 5 16,0 5 15-16,0-6 19 0,0 2 53 0,0-1 67 0,0 5 90 0,0-8 104 16,0 4 90-16,0 4 87 0</inkml:trace>
  <inkml:trace contextRef="#ctx0" brushRef="#br0" timeOffset="58392.59">7667 9106 24 0,'6'-3'326'0,"-1"0"169"16,-1 0 94-16,-4 2 56 0,3-1 44 0,-3 2 38 0,2 2 27 0,-2-2 25 15,4 1 19-15,-4-1 16 0,2 2 13 0,-2 0 7 0,3 0-63 16,-3 1-99-16,4-1-140 0,-4 2-162 0,0-1-84 0,0 1-52 0,0 3-38 15,-4-1-32-15,4 2-25 0,-5 0-20 0,1 2-19 0,-1 3-13 0,1-1-10 16,-3 1-8-16,0 2-8 0,-4 0-7 0,2 2-9 0,0-1-6 16,-2 2-7-16,-2 0-8 0,-1 2-3 0,3-1-6 0,-2-1-5 0,-1 3-7 15,-1-3-10-15,4 2-13 0,-3-2-11 0,1 0-14 0,-1 0-11 0,3-2-10 16,-2 1-15-16,-1-2-16 0,5-2-31 0,-2-1-35 0,-2 1-65 0,2-2-75 16,2-2-69-16,4-1-62 0,-4-1-47 0,3-1-42 0,3-3-39 0,1 0-40 15,2-3-45-15,-4-1-44 0,4 1-39 0,4-8-38 0,-2 1 11 0,1-2 25 16,3-2 58-16,-1-1 75 0,4 0 69 0,-3 0 67 0,3-1 52 0,0-1 51 15,0 2 51-15,2 0 51 0,1 0 55 0</inkml:trace>
  <inkml:trace contextRef="#ctx0" brushRef="#br0" timeOffset="58545.61">7530 9390 30 0,'3'-2'278'0,"-1"1"63"0,2-1 40 0,-4 4 32 15,5 1 32-15,-5 0 43 0,4 3 53 0,1 0 61 0,-1 1 64 0,-2 0 47 16,1 3 35-16,-3 0-2 0,6 1-23 0,-6 1-81 0,0 0-110 0,3 1-57 16,-1 1-35-16,-2 1-30 0,-2 0-30 0,-1 0-41 0,3 1-52 0,-4 1-60 15,2-1-64-15,-1 2-48 0,1-1-35 0,-2 1-25 0,1-2-22 16,1 1-13-16,-2-2-17 0,2 0-15 0,-1-2-18 0,-1-1-33 0,4 0-39 15,-2-2-68-15,-1-2-77 0,3 0-66 0,0-4-66 0,0 2-55 0,0-4-54 16,0-2-64-16,0 0-72 0,0 0-67 0,5-5-65 0,-5-1-24 0,7-1 0 16,-1-3 24-16,-1 0 36 0,1-2 61 0,-1-1 78 0,4-4 67 0,-2 2 65 15,1-3 57-15,1 0 53 0,3 2 65 0,-4-4 75 0</inkml:trace>
  <inkml:trace contextRef="#ctx0" brushRef="#br0" timeOffset="58917.25">7933 9204 87 0,'0'0'395'0,"0"0"191"0,0 0 96 0,0 0 52 16,-4 1 29-16,1 1 18 0,1 1 15 0,-2 0 10 0,3 1 7 0,-7-1 3 15,7 3 5-15,-8-1 5 0,3 2-91 0,-3 1-132 0,4-1-170 0,-4 2-187 16,0 2-95-16,-4-2-50 0,6 1-29 0,-6 1-18 0,4 1-15 0,-2-2-9 16,2-1-8-16,0 1-4 0,0 0-3 0,4-1-3 0,-5-3-1 0,5 0-2 15,1 0-2-15,3-2-2 0,-3 1-2 0,2-2 1 0,-1 0-1 0,3-2 0 16,0-1 0-16,0 3-1 0,0-3 1 0,0 0-2 0,0 0 2 0,0 1 2 15,3 1-2-15,-1-2 1 0,2 0 1 0,1 0 1 0,4 0 1 0,-3-2 2 16,3 1 2-16,0 0-4 0,1-2 4 0,5 0-1 0,-2 0 1 0,-3 0-1 16,5-2 1-16,-1 1-5 0,-1-1 0 0,-2-1 0 0,3 2 1 0,-1-2 2 15,-2 1 0-15,2 2 0 0,-3-2 0 0,-1 1-1 0,1 1-1 16,-1 0 1-16,-2 0-1 0,0 0-1 0,-2 1 0 0,1 1-3 0,-3 0-6 0,-3-1-7 16,2 1-11-16,-2 1-15 0,0 0-29 0,0 0-37 0,0 0-78 15,0 0-93-15,-2-2-79 0,2 2-72 0,-3 0-55 0,1 2-48 0,-2-1-43 16,1 1-45-16,-3-1-40 0,3 0-36 0,1 3-41 0,-3-3-42 0,-4 1 4 15,5-1 25-15,-2 2 74 0,1-1 92 0,0 1 77 0,-3-2 73 16,3 2 53-16,0 0 49 0,-1 0 46 0,-1 0 43 0,5 0 49 0</inkml:trace>
  <inkml:trace contextRef="#ctx0" brushRef="#br0" timeOffset="59061.37">7882 9393 81 0,'-1'3'304'0,"-3"0"65"0,4-1 37 16,0 2 38-16,0 0 40 0,0 2 48 0,0 2 55 0,0-2 59 16,-4 3 59-16,4-2 42 0,0 4 31 0,0-1-15 0,0 2-39 0,-1 0-87 0,1 0-112 15,-4 2-58-15,4-1-36 0,0 1-34 0,-2 1-36 0,-1 0-48 16,3-2-55-16,0 2-60 0,-4 0-57 0,4 0-44 0,0-2-34 0,-2 1-19 15,2 0-14-15,-3-3-14 0,3 2-13 0,0-3-13 0,0 1-13 0,0-2-25 16,0-2-31-16,3 1-70 0,-3-2-83 0,2-2-78 0,-2 1-75 16,0-3-65-16,4 0-56 0,-4-2-67 0,5 0-69 0,-1-3-67 0,-3-1-66 15,3-2-24-15,1-2-8 0,-1-1 17 0,1 0 28 0,1-1 66 0,1-2 83 16,-1-2 79-16,-5 2 76 0,7-1 65 0,-3 1 59 0,0-2 67 0,1 2 69 16</inkml:trace>
  <inkml:trace contextRef="#ctx0" brushRef="#br0" timeOffset="59246.42">8005 9436 67 0,'0'0'328'0,"0"0"125"0,0 0 97 0,-3 2 82 16,3-1 62-16,-2 2 53 0,-2 0 36 0,1 3 23 0,1-1 15 0,2 2 10 16,-4 1 8-16,3 1 7 0,-3 1-78 0,0 1-120 0,3 1-124 0,-3 0-124 15,2-2-94-15,-2 4-84 0,1-2-63 0,1 0-59 0,-2 0-41 16,3-2-38-16,-3 1-38 0,4-2-38 0,0 0-71 0,0-2-89 0,0 1-84 16,0-1-82-16,4-2-80 0,-3 1-75 0,-1-2-104 0,6-1-117 0,-3 0-50 15,1 0-23-15,-4-3-1 0,6 0 8 0,-1 0 18 0,-1-3 28 16,1 0 62-16,0-1 83 0,1-1 79 0,1 1 83 0,-2-3 78 0,1 2 73 15</inkml:trace>
  <inkml:trace contextRef="#ctx0" brushRef="#br0" timeOffset="59755.33">8228 9378 198 0,'2'-3'312'0,"-2"1"43"0,0 2 23 0,3-1 16 0,-1-1 11 0,2 1 17 16,-4 1 19-16,0 0 23 0,0 0 31 0,0 0 32 0,0 0 38 0,5 0-32 15,-5 0-59-15,4 0-66 0,1 0-70 0,-5 0-26 0,6-2-7 0,-3 2 0 16,3-1 0-16,-3 1-2 0,3-2-3 0,-1 1-17 0,1 1-20 0,3-3-28 15,-4 3-31-15,4-2-23 0,0 1-19 0,0-1-17 0,0 2-9 0,0-3-16 16,-1 2-13-16,4-1-10 0,-3 1-12 0,2 1-10 0,-2-2-12 16,0 0-7-16,0 2-7 0,0 0-1 0,-2 0-1 0,3 2 0 0,-1 0 0 15,0-1-1-15,-4 2 1 0,4 2 2 0,-3-1 7 0,3 1 2 0,-4 2 4 16,0-1 5-16,4 3 7 0,-5-1 5 0,2 2 7 0,-1 1 7 0,2-1 7 16,-5 2 5-16,3 2 3 0,-1-1 8 0,1 1 4 0,-1 0 3 0,-4 2 1 15,5 0-3-15,-5-1 0 0,4 2 1 0,-4-1-3 0,2-1-2 0,-2 2-7 16,0-2-8-16,0 0-10 0,0 0 1 0,0 0 0 0,0-2 0 0,0 1-8 15,0-1-3-15,-2-1-2 0,-2-1-4 0,4-1-3 0,0-1-6 0,-3 1-5 16,1-2-4-16,2 0-3 0,-4-2-1 0,3 1-1 0,-3-1-8 0,0 0-10 16,3-1-7-16,-3-1-5 0,-1 0-6 0,1 0-10 0,-1-1-11 0,3 1-17 15,-6-2-16-15,3-1-20 0,-4 1-26 0,4-1-27 0,-4-1-30 0,-1 0-31 16,3-1-26-16,-5-1-21 0,3 1-35 0,-2-4-37 0,-2 1-88 0,2-2-112 16,-3-2-89-16,1 0-78 0,2 0-83 0,-1-2-86 0,1-3-47 0,-4 1-30 15,3-4 3-15,1 0 20 0,2 2 18 0,-6-3 20 0,6-1 31 0,-2 0 36 16,2-1 94-16,0-1 117 0,0-1 99 0,2 2 90 0,0-3 99 15</inkml:trace>
  <inkml:trace contextRef="#ctx0" brushRef="#br0" timeOffset="59968.14">8315 9190 57 0,'0'-3'347'0,"0"0"161"16,2 0 103-16,-2 3 79 0,3 0 48 0,-3 0 37 0,0 0 23 0,0 0 19 15,0 0 14-15,0 2 11 0,0 2 9 0,0 1 9 0,0 1-73 0,0 0-109 16,-3 3-141-16,1 1-152 0,2 2-97 0,-4 0-72 0,2 3-44 0,-1 3-31 15,-3 0-24-15,3 2-16 0,-3 1-11 0,1 0-8 0,-4 2-8 0,3 0-10 16,-3 1-10-16,0 0-7 0,0 0-9 0,0-1-5 0,2 1-12 0,-2-3-15 16,0 1-17-16,-4-3-17 0,6 1-14 0,-2-2-14 0,0-1-19 0,0-2-18 15,0-2-27-15,0 0-30 0,-2-2-72 0,5-2-93 0,-3 0-89 0,4-2-86 16,-2 0-79-16,1-3-73 0,1-1-80 0,1-1-84 0,-1-4-28 0,1-1-9 16,2-1 4-16,2-3 13 0,-3-1 21 0,3-3 27 0,0-1 74 15,0-1 93-15,3-1 90 0,-1-3 85 0,2 1 86 0,-4 1 82 0</inkml:trace>
  <inkml:trace contextRef="#ctx0" brushRef="#br0" timeOffset="60325.82">8157 9336 293 0,'0'3'462'0,"0"0"93"0,0-3 57 0,0 0 48 0,0 2 42 16,0 2 29-16,2-3 25 0,2 1 18 0,-4-1 16 0,3 2 10 0,-1-3 9 15,2 2-60-15,-4-1-87 0,5 1-141 0,-5 1-162 0,6 0-89 0,-3-2-60 16,3 2-45-16,-3 0-40 0,3 0-29 0,-1 2-24 0,-1-3-19 0,1 3-17 15,1-2-17-15,3 2-14 0,-4-2-19 0,2-1-17 0,-1 2-35 0,-1 0-41 16,4-1-56-16,-3 0-69 0,-1 0-62 0,-1 0-58 0,1-1-45 0,1 1-37 16,-3 0-24-16,3-2-22 0,-3 2-11 0,-1 0-11 0,2-1 3 15,-1 1 5-15,-1 0 25 0,-2 0 39 0,0 0 55 0,0 0 70 0,0 0 66 16,0 1 67-16,0-1 56 0,-2 0 48 0,2 0 40 0,-3 0 32 16,3 1 31-16,-4 0 25 0,4-1 25 0,-2 0 24 0,2 0 27 0,0 0 27 15,0-1 37-15,0 2 40 0,0-1 35 0,2 1 35 0,2-1 29 0,-4 2 28 16,5-2 15-16,-5 1 9 0,4-1 1 0,1 2 0 0,-1-2-12 0,1 1-12 15,-1-1-22-15,-2 0-23 0,3 0-36 0,-1 2-40 0,1-4-60 0,-1 2-71 16,1 0-109-16,-1-1-122 0,1-1-108 0,1 1-98 0,-3-1-95 0,3 1-95 16,-3-1-92-16,-3-1-94 0,0 0-40 0,6 0-20 0,-6 0-9 0,5 2-5 15,1-2 18-15,-6 0 26 0,3 1 65 0,3 0 86 0,-1-1 78 0,-1 4 78 16,1-1 84-16,0-2 84 0</inkml:trace>
  <inkml:trace contextRef="#ctx0" brushRef="#br0" timeOffset="60942.64">8740 9307 18 0,'0'-3'250'0,"0"2"54"0,0 1 24 0,0 0 16 0,0 0 12 0,0-3 10 0,0 1 11 0,0 2 19 0,3 0 22 0,1-1 26 16,-2-1 25-16,3 2-1 0,-1 0-11 0,1-1-57 0,4-1-74 0,-3 1-18 15,3-1 10-15,0 1 15 0,0-2 17 0,2 0 11 0,1 0 6 0,-1 0-6 16,4 0-13-16,-3-1-15 0,3 2-18 0,-4-3-18 0,3 4-22 16,1-1-20-16,-1 1-22 0,4-1-27 0,-3 2-33 0,-3 0-26 0,3 2-21 15,-1 1-15-15,-3 0-17 0,4 1-8 0,-3 2-5 0,-1 2-6 0,4-1-6 16,-6 2-3-16,1 1-3 0,3 3-8 0,-2 0-5 0,-2 2-4 0,0 0-1 16,0 0-3-16,0 2-4 0,0-1-2 0,-2 1-3 0,1-1-3 0,-3 1-5 15,1-1-4-15,-1-1-3 0,0 0-1 0,3-1-4 0,-7-1 1 0,3 1 1 16,1-2-2-16,-1 0-2 0,-2-3-4 0,2 1-1 0,-4-1-1 0,0 0-2 15,3 0 0-15,-3-2-2 0,0 1-4 0,0 0-9 0,0-2-9 16,-3 0-7-16,3-2-14 0,0 2-14 0,-4-3-32 0,4 2-41 0,-2-2-86 16,-2 0-103-16,3 0-85 0,-3-3-76 0,0 1-86 0,3-1-84 0,1 0-76 15,-8-4-72-15,7-1-28 0,-3-1-6 0,-1 0 0 0,1-3 13 16,2 0 30-16,-2-1 40 0,3-1 86 0,-3-3 104 0,4 3 87 0,0-3 78 16,0 0 84-16,0-2 87 0</inkml:trace>
  <inkml:trace contextRef="#ctx0" brushRef="#br0" timeOffset="61211.86">9286 9189 96 0,'0'0'408'0,"0"0"201"0,0 0 100 0,0 1 54 15,-4 1 30-15,4 0 21 0,-5 2 14 0,1-1 15 0,3 1 9 0,-3 2 11 16,-5 2 10-16,3 1 13 0,-3 1-85 0,4 1-128 0,-6 2-167 0,2 1-186 16,-4 1-89-16,3 0-45 0,-5 1-26 0,2 2-13 0,3 0-9 0,-5 2-8 15,2-1-6-15,-1 1-5 0,0 1-9 0,3-2-8 0,-2 2-11 0,-1-1-11 16,3-1-12-16,-4 2-11 0,6-1-9 0,-2-1-6 0,-1-1-12 0,3 0-12 15,-2 0-21-15,2-1-24 0,0-3-28 0,0 2-30 16,3-3-26-16,-3-1-23 0,4 0-25 0,1-1-27 0,2-2-65 0,-1 0-85 16,1-2-90-16,-2-2-93 0,4-1-73 0,4 1-63 0,-2-1-78 0,1-2-87 15,3-1-34-15,-1-2-11 0,4-1 4 0,0-2 13 0,2-1 22 0,-2 1 26 16,6-4 64-16,-3 2 86 0,3-4 89 0,-1 2 92 0,1-1 77 0,-1 0 72 16,4 0 95-16</inkml:trace>
  <inkml:trace contextRef="#ctx0" brushRef="#br0" timeOffset="61419.98">9472 9607 183 0,'4'3'496'0,"-2"0"129"0,-2-1 86 0,3 1 48 0,-3 0 32 0,6 0 25 16,-6-1 17-16,3 3 15 0,-3-2 14 0,2 0 13 0,-2 2 10 0,0-3-35 16,0 3-56-16,0-2-168 0,0 2-224 0,0-2-127 0,0 1-85 0,0-1-49 15,0 2-36-15,0-2-33 0,-2 1-34 0,-1-1-35 0,3 2-35 16,-2-1-71-16,2 1-89 0,-4-2-114 0,4 1-128 0,-3 1-125 0,3-1-125 15,0-4-89-15,0 0-69 0,0 0-31 0,0 0-12 0,0 0 6 0,0 0 11 16,0 0 16-16,0 0 20 0,0 0 60 0,0 0 79 0,0 0 109 0,0 0 122 16,0 0 124-16,0 0 125 0</inkml:trace>
  <inkml:trace contextRef="#ctx0" brushRef="#br0" timeOffset="62839.77">9986 9274 93 0,'0'6'352'0,"0"2"120"0,0-1 81 0,-4 1 71 0,4 4 50 0,0-2 47 0,0 4 30 16,-1-1 28-16,1 4 16 0,0 1 12 0,0 1 7 0,-4-1 8 0,4 3-89 15,0-1-132-15,0 1-123 0,-4 0-115 0,3 0-82 0,1 0-65 16,0-1-53-16,-4 0-44 0,4-1-32 0,0 1-27 0,-2 0-15 0,-2-4-14 15,4 1-7-15,0-1-7 0,0-1-11 0,-3-1-9 0,3-3-11 0,0 0-13 16,0-1-19-16,3-2-25 0,-3 0-49 0,0-2-60 0,0-2-70 0,4 1-71 16,-2-2-63-16,-2-1-57 0,0-2-57 0,0 0-63 0,4-1-74 0,-3-2-81 15,3 0-39-15,0-3-26 0,-3-1 4 0,-1-1 15 0,4-1 45 0,-2-1 60 16,-2-1 68-16,3-1 75 0,-3 0 60 0,4 0 57 0,-4 0 59 0,0 0 61 16</inkml:trace>
  <inkml:trace contextRef="#ctx0" brushRef="#br0" timeOffset="63304.07">10015 9237 85 0,'0'-4'322'0,"-4"2"91"0,4-1 44 0,0 3 22 0,0-3 22 0,0 3 20 0,0 0 24 16,0 0 32-16,4-2 29 0,1 2 32 0,-1-1 24 0,-2-1 21 16,5-1-76-16,-2 2-119 0,1-2-95 0,3 1-87 0,0-1-35 0,0 0-13 15,2 2-14-15,-2-1-15 0,2-1-21 0,-2 2-21 0,0 1-26 0,2 0-26 16,-2 0-17-16,3 1-14 0,-6 1-10 0,3-1-7 0,2 2 0 0,-8 2 1 15,6-1-2-15,-3 1-7 0,-3 1-1 0,-1 0-1 0,2 3-3 0,-4 0-6 16,0 0-2-16,0 1-3 0,-4 2-6 0,-1 0-9 0,1 0-6 0,-1 3-5 16,-4-1-4-16,3 1-4 0,-3 0-7 0,0 1-4 0,-2-1-4 0,2 0-4 15,0 0-2-15,0-1-2 0,2 1-3 0,-2-3-6 0,0 1 1 0,0-2 2 16,3 1 0-16,-3-3 0 0,0 1-1 0,4-2-1 0,-1-1-1 16,1 1 0-16,1-2 0 0,-1-2-1 0,1 2-2 0,1-3 0 0,1 0 0 15,2 0 1-15,0-2 1 0,0-1-2 0,2 4 0 0,1-1 0 0,-3-2 0 16,6 2 1-16,-3-1 2 0,3 1 0 0,-1-2 2 0,4 2-2 15,-3 0 1-15,3-1 2 0,0 1-1 0,0-2-1 0,2 2-1 0,-2-1 0 16,0 1-4-16,2-1-7 0,-2 0 2 0,0 3 6 0,0-2 3 0,0 0 2 16,-4 0 4-16,4 1 6 0,-3 1 3 0,-1-1 3 0,2 1 4 0,-5 1 8 15,4 1 6-15,-3-1 8 0,-3 0 13 0,4 2 15 0,-4 0 6 0,0 0 1 16,-4 1 4-16,4 0 4 0,-3 1 4 0,1 0 2 0,-2 0 2 0,-1 1 2 16,1-1-1-16,-1 1-1 0,-1-2-7 0,1 1-3 0,-2-1-7 0,1 2-6 15,1-2-8-15,-1 0-7 0,-3-2-11 0,6 2-12 0,-3-2-17 0,-3 0-25 16,4 0-25-16,-1-1-23 0,-3-1-26 0,6 1-26 0,-4-3-52 0,-1 1-63 15,3-1-103-15,-4-1-121 0,3-1-111 0,1 1-108 0,0-2-99 0,-3-2-95 16,3 1-33-16,-1-2-5 0,6 1 10 0,0 2 15 0,-3-6 22 16,3 2 19-16,0-1 48 0,3-1 62 0,1 2 104 0,1-1 120 0,1 1 111 15,3-1 110-15</inkml:trace>
  <inkml:trace contextRef="#ctx0" brushRef="#br0" timeOffset="63923.27">10491 9253 148 0,'1'0'365'0,"-1"0"103"0,4-2 77 0,-4 2 63 0,0 0 55 0,5 0 50 16,-5 0 28-16,4 2 16 0,-4 0 16 0,6-1 13 0,-6 1 8 0,3-2 6 15,-1 1-97-15,2 1-145 0,-1-1-115 0,3 2-104 0,-5 0-74 0,3 0-63 16,1 0-55-16,-1 0-47 0,2 2-35 0,-1-2-25 0,4 1-29 0,-4-1-31 15,-1 2-68-15,5-2-89 0,-4 1-87 0,1-1-91 0,1 0-82 16,-1-1-76-16,-1 1-99 0,0-2-108 0,1-1-50 0,3 0-22 0,-5-1-9 16,1-1-3-16,4-1 14 0,-5 0 19 0,1-1 63 0,0 1 84 15,1-2 83-15,-2 1 90 0,1-2 79 0,0 1 78 0</inkml:trace>
  <inkml:trace contextRef="#ctx0" brushRef="#br0" timeOffset="64074.53">10773 9180 165 0,'0'0'360'0,"-2"0"77"0,-2 1 50 0,-1 2 44 0,1 0 41 15,3 2 36-15,-3 1 33 0,-5 0 22 0,3 0 13 0,-3 1 8 0,0 1 4 16,0 0-49-16,-2 3-75 0,-3-2-136 0,1 3-168 0,2 0-122 0,-3 2-107 16,0-2-91-16,1 1-88 0,-2 1-76 0,1-2-77 0,3 1-62 0,-2 1-59 15,3-1-61-15,-3-1-65 0,2-1-51 0,2-2-44 0,0 0 4 16,-2-2 23-16,6 1 46 0,-4-2 53 0,3 0 45 0,-1-2 49 0,2-1 42 16,-1 0 41-16,3 0 42 0,1 0 44 0,-2 0 56 0</inkml:trace>
  <inkml:trace contextRef="#ctx0" brushRef="#br0" timeOffset="64271.3">10453 9471 108 0,'0'0'301'15,"0"0"57"-15,0 0 32 0,0 0 27 0,1 0 30 0,3 0 34 0,0 3 41 16,-2-1 50-16,-2 0 53 0,3 3 43 0,-3-1 41 0,6 1-17 0,-6-1-40 16,5 2-79-16,-5 0-101 0,4 0-48 0,1 2-28 0,-1-2-28 0,-3 1-26 15,3 2-36-15,1-2-39 0,-1 1-51 0,2 1-52 0,-3 0-47 0,-1 0-45 16,5 0-40-16,-5 0-40 0,2 0-55 0,1-1-63 0,-1-1-64 0,-3-1-63 16,3 0-52-16,-2 0-46 0,2-3-36 0,-4 2-32 0,5-2-33 0,-5 0-31 15,0-2-32-15,0-1-29 0,0 0-27 0,0 0-28 0,0 0-8 0,0 0 1 16,4-4 32-16,-4 4 50 0,0-5 46 0,3-1 45 0,-3 0 33 0,0 0 32 15,0 2 32-15,2-2 31 0,-2-2 35 0,0 2 32 0,4-1 45 16</inkml:trace>
  <inkml:trace contextRef="#ctx0" brushRef="#br0" timeOffset="64500.28">10592 9546 118 0,'4'-6'259'0,"1"-1"40"0,0 0 23 0,3 0 15 15,-3 1 11-15,0-2 11 0,1 1 7 0,3 1 10 0,-4-2 8 0,4 2 9 16,0-1 10-16,1 1-34 0,-1-2-55 0,-2 2-60 0,2-1-60 16,3-1-21-16,-2 1-1 0,-3 1 7 0,2-2 11 0,0 2 15 0,0 0 12 15,0 0 16-15,-4 2 13 0,4-1 11 0,-3 0 5 0,-1 3 16 0,-1 0 14 16,1-1 7-16,-1 2 5 0,-2 1-2 0,1 0-9 0,1 1-11 0,-2 1-13 15,1 1-19-15,-3-1-18 0,0 3-18 0,2 1-20 0,2 0-19 0,-4 2-16 16,0 1-22-16,0-2-26 0,-4 4-21 0,2-1-21 0,2 1-15 0,0-1-13 16,-3 0-11-16,3 1-9 0,0 0-11 0,0-1-13 0,0-1-13 0,0 0-14 15,0-2-29-15,0 1-34 0,0 0-61 0,0-4-77 0,0 2-63 16,3-3-65-16,-3 2-51 0,0-3-47 0,0 2-47 0,0-1-50 0,0-3-57 16,0 0-61-16,0 0-44 0,0 0-37 0,0 0 6 0,0 0 22 15,0 0 53-15,0 0 73 0,0 0 66 0,-3-3 64 0,-3-1 51 0,3 3 47 0,1 0 47 16,2 1 52-16,-5-2 61 0</inkml:trace>
  <inkml:trace contextRef="#ctx0" brushRef="#br0" timeOffset="64739.36">10621 9555 39 0,'-6'1'287'0,"1"2"93"16,0 0 59-16,1-1 44 0,2 1 34 0,-1-1 31 0,3 2 22 0,-4-1 20 16,4 0 18-16,0-3 18 0,0 0 23 0,0 0 22 0,0 1-60 0,4 1-95 15,-1-2-84-15,-1 0-83 0,3 0-53 0,3 0-37 0,-1 0-32 0,2-2-26 16,0 1-21-16,0-2-17 0,2 1-19 0,2-3-16 0,-3 3-21 0,3-3-22 15,-2 1-19-15,2-1-18 0,-3 1-11 0,-1-2-13 0,2 1-4 0,-2 0-7 16,-3 1-8-16,3 1-10 0,-4 2-20 0,-1-2-25 0,1 1-34 16,-1 2-37-16,-4-1-45 0,0 1-51 0,0 0-48 0,0 0-45 15,0 0-37-15,0 3-33 0,-4 0-29 0,-1 0-29 0,-1 1-25 0,1 1-26 16,-4 1-19-16,4 0-18 0,-8-2-17 0,4 4-18 0,0-1 14 0,2-1 27 16,-6 2 38-16,4-1 38 0,-2-1 38 0,2 2 31 0,0-1 28 0,0 1 31 15,-2-1 30-15,2-1 32 0,0 2 39 0,-2 1 41 0</inkml:trace>
  <inkml:trace contextRef="#ctx0" brushRef="#br0" timeOffset="64919.53">10509 9732 105 0,'-8'4'284'0,"7"1"48"0,-3-1 27 0,4-1 16 0,-4 0 12 0,4-3 14 0,4 3 15 16,-4-1 20-16,0 0 21 0,4-2 27 0,-3 0 25 0,3 0-16 0,2 0-31 15,-1-1-65-15,2 0-77 0,-1-2-30 0,3 1-12 0,-2-1-1 0,2-1-2 16,0-1-6-16,4 1-10 0,-6-1-17 0,6 1-22 0,-4-3-23 16,0 3-25-16,1 1-26 0,-4-3-27 0,3 3-29 0,0-1-30 15,0 1-48-15,-4 1-54 0,1-1-61 0,-2 0-63 0,1 2-48 0,-1-1-44 16,-4 2-35-16,0 0-34 0,0 0-35 0,0 0-37 0,0 0-38 0,-4 5-44 15,4-1-41-15,-5-1-40 0,1 1-10 0,-2 1 5 0,-3 1 32 0,4 1 43 16,0 0 40-16,-4-1 35 0,-1 3 35 0,5-2 31 0,-4 1 34 0,0-1 35 16,0 2 39-16,3-1 41 0</inkml:trace>
  <inkml:trace contextRef="#ctx0" brushRef="#br0" timeOffset="65173.84">10476 9867 163 0,'-9'6'316'0,"4"0"34"0,-4 0 23 0,5 0 17 16,2-3 13-16,-5 1 11 0,5-1 13 0,2 0 12 0,-3 0 21 0,3-3 27 15,0 0 21-15,0 0 20 0,3 2-62 0,-3-1-101 0,6 1-34 0,-1-2-5 16,-1-2 0-16,5 2 3 0,-4-1 0 0,6-1-1 0,-2 1-4 15,5-4 1-15,1 2-15 0,-2-1-19 0,1 1-23 0,4-3-27 16,-2 0-32-16,3 0-30 0,0 0-27 0,0-2-27 0,0 0-23 0,0 3-19 16,-3-3-11-16,2 1-6 0,0 1-8 0,-4-2-7 0,5 2-6 0,-5 0-8 15,-3 0-5-15,3 1-5 0,-1 0-5 0,-2 0-2 0,-2 1-4 0,2 0-2 16,-4 0-2-16,-2 1 1 0,1 2-1 0,-1-2-6 0,-1 1-1 0,-2 2-2 16,1-1-2-16,-3 1-2 0,0 0-5 0,0 0-5 0,0 0-13 0,0 0-18 15,0 0-43-15,0 0-56 0,0 0-69 0,0 0-80 0,-3-2-62 0,1 0-54 16,-2 2-52-16,4-1-48 0,-5 0-37 0,5-1-39 0,-6 1-35 0,3 1-32 15,-3-2-40-15,3-2-39 0,1 1 17 0,-4 1 44 0,3-3 68 0,-1 3 77 16,-1-3 61-16,-1 1 53 0,3-1 51 0,-3-1 49 0,3 2 39 0,-3-2 37 16,1 0 38-16</inkml:trace>
  <inkml:trace contextRef="#ctx0" brushRef="#br0" timeOffset="65473.15">10758 9519 16 0,'-1'-5'264'0,"1"2"92"16,-4 2 53-16,4 1 38 0,0-2 44 0,0 2 40 0,0 0 47 0,0 0 50 15,0 0 43-15,0 0 42 0,0 0 29 0,0 0 22 0,0 0-54 0,0 0-92 16,0 0-86-16,0 0-83 0,0 0-46 0,0 0-33 0,0 0-30 0,0 0-29 16,0 0-37-16,0 3-38 0,0 0-31 0,0 2-30 0,4-1-14 0,-3 1-8 15,-1 2 0-15,4 2 3 0,-4 0 7 0,2 2 10 0,1 1 7 0,-3-1 7 16,4 3 3-16,-2 1 2 0,-2 0-1 0,0 0-5 0,0 1-4 0,0 0-7 16,0 0-11-16,0 1-13 0,0-1-11 0,0 1-15 0,0-1-14 0,0 0-11 15,0 2-17-15,0-2-15 0,0 0-12 0,-2 2-12 0,2-3-10 0,0 2-8 16,2-2-8-16,-2 0-3 0,0-2-3 0,0-1-4 0,0 1-2 0,3-2-2 15,-3 0 0-15,0-1-3 0,0-1-2 0,0 0-3 0,0 0-6 16,2-3-11-16,-2 2-11 0,4-2-15 0,-4 0-18 0,0 0-19 0,0-2-25 16,3 1-27-16,-3-2-25 0,2 1-30 0,-2-2-23 0,0-1-21 0,0-1-34 15,0 0-39-15,0 3-83 0,0-3-106 0,0 0-82 0,0 0-74 16,4-1-79-16,0-1-82 0,-4 2-48 0,1-4-32 0,3-2 0 0,-2 1 16 16,1-1 19-16,1 0 18 0,-2 0 36 0,1 0 40 0,-3 0 90 0,6 0 116 15,-6 0 96-15,3 2 87 0,-1-2 99 0</inkml:trace>
  <inkml:trace contextRef="#ctx0" brushRef="#br0" timeOffset="66132.3">11344 9121 64 0,'4'0'313'0,"1"0"100"0,1 0 78 0,-3 2 68 0,-3-1 65 16,6 4 66-16,-3-2 41 0,-3 1 34 0,6 0 23 0,-6 0 18 0,5 0 15 15,-5 1 12-15,4-1-72 0,-4 2-115 0,0 0-95 0,4 1-89 0,-4 3-70 16,-4 0-59-16,4 1-56 0,-4 2-55 0,3 0-34 0,-7 3-28 0,3 0-17 15,-1 2-16-15,-3 0-11 0,-1 3-10 0,-3 0-10 0,2 2-9 16,-2-1-10-16,-1 2-9 0,-1 0-8 0,1 0-6 0,-1 0-9 0,-3 0-9 16,4-1-10-16,-1-1-8 0,1 2-12 0,-2-3-17 0,1 0-13 0,-1-1-18 15,2-2-17-15,3 0-13 0,-4-2-12 0,3-1-9 0,-3 0-14 0,4-1-11 16,-1-1-20-16,1-3-21 0,2 1-45 0,0-2-56 0,-2 0-59 0,2-2-65 16,3 1-43-16,-3-3-43 0,6-1-36 0,-5 1-35 0,5-4-39 0,-3 2-39 15,6-3-63-15,0 0-75 0,-3-3-20 0,-3 2 5 0,6-5 37 0,0 1 52 16,0-1 69-16,0 0 74 0,6 0 60 0,-6-3 54 0,5 2 50 0,-1-2 46 15,1 1 50-15,1-1 51 0</inkml:trace>
  <inkml:trace contextRef="#ctx0" brushRef="#br0" timeOffset="66387.66">11220 9513 237 0,'9'-6'341'0,"-4"1"41"0,0 2 41 16,4 2 37-16,-3-1 58 0,-2 2 63 0,1 0 63 0,0 2 66 0,-1 1 38 15,0 0 32-15,-3 0 5 0,3 0-8 0,1 1-87 0,1 2-126 16,-6 0-62-16,4 1-32 0,-1 1-32 0,-1 0-31 0,2 2-47 0,-3 0-53 15,3 3-54-15,-4-1-50 0,0 1-32 0,4 2-20 0,-4 0-14 0,0 2-10 16,0-1-5-16,-4 2-5 0,4 2-8 0,0-1-8 0,-4 1-6 0,4-1-7 16,-5 1-7-16,5-1-11 0,-2 1-10 0,-1-2-12 0,-1-2-9 0,4 1-11 15,-2-2-14-15,-2-2-17 0,4 1-21 0,-3-2-21 0,1-2-20 0,2 1-15 16,-4-2-17-16,4-2-17 0,-1 1-18 0,1-2-20 0,-4 0-43 0,4-2-53 16,0-1-77-16,0 0-88 0,0-3-65 0,0 3-58 0,0-3-53 0,0 0-48 15,0 0-71-15,4-3-83 0,1-1-30 0,-3-2-7 0,5-2 8 0,-1-1 17 16,-1-1 40-16,4-2 52 0,0 0 78 0,-4-3 86 15,5 0 75-15,-1 0 70 0,-4-2 66 0,4 1 68 0</inkml:trace>
  <inkml:trace contextRef="#ctx0" brushRef="#br0" timeOffset="66628.25">11625 9361 305 0,'3'-3'510'0,"-3"2"110"0,0 1 70 0,0 0 44 0,2-2 30 16,-2 2 22-16,0 0 21 0,0 0 10 0,0 0 13 0,0 0 4 0,0 0 5 15,0 2-59-15,0 1-88 0,0 0-159 0,0 0-191 0,0 0-107 0,0 1-70 16,0-1-44-16,0 2-29 0,0-3-23 0,0 3-20 0,4-2-13 0,-4 2-12 16,3-1-10-16,-1-1-8 0,-2 2-11 0,6-1-16 0,-3-2-18 0,1 1-21 15,-2-1-31-15,1 2-38 0,3-3-60 0,-3 2-69 0,-1-1-67 16,2-1-65-16,1 1-48 0,-1-1-46 0,-2 1-38 0,1-1-41 0,1 1-38 16,-2-1-37-16,-2-1-47 0,0 0-52 0,0 0 1 0,0 0 23 0,0 0 51 15,0 0 68-15,-6 5 65 0,6-2 65 0,-3-2 51 0,-3 2 44 0,6-3 44 16,-2 3 41-16,-1-1 46 0,3-2 50 0</inkml:trace>
  <inkml:trace contextRef="#ctx0" brushRef="#br0" timeOffset="67013.4">11701 9243 109 0,'3'-2'388'0,"-3"2"92"0,0 0 57 0,0-3 53 0,0 3 48 0,0 0 46 16,0 0 45-16,2 3 32 0,-2-1 26 0,0-2 13 0,4 1 14 16,-4 2-24-16,0 0-42 0,2 0-127 0,1 0-158 0,-3 2-87 0,0-1-50 0,4 2-44 15,-2 0-42-15,-2 0-38 0,3 2-35 0,-3-1-22 0,4 2-13 16,-4 0-6-16,2 1-1 0,-2 3 1 0,0-1 1 0,-2 1 5 0,-2 1 1 15,1-1 2-15,1 2 3 0,-2 2-1 0,-5-1 1 0,4 1-6 0,-4 1-3 16,0 0-8-16,1 0-10 0,-1 0-8 0,-3 1-10 0,1 1-12 0,-2-1-9 16,2 1-11-16,-3-1-10 0,1 0-9 0,-1 1-7 0,-1-2-8 0,4 1-7 15,-3 1-7-15,-1-2-5 0,3-1-13 0,-3 1-11 0,1-2-24 0,3-1-27 16,-2-1-27-16,4-1-25 0,-2-2-25 0,2-3-22 0,0 0-17 0,0-2-19 16,4-3-22-16,-1 2-25 0,3-4-55 0,-3-1-68 0,5 0-69 0,-3-1-72 15,4-1-40-15,0-2-25 0,0-1-16 0,0 1-14 0,4-3-11 16,-3 2-14-16,5-4-23 0,-3 0-27 0,3-2-29 0,-1-1-30 0,-1 0 31 15,0 0 60-15,1 0 74 0,-3 1 83 0,5 0 58 0,-2 0 50 0,-1 1 43 16,1-2 38-16,1 3 34 0,-1 0 36 0,-1 1 41 0</inkml:trace>
  <inkml:trace contextRef="#ctx0" brushRef="#br0" timeOffset="67232.9">11491 9648 55 0,'5'-6'256'15,"1"3"52"-15,-3-2 30 0,3 1 22 0,-3 0 18 0,3 3 24 0,-1-2 21 16,2 2 32-16,-1-4 38 0,-1 2 48 0,1 0 49 0,-1 0 16 0,4-1 1 16,-3 1-49-16,3-2-73 0,0 1-30 0,0-1-10 0,0 1-11 0,2-2-9 15,1 1-10-15,-1 1-13 0,2-2-22 0,-2 1-26 0,3-1-40 0,1 0-44 16,-1 2-41-16,1-3-43 0,-1 3-22 0,1 0-14 0,3-2-14 0,-4 0-10 15,4 1-6-15,0 1-3 0,-1-2-6 0,-3 0-6 0,4 1-6 0,-3-1-7 16,3 3-7-16,-4-3-4 0,1 3-8 0,-1-3-6 0,-3 3-8 0,2-1-8 16,-3-1-8-16,-1 2-7 0,-3 0-7 0,3 2-7 0,-4-2-11 0,-1 1-9 15,0 1-18-15,-3-1-24 0,-1 2-20 0,0 0-18 0,0 0-24 16,0 0-26-16,0 0-70 0,0 0-89 0,-1 0-94 0,-3 2-96 0,0-1-82 16,-1 2-73-16,-1 2-80 0,-3-1-83 0,0 1-44 0,4-1-24 0,-4 2-2 15,-2 0 7-15,2 2 18 0,-4-1 26 0,3-1 68 0,0 2 90 16,-4-2 93-16,5 1 98 0,-2-1 81 0,-2 2 73 0,3-3 86 0</inkml:trace>
  <inkml:trace contextRef="#ctx0" brushRef="#br0" timeOffset="67466.78">11748 9597 84 0,'0'4'364'0,"-4"-1"154"16,2 1 102-16,-1 1 79 0,3 1 49 0,0 0 35 0,-4 2 25 0,4-2 20 16,0 3 12-16,-2-2 13 0,2 0 12 0,0 3 11 0,-3-1-79 0,3 1-122 15,0 0-137-15,-2 1-142 0,-2 1-98 0,4 1-74 0,0 1-46 0,-3 0-35 16,3-1-25-16,0 3-19 0,-2 0-15 0,-2-1-12 0,4-2-15 0,0 2-17 15,0-1-19-15,0-1-24 0,0 1-21 0,0-2-22 0,0 0-20 16,0-2-18-16,0 1-18 0,4-4-19 0,-2 1-38 0,-2-2-45 0,0 0-71 16,3-2-80-16,1-1-69 0,-2-1-65 0,1-1-50 0,-1 1-46 0,2-2-50 15,-4-2-47-15,3-1-52 0,-1-1-51 0,2-1-13 0,-2-1 6 0,1 0 30 16,1-2 42-16,-2 0 71 0,1-3 81 0,3 2 72 0,-3-1 66 16,-1-2 61-16,2 0 60 0,1 1 62 0</inkml:trace>
  <inkml:trace contextRef="#ctx0" brushRef="#br0" timeOffset="67684.84">11948 9569 105 0,'0'-1'407'16,"0"1"126"-16,0 0 95 0,0 0 65 0,0 0 51 0,0 3 34 0,0 0 25 15,0 2 19-15,0-1 18 0,0 2 12 0,0-1 10 0,0 2-20 0,4-1-32 16,-4 3-124-16,0 0-165 0,2 0-101 0,-2 3-68 0,0 0-44 0,4 2-35 16,-1-1-20-16,-1 2-15 0,2 2-14 0,-3-1-14 0,3 2-8 0,1 0-8 15,1 0-12-15,-3 2-15 0,3-1-19 0,1-1-19 16,-5 0-23-16,3 0-26 0,3-1-20 0,-7-1-19 0,5 1-17 0,-3-3-18 0,3 0-26 15,-3 1-26-15,3-3-33 0,-2-1-31 0,-3-1-35 0,3-2-30 16,-4 1-28-16,0-3-24 0,4-2-57 0,-4 0-67 0,0 0-98 0,0-4-116 16,0 0-97-16,0 0-89 0,0 0-84 0,0 0-83 0,0 0-18 0,0 0 9 15,0 0 21-15,-4-5 27 0,4 1 25 0,0-1 22 0,-4 1 54 0,4-1 68 16,0-1 102-16,4 0 115 0,-4 1 103 0,4-2 98 0</inkml:trace>
  <inkml:trace contextRef="#ctx0" brushRef="#br0" timeOffset="68440.17">12182 9532 3 0,'-2'0'335'0,"-2"-1"209"0,1-1 94 0,3 1 42 16,-6-1 25-16,6 2 19 0,0 0 8 0,0 0 3 0,0 0 5 0,0 0 1 15,0 0 5-15,0 0 5 0,4-1-60 0,-2-2-91 0,1 1-169 16,3-1-204-16,3-1-88 0,0 1-39 0,2-3-23 0,1 0-20 0,3 0-6 16,1-2-1-16,-1-2 0 0,6 1 1 0,-4-2-2 0,4-1-2 15,-1 2-5-15,0-1-3 0,-2 1 0 0,2-1-2 0,-5 1-1 0,3 1-2 16,-4 1 2-16,1 1 2 0,-1-1-1 0,-1 2 1 0,-2 2-4 0,-2-1-2 16,0 2-4-16,-4 0 1 0,1 0-1 0,-1 3-1 0,-1-1 0 0,1 1 2 15,-5 0-1-15,4 0 1 0,-4 1-1 0,3-1 2 0,-1 3 0 0,2 0 0 16,-3-1 2-16,-1 2 1 0,4-1 4 0,1 3 2 0,-5-1 0 0,6 2 0 15,-2 1 0-15,1 0 0 0,-1 3 0 0,1 0-1 0,4 1 1 0,-4 3 0 16,1 0 0-16,-2 1 0 0,1 1-2 0,-1 1-1 0,1 1-1 0,0-1-2 16,3 0 1-16,-7 3 4 0,5-3-2 0,-6 3-6 0,3-1 0 0,1-1 0 15,-2 1-2-15,2-1 1 0,-4 1-1 0,0-1 4 0,0-1 1 0,-4 0 4 16,4 0 3-16,-2-1 0 0,-2-2 1 0,1 0-1 0,1-2 2 16,-2 1 5-16,-1-3 1 0,1 0 0 0,-1 0 0 0,1-1-3 0,3-2-3 15,-5-1-3-15,-1 1-3 0,5-1-6 0,-3-1-6 0,-3 0-9 0,3-1-12 16,0-1-16-16,-1 1-17 0,-1-2-18 0,1-1-17 0,-3 2-18 0,4-4-16 15,-4 1-13-15,0-1-20 0,2-1-19 0,-2-1-47 0,0 0-57 0,-4-2-82 16,6-2-97-16,-6 0-71 0,4-3-60 0,-2 0-62 0,-2-1-61 16,3-2-63-16,-5-2-61 0,4-1-20 0,-1-1-2 0,-3-2 10 0,6 1 17 15,-5-2 42-15,3-1 59 0,-2-2 86 0,2 1 99 0,-1 0 81 0,3-3 71 16,1 3 75-16,-1-2 78 0</inkml:trace>
  <inkml:trace contextRef="#ctx0" brushRef="#br0" timeOffset="68653.23">12316 9243 193 0,'0'-5'355'0,"0"4"77"0,0 1 61 0,3 0 68 0,1 1 72 0,1 2 55 0,-3 0 51 0,2 2 30 0,-4 1 28 0,5 1 16 0,-5 0 15 0,6 3-46 0,-6 2-67 0,3 0-100 0,-3 1-112 0,4 2-70 0,-2 0-52 16,-2 2-62-16,0 1-64 0,0 1-51 0,-2 0-45 0,-2 1-30 0,1 1-23 16,-3 0-17-16,1-1-14 0,1-1-11 0,-1 2-8 0,-1-1-8 0,-3-1-5 15,0-1-13-15,4 0-16 0,-4 0-20 0,0-3-20 0,3 2-19 0,-3-2-19 16,0-2-35-16,2 1-42 0,0-3-87 0,-4 0-107 0,5 0-86 0,-3-4-81 15,4 2-79-15,-2-1-81 0,-1-2-77 0,1-1-78 0,0-3-25 0,0 0-5 16,1-4 4-16,1 0 11 0,-1-2 34 0,-1 0 37 0,5-4 86 0,-1-1 107 16,-3-1 90-16,6-2 79 0,0 0 80 0,-3 0 81 0</inkml:trace>
  <inkml:trace contextRef="#ctx0" brushRef="#br0" timeOffset="68874.56">12176 9366 49 0,'0'-3'303'0,"0"3"103"0,0 0 61 0,0 0 43 0,0 0 42 0,4 1 41 16,-2 1 44-16,-2-1 41 0,0-1 32 0,0 2 28 0,5-1 23 0,-5 1 13 0,4-1-71 16,-1-1-108-16,-1 2-105 0,4-1-98 0,-3 1-60 0,3-1-40 0,-3 1-40 15,6-2-44-15,-3 1-40 0,3 0-45 0,-4-1-32 0,4 2-26 16,0 0-22-16,-1-1-19 0,4-1-21 0,-3 2-26 0,0-1-44 0,-1 1-54 16,1-1-76-16,0 1-87 0,-4 1-64 0,4-1-57 0,-3 2-56 0,1-1-56 15,-2 1-68-15,1 1-73 0,-3-1-56 0,-1 1-48 0,2 1-8 0,-4 0 8 16,3 1 36-16,-3-1 51 0,0 3 73 0,-3-1 84 0,3 0 64 0,-4 0 56 15,4 1 58-15,0 0 57 0,-2 2 67 0</inkml:trace>
  <inkml:trace contextRef="#ctx0" brushRef="#br0" timeOffset="69026.57">12383 9607 136 0,'3'5'312'16,"1"-1"63"-16,-2 1 40 0,1-1 48 0,3 2 51 0,-1 0 52 0,2-1 57 0,1 1 49 16,-5 0 44-16,3-2 28 0,3 0 19 0,-4 1-33 0,-1 0-57 15,1-1-90-15,1 1-104 0,1-3-59 0,-5 2-40 0,3-3-47 0,2 2-49 16,-1 0-62-16,-1-1-68 0,1-1-95 0,-3 1-109 0,3-1-116 0,-1 0-122 15,2-1-110-15,0 2-103 0,1-2-104 0,-3 0-104 0,1-2-46 0,3 2-25 16,-4-2-8-16,4 0-7 0,0 1 8 0,0-2 7 0,-2 0 50 0,2 0 64 16,4-1 89-16,-2 3 103 0,3-2 98 0,-1 2 93 0</inkml:trace>
  <inkml:trace contextRef="#ctx0" brushRef="#br0" timeOffset="70092">13048 9411 243 0,'-9'6'429'0,"4"0"104"0,-4-2 81 16,3 2 60-16,3 0 50 0,-3 0 33 0,1-1 23 0,1 1 15 0,-1-2 12 16,5 1 6-16,-4-1 4 0,4-1-53 0,-2 0-80 0,2-3-127 0,0 0-151 15,0 1-99-15,2 1-75 0,-2 0-58 0,4-1-48 0,1-1-30 0,-1 0-21 16,1 2-13-16,1-2-11 0,3 0-5 0,-4-2-5 0,4 2-4 0,0-3-4 15,2 0-4-15,-2-1-5 0,4 1-3 0,-2-5-3 0,-2 2-2 0,3-1-2 16,-4-1-1-16,1 1-2 0,0-1-2 0,0 1-3 0,-4 1-2 16,1 0 1-16,1 0-1 0,-5 1 2 0,1 2 2 0,-1 0-1 0,-2 0 1 15,0 3-1-15,0 0 1 0,0 0-2 0,0 0 1 0,0 0 1 0,0 0 2 16,0 0 5-16,0 0-3 0,0 0-3 0,0 0-1 0,0 2-1 16,-2-1 1-16,-1 1-2 0,3 1-2 0,-2 0 2 0,-2 0-1 0,4 3-4 15,-3 0-1-15,1 0-1 0,-2 0-2 0,0 1-2 0,3 2 2 0,-3-1 2 16,4 1-2-16,-2-2-5 0,2-1-1 0,-3 1 3 0,3 0 2 0,0-1-1 15,0-2 1-15,3 1-1 0,-3-1 2 0,2-1 0 0,2-1 0 0,-3 1 0 16,3-3 0-16,2 1 0 0,-3-1 3 0,3-1 5 0,-1-2-2 0,2 0-5 16,-1-2-1-16,4 0 2 0,0-2-1 0,-1-2 2 0,1-1-1 0,-1-2-4 15,4 1-1-15,-2-2 0 0,-2 0-1 0,2-1-2 0,2 0-2 0,-4-1 1 16,0 2 1-16,-2-1 1 0,2 1-1 0,0-1-1 0,0 0-2 0,-4 1 0 16,4 0 1-16,-3-1 4 0,-1 1 1 0,3-1 0 0,-3 1 0 15,0-1 3-15,1 1-2 0,-3-1 1 0,3-1 1 0,-3 1 0 0,3 1 1 16,-6-2 1-16,5 2 1 0,-5-1-2 0,4 2 1 0,-4-1-1 0,2-1 1 15,-2 2 1-15,3 0-2 0,-3 0 4 0,0 2-1 0,0-1 1 0,0-1-2 16,-3 3-2-16,3 0 1 0,-2 1-1 0,2 3 1 0,0-3-1 16,0 3 4-16,0 1-2 0,-4 1 1 0,4 0-1 0,0 3 0 0,0 0-1 15,0-3 1-15,0 3-2 0,0 0 4 0,0 0 1 0,0 0 0 0,0-3 0 16,0 3-2-16,0 0 1 0,0 0-2 0,0 0 1 0,0 0 1 0,0 0 1 16,0 0-2-16,0 0 1 0,0 0-1 0,0 0 1 0,0 0-4 0,0 0 1 15,-1 0-1-15,1 0 1 0,-4 2-1 0,4-2 1 0,0 1-2 0,-4-1 0 16,4 2 0-16,-2 1-2 0,-1-2 1 0,3 2-1 0,-2 1 1 0,-2 0 1 15,4 0-2-15,-3 2 1 0,3 2 1 0,0-1 0 0,-2 1 1 0,-2 2 1 16,4 0 1-16,0 1-2 0,-3 0 2 0,3 1 2 0,0-2-1 0,0 3 2 16,0 0 2-16,0 2-1 0,0-2 1 0,0 2 1 0,3 0 0 0,-3-1 1 15,0 2 1-15,6 1-1 0,-6-1-1 0,3 2 0 0,1 0 2 16,-2 0-2-16,1 2 0 0,-1-1 0 0,2 1 0 0,-4 2 0 0,5-1 1 16,-1 0 1-16,-2 0 2 0,1 1 1 0,1 0 1 0,-2 0 1 0,1-1 2 15,1 0 0-15,-2 0 3 0,-2 0 0 0,3-1 5 0,-1 0 4 16,-2 0 3-16,0-1 3 0,0-1 3 0,0 2 4 0,0-2 4 0,0 0 4 15,-2 0 4-15,-1-1 5 0,1 1 9 0,-2-2 6 0,1 1 8 0,-3-1 3 16,3-1 5-16,1 0 5 0,-3-1 5 0,-3-1 1 0,3 2 5 0,-1-3 3 16,1 0 1-16,-2-1-1 0,1 1-1 0,1-3-2 0,-4 0-3 0,3 0 0 15,-3 0-3-15,4-2-2 0,-4 1-1 0,4-2-3 0,-5 1-1 0,1-1-5 16,0 0-5-16,0 0-2 0,-1-1-4 0,0-1-2 0,1 1-5 0,-1-1-5 16,-5 1-4-16,2-1-5 0,3-1-7 0,-5 1-7 0,1 0-5 0,1-1-7 15,-1 0-5-15,-1 1-3 0,1-2-5 0,-3 1-5 0,1 0-8 0,2-2-7 16,-1-1-11-16,-1 2-14 0,1-1-17 0,1-1-16 0,-2 0-24 15,1 0-25-15,1-1-27 0,-1-1-27 0,1 1-23 0,3-1-22 0,-2-1-18 16,-1 0-16-16,3-1-19 0,-2 1-18 0,6-2-43 0,0-1-53 0,-2 0-72 16,3-2-78-16,4 1-52 0,-1-2-39 0,3-1-43 0,0-1-46 0,3-1-53 15,-1-1-62-15,2-2-19 0,1 1 1 0,1-1 12 0,1 0 21 16,-2 0 50-16,1 0 65 0,3 2 87 0,-4-1 95 0,4 1 78 0,2 1 65 16,-2 0 69-16,0 1 71 0</inkml:trace>
  <inkml:trace contextRef="#ctx0" brushRef="#br0" timeOffset="70438.98">13815 9874 93 0,'0'6'425'0,"4"-1"226"0,-4 1 108 0,0-3 51 0,2 1 29 0,-2 1 20 16,0-2 18-16,0 1 20 0,0-1 23 0,0 0 20 0,-2 2 19 0,-2-2 14 15,4-1-83-15,0 0-129 0,0 1-194 0,0 0-223 0,-2 0-107 0,2-3-50 16,0 2-34-16,0-2-25 0,0 3-38 0,0-3-45 0,0 0-51 0,0 0-53 15,0 0-56-15,0 0-55 0,0 0-113 0,0 2-134 0,0 2-128 0,0-4-122 16,0 0-118-16,0 0-114 0,0 0-47 0,0 0-20 0,0 0 9 0,0 0 17 16,0 0 27-16,0-8 30 0,-3 4 39 0,-1-4 39 0,2 2 102 0,-1 0 129 15,-3-1 126-15,3 1 123 0</inkml:trace>
  <inkml:trace contextRef="#ctx0" brushRef="#br0" timeOffset="77591.61">21477 4039 204 0,'-6'0'317'0,"6"-1"39"0,-3-1 19 0,3 2 8 0,0 0 3 0,0 0 1 0,0 0 2 0,3 2 3 0,1-2 1 0,-2 1 5 0,1-1 4 16,1 0-54-16,2 2-77 0,-1-2-80 0,4 1-80 0,-4-1-31 0,8 0-11 16,-6 0-3-16,8 0 2 0,-3 0 6 0,-1 0 5 0,4 0 3 0,-1-1 3 15,1-1 5-15,3 1 3 0,-4-1 2 0,1 1 5 0,-1-1 0 0,4 1 1 16,-3-2 2-16,-1 1 1 0,1 0 0 0,-1 1 0 0,1 0-1 15,-1-2-1-15,1 1-3 0,-3 1-7 0,-1 1-6 0,4-2-6 0,-3 1-8 0,-1 1-6 16,4 0-9-16,-6 0-8 0,5 0-3 0,-5 1-8 0,4 1-5 16,-2-2-2-16,-1 3-2 0,0-2 1 0,-1 2 5 0,0 0 7 0,0 0 12 15,-4 2 12-15,4-2 10 0,-3 1 15 0,-1-1 16 0,4 2 15 0,-4 1 13 16,-1-3 10-16,1 1 8 0,1 1 4 0,-2 1 2 0,1-2 2 16,2 2 1-16,-1-1-5 0,-1 2-4 0,0-1-12 0,5 0-11 0,-5 2-12 15,4-1-16-15,4 1-15 0,-3 1-14 0,1-2-10 0,2 2-7 0,1-1-8 16,1-1-6-16,5-1-6 0,-2 2-6 0,5-4-6 0,1 2-3 0,-1-1-3 15,3-1-3-15,3-1-2 0,0 0-4 0,1-3-2 0,1 1 1 0,-2-1-2 16,2-1-2-16,0 1 2 0,-2-1-1 0,-2-1-1 0,2 1 1 0,-2-1-2 16,-2 1 0-16,-1-1-2 0,-1 1 1 0,1 1 1 0,-4-2-2 0,-1 2 2 15,-1 0-1-15,2 2-2 0,-5-2 1 0,3 1 1 0,-4 1-1 0,1-1 1 16,-1 1-4-16,1 1 1 0,-3-2-1 0,-1 2 1 0,4 0 1 16,-6 2-2-16,4-2 2 0,-3 1 0 0,1-1 2 0,-2 2 1 0,0 1 0 15,0-3 1-15,2 2 2 0,-2-1 3 0,0 2 5 0,0-2 2 16,2 2 2-16,-2-1 3 0,4-1 2 0,-4 2 1 0,-2 0-3 0,6-1-6 15,-4-1 1-15,2 2 5 0,-2-1 3 0,2 1 0 0,1 0 0 0,-1-2-1 16,2 2-1-16,1-1-2 0,1-1-4 0,-1 2 1 0,1-1-2 0,5-1-2 16,1 2 4-16,-1-3 5 0,0 2-1 0,7-2-6 0,-3-2-3 0,1 1-3 15,2-1-3-15,-2 1 0 0,4-2-1 0,0 0 1 0,-2 0 0 0,2 0 0 16,-1-2 0-16,-3 2 0 0,2 0 0 0,-5-1-2 0,1 1 1 0,-1-2-2 16,1 2 0-16,-6 0 0 0,3 0 0 0,-4 0 1 0,0 0-1 0,-1 0-1 15,-3 0-2-15,3 2-2 0,-4-2 2 0,3 1 2 0,-1 1-1 0,-2-1-2 16,1 0 1-16,-1 1 0 0,2-2 1 0,-2 3 1 0,3-1 1 0,-1-1 1 15,-2 1 2-15,3 1 5 0,1-2 1 0,-1 2 1 16,1-2 2-16,-1 3 2 0,4-1 2 0,0-2 5 0,-2 4 2 0,3-4 1 16,-1 3 1-16,-2-2 2 0,6 1 0 0,-6 2 2 0,6-2-2 0,-1-2-5 15,-3 2-1-15,2 0-3 0,2-1-1 0,-2-1-4 0,3 1-2 0,1-1-2 16,-4 1-2-16,3-2-2 0,4 0-1 0,-5 0-1 0,5 0-1 0,-1-2-1 16,1 1-1-16,2-1 0 0,0 1 2 0,0-1-1 0,3-1 1 0,-3 0-1 15,0 2-1-15,4-2 0 0,-1 1 0 0,1 1 2 0,-4-1-1 0,1-1 4 16,1 1-4-16,0 1-1 0,-2 0-1 0,2 1-2 0,-6 0-2 0,4 0-1 15,-6 0 0-15,4 0 0 0,-1 1 0 0,-3 0 0 0,1 1 0 0,-1-2-3 16,1 2-3-16,-1-1-3 0,1 1 3 0,-2 1 6 0,1 0 6 0,4-2 3 16,-3 2 8-16,1 0 5 0,2 0 5 0,-2 0 6 0,4 0 0 0,2 0-3 15,-2 0 8-15,2 0 11 0,-2 2 8 0,3-2 6 0,5 1 3 0,-3 1-3 16,0-1-2-16,2 1-1 0,-1-1-6 0,3-1-5 0,-4 1-7 0,4 0-4 16,0-1-1-16,0 0 2 0,0-2-6 0,0 1-11 0,0-2-7 0,0 1-5 15,0 1-1-15,0-1-1 0,4 0-2 0,-4-1-2 0,-2 2 1 16,5-2-1-16,-3 0 2 0,4 0 0 0,-2 0 0 0,3 0 0 0,2 0 0 15,-5-2-1-15,4 2-4 0,-1-1-2 0,-1 1-4 0,1 0-2 16,0-1-1-16,4-1 1 0,-3 1 1 0,-3 1 0 0,1 0 2 0,-2-2 0 16,1 2 1-16,-3 0 0 0,0 0 1 0,0 0 2 0,0 0 0 0,-7 0 0 15,5 0 5-15,-1 0 2 0,-6 0 1 0,5 0-1 0,-3 2 1 0,-2-2-2 16,1 0-2-16,-2 1 1 0,0 1-1 0,1-2-1 0,0 1-1 0,-2 0-1 16,-1 1 1-16,5-2-1 0,-6 3 1 0,2-1-4 0,-2 1-1 0,4-2 0 15,-5 1 0-15,3 1 2 0,-2-2 1 0,2 2 1 0,-1 0 1 0,1-1-1 16,-2 1 4-16,2 0 1 0,-1 0 1 0,-3 0 4 0,4-1 1 0,-1 2 3 15,-3-1-1-15,4 0 2 0,-1 0-1 0,1 0-1 0,-2-1 1 16,2 0 0-16,-2 1 0 0,4 0 0 0,-2-1 1 0,-1 1 1 0,1 0-1 16,-2-2 1-16,2 2-1 0,-1 0 1 0,1-1 1 0,-2 1 3 0,2 0 1 15,-1-2 4-15,1 2-2 0,-2 0 2 0,6 0 1 0,-6-1 3 0,4 2 1 16,0-2 1-16,4 1-1 0,-4 0 1 0,5-1-2 0,-2 2 2 0,5-3-2 16,1 1-5-16,-4-1-1 0,0 1 0 0,4-1-3 0,0 1-3 15,0-1-2-15,0-1-3 0,0 0-1 0,0 2-4 0,-3-1-2 0,3-1 0 16,-6 0-2-16,3 3-1 0,1-3 0 0,-4 2-1 0,-1-1-2 0,-2 1-2 15,3-2 2-15,-3 1 2 0,0 1 7 0,0-1 7 0,2 1 1 0,-6-1-5 16,2-1-2-16,-1 2 1 0,1-1-1 0,-2-1 2 0,-1 1 2 0,3 1-1 16,-5-2 2-16,1 0 0 0,1 2-1 0,-1-2 1 0,-3 1-7 0,4-1-10 15,-1 0 2-15,1 2 6 0,-1-2 2 0,4 1 1 0,-5-1 0 0,1 0-2 16,1 2 1-16,3-2-1 0,-2 0-1 0,-1 0-4 0,-1-2-1 0,1 2 2 16,3-1 0-16,-5-1 0 0,0 1 0 0,-3-1-1 0,1 0-1 0,-2 1-1 15,-3 0 0-15,-1-1-1 0,1 1 1 0,-3-1 0 0,-1-1 1 0,-2 2 2 16,-3-1-1-16,6 1-2 0,-6-1 0 0,-1 0-2 0,4 1 2 0,-3-2 2 15,3 2-1-15,0-2 1 0,0 1 1 0,-2 1 0 0,6-2 0 0,-2 1-2 16,-2-1-3-16,3 0-10 0,-1 0-16 0,2 0-22 0,1 0-22 0,-3 0-27 16,0 0-23-16,2-3-20 0,-2 3-24 0,-2-1-25 0,0-3-84 0,3 3-109 15,-6-3-104-15,3 0-100 0,-7 0-113 0,3-2-115 0,-5 0-57 0,0-2-27 16,-5 0 1-16,-4-3 17 0,-2-1 17 0,-7 0 18 0,-6-1 23 0,-5-4 22 16,-3-1 85-16,-12 0 110 0,-3-3 104 0,-11-1 102 0,-3-1 120 0</inkml:trace>
  <inkml:trace contextRef="#ctx0" brushRef="#br0" timeOffset="79239.87">2726 5263 96 0,'-11'5'413'0,"-2"-4"102"0,2 1 59 0,-1-1 49 0,1 1 42 16,2-2 37-16,-2 1 32 0,-2-1 24 0,4 0 23 0,2 0 15 0,-2 2 12 0,0-2-19 15,4 1-35-15,-5 0-141 0,7 1-187 0,-3-2-97 0,1 3-53 16,1-3-47-16,4 2-40 0,-1-2-38 0,1 0-34 0,0 0-25 0,0 0-25 16,0 0-14-16,0 0-14 0,0 0-11 0,0 0-8 0,0 0-8 0,0 0-8 15,1 0-2-15,3 0-2 0,1 1-3 0,1-1 0 0,3 2 0 0,0 1 3 0,0-2 1 16,5 1 2-16,1-1 2 0,-1 1 2 0,6 0 4 0,-2 0 1 16,6-2 1-16,-4 2 1 0,3-2-1 0,3 1 1 0,1-1 1 0,0 0 0 0,-2 0 1 15,4-1 1-15,0 1 2 0,-2-2 1 0,2 0-2 0,0 2 1 0,4-1-1 16,-4 1-1-16,0-1-2 0,-1 1 0 0,1-2 0 0,0 2 1 15,2 2 1-15,-2-2-2 0,0 0 1 0,-4 1-1 0,2-1 6 0,2 1 5 0,0-1 1 16,-2 2 0-16,2 0 1 0,0-2 2 0,0 3 5 0,0-2 4 0,0 2 3 16,4-1 3-16,-4 1 1 0,3-1 2 0,-3 2 2 0,4-1 2 0,-4 0-2 15,0 0 0-15,3-2 4 0,-3 2 6 0,0-2 3 0,0 3 0 16,0-3-3-16,0 1-1 0,-2-1-2 0,-2 1-2 0,2-2-1 0,-1 1 1 16,-3-1-1-16,-1 0-2 0,-2 0-2 0,0-1 0 0,0 1-4 0,-2 0-5 15,0-2-4-15,-4 2-3 0,1-1-1 0,-1 1-2 0,1 0 1 0,-4-2 0 16,1 2 2-16,-1 0 2 0,-2 0-3 0,-3 0-2 0,3 0-3 0,-6 0-4 15,3 0 0-15,-1 0 3 0,-5 0 1 0,4 0 2 0,-4 0 1 0,5 0 2 16,-5 0-1-16,4 0 1 0,-4 0-3 0,0 0-4 0,0 0-2 0,0 0 3 16,0 0-1-16,0 0 0 0,0 0-2 0,0 0-5 0,0 0-7 0,0 0-9 15,0 0-19-15,0 0-25 0,0 0-36 0,0 0-42 0,0 0-33 0,0 0-36 16,0 0-79-16,0 0-97 0,0 0-133 0,-4-1-145 0,4 1-143 0,-5-4-141 16,1 2-62-16,-1 0-25 0,-4 1 2 0,3-2 17 0,1 1 30 15,-4-1 38-15,3 0 35 0,-3 1 33 0,6 0 81 0,-3 0 97 0,6 2 133 16,0-4 147-16</inkml:trace>
  <inkml:trace contextRef="#ctx0" brushRef="#br0" timeOffset="79946.53">5996 4521 208 0,'-4'0'389'0,"-5"-2"82"0,4 2 52 0,-1-1 44 0,1 1 38 16,1 0 43-16,-1 0 42 0,1 0 33 0,-1 0 26 0,-1 0 19 0,3 0 15 16,1 0-45-16,-2 1-71 0,-1-1-115 0,1 2-134 0,3-1-74 0,-3 1-52 15,4 1-40-15,-4 0-31 0,3 1-39 0,-3 2-39 0,-1 0-32 0,1 2-22 16,2 1-14-16,-2 1-9 0,1 2-5 0,1 3-4 0,-2 2-1 0,-1 1-2 16,5 3-5-16,-4-2-2 0,3 4-5 0,1-1-2 0,-4 2-1 15,4 0-3-15,0 0-3 0,0 0 0 0,0-1-4 0,0-1-7 0,4 1-4 16,-4-1-4-16,1-1-2 0,3 0-3 0,1-1 0 0,-1-2 0 15,-2 0-2-15,5 0-2 0,-5-2-11 0,5-1-11 0,-1 0-16 0,-1-1-18 16,0-3-45-16,4 2-55 0,-3-3-100 0,3 1-118 0,0-2-110 0,0 1-108 16,2-1-102-16,-2-1-99 0,5-3-44 0,1 2-22 0,-1-1 1 0,4-5 5 15,2 2 13-15,-2-2 17 0,2-2 40 0,4 0 56 0,-4-1 101 0,3-1 120 16,4 0 111-16,-1 2 107 0</inkml:trace>
  <inkml:trace contextRef="#ctx0" brushRef="#br0" timeOffset="81059.64">18796 4726 237 0,'8'-6'344'0,"-3"0"47"0,-3 3 24 0,1-1 14 0,3 2 13 0,-6 1 14 16,3 1 13-16,-3 0 19 0,0 0 22 0,0 0 32 0,0 0 32 0,0 0-19 16,0 0-43-16,4 0-60 0,-4 0-69 0,0 3-27 0,2-2-9 15,-2 1-1-15,3 1 2 0,-1 0-4 0,-2 1-8 0,4-1-12 0,0 3-17 16,-3 0-22-16,3 2-28 0,-2-1-36 0,-2 2-44 0,3 0-26 0,-3 0-22 16,4 2-12-16,-4-1-9 0,0 2-8 0,0 0-7 0,0 0-1 0,-4 2 2 15,4-1 4-15,-3 1 2 0,3-1-1 0,-6 2-1 0,5-1 1 0,-3 1 0 16,-2 0 0-16,3-2-5 0,-3 2-2 0,-3-1-2 0,4 1-4 0,-4-1-5 15,4 0-9-15,-5 0-4 0,1-1-11 0,0 2-9 0,0-3-17 0,-2 2-19 16,1-1-30-16,-3 1-33 0,-1-1-34 0,3 1-33 0,-6-2-77 0,3 3-93 16,-2-2-122-16,-2 1-131 0,-1 1-147 0,0 0-151 0,-1 0-70 0,-4 1-30 15,4 1-5-15,-3-1 5 0,-1-1 20 0,-3 2 27 0,-2-1 27 16,0-1 29-16,0 0 70 0,-5 0 94 0,-2-1 122 0,-4 1 131 0</inkml:trace>
  <inkml:trace contextRef="#ctx0" brushRef="#br0" timeOffset="83134.1">5464 10151 52 0,'0'-4'346'0,"0"0"164"0,0 1 93 0,-2-2 62 16,2 2 45-16,0 3 36 0,0-1 27 0,0 1 23 0,-3-3 17 0,3 1 13 15,0 2 9-15,-2-1 7 0,2 1-76 0,-4-2-109 0,4 2-142 0,-3-1-153 16,3 1-88-16,0-2-57 0,-2 2-40 0,-2-1-34 0,4 1-25 0,-2 0-19 16,-1-2-15-16,-1 2-12 0,4 0-7 0,0 0-5 0,-5 0-5 0,-1 0-7 15,3 2-7-15,-3-1-8 0,3 1-6 0,-3-1-6 0,1 2-2 0,-1-1-2 16,-3 4-2-16,4-2-3 0,-4 1-3 0,0 2-3 0,0 1-3 15,-2 1 0-15,2 0-5 0,-4 1-1 0,2 1 0 0,1-1 3 0,-3 2-1 16,4 0-2-16,-2 0 1 0,2-1-1 0,0 1 2 0,0-2-2 0,0 1 1 16,2-1 1-16,-1 2 2 0,3-2-1 0,0 0 2 0,-1 0 1 0,-1-1 0 15,5 2-2-15,-3-2 1 0,1-1-1 0,-1 2 1 0,1 0-1 16,-1-1-2-16,1-2 2 0,2 3-2 0,-2-2-1 0,1 2 1 0,1-3-2 16,-2 2-2-16,3-1 2 0,-3 1-1 0,0-2-1 0,3 0 1 0,1 1 1 15,0 0 0-15,-4-2 1 0,4 0 1 0,0 0-1 0,0-1-1 0,0 2 0 16,0-1-1-16,0-1 1 0,0 0 0 0,0 1-2 0,0-1 1 0,4-1 1 15,-4 1-2-15,0-1 1 0,1 1 1 0,3-1-2 0,0-1 2 0,-3 2-1 16,3-1 1-16,-4 1 1 0,5-3 2 0,-1 3-1 0,-2-2 1 0,5 0 1 16,-5 2 1-16,2-3-1 0,1 3 1 0,-1-2-2 0,-3 0 1 15,3 0 1-15,1 0-1 0,-5 0 2 0,4 0-3 0,-2-1-1 0,-2 1 1 16,0 0 3-16,0-2 0 0,0 2 0 0,4 0 0 0,-4 0 0 0,0 0 0 16,0 0 0-16,-4 0 0 0,4 2-2 0,0-1 1 0,0 1 1 0,-2-1 0 15,-2 1 1-15,4-1 1 0,-3 1-2 0,1-1 0 0,-2 2 0 0,3-1 0 16,-3 1 0-16,-1-2 1 0,1 0-1 0,2 3 0 0,-5-3-3 15,1 1-3-15,3-2-3 0,-3 3-4 0,5-3-4 0,-7 0-2 0,3 0-4 16,0 0-2-16,-1-1-4 0,1 2-1 0,-3-3-3 0,-1 1-1 0,4-1-5 16,0 1 0-16,-4-1 3 0,3-1 0 0,2 0-3 0,-1 0 3 0,0 0 3 15,1 0 0-15,2 0 1 0,-1-1 1 0,-1-1 1 0,2 1 3 0,-1-1 1 16,3 1-1-16,-6-3-1 0,6 3-2 0,-3-2 0 0,1 0 4 0,2 0 7 16,0 0 2-16,0-1 1 0,0 1-1 0,0-2 2 0,0 1 2 0,2-1 1 15,1 0 1-15,-3 3 1 0,4-3 1 0,-2-1 4 0,1 1 4 16,3 1-1-16,-3 0 1 0,3-1-4 0,-5 0 1 0,7 1-1 0,-3 1 2 15,1-1 0-15,-3 1 0 0,3 0-1 0,-1 0-1 0,0 0 1 0,3 1-1 16,-3-1 2-16,1 2 2 0,-3-1-4 0,3-1 4 0,-1 2 2 16,0-1-1-16,3 0-1 0,-3 0-2 0,0 2-2 0,-1-2 1 0,2 2 4 15,-3 0 0-15,3 0 1 0,-5 0 2 0,7 0 3 0,-3 2 2 0,-3 0-1 16,5 2-1-16,-1-3-1 0,-1 2 4 0,0 0 3 0,-1 2 4 0,1-2 4 16,-1 3 1-16,1-3 3 0,1 3 3 0,-2-2 4 0,1 2 2 0,0 0 2 15,-1-1 2-15,1 1 7 0,-1 0 2 0,-2 1 4 0,1 1 1 0,1-1 1 16,-2 1 2-16,1 1 3 0,-1-1 2 0,2 2 2 0,-4-2 2 0,4 2 2 15,-3-2 0-15,-1 3 4 0,4 0 0 0,-4-2-5 0,0 1 1 0,0 2-3 16,0-1 1-16,4-1 1 0,-4 2-1 0,0-1-1 0,0 1-2 0,0 0-3 16,0-1-4-16,0 2-3 0,0-1-5 0,0 0-4 0,0 0 2 15,0 1 2-15,1 0 3 0,-1 0 4 0,0 0 2 0,0 2 0 0,0 0 2 16,0 0-2-16,0 2 2 0,0-1 0 0,0 1 1 0,0-1 3 0,0 1 1 16,0 1 3-16,0 0-2 0,0-2-1 0,0 2-4 0,0 0-1 15,0-1-3-15,0 1-2 0,0 0-1 0,0 0 1 0,4 0 1 0,-2 0 7 16,-2-2 0-16,3 2 1 0,-3 0-2 0,6 0 0 0,-6-1-2 0,3 1 1 0,-1-4-2 15,2 3 0-15,1 0-2 0,-1-1-4 0,1-1 1 0,-1 0-1 16,-2 0-4-16,5-1-8 0,-5 1 0 0,3-2-4 0,-1 2-4 0,1-3-2 16,-1 2-3-16,1-2-3 0,-1 1-2 0,-2-2-4 0,1 0-2 0,3 0-1 15,-1 0-3-15,-1-1-4 0,1 1-11 0,-1-2-12 0,1 0-19 0,1 0-24 16,-3 0-30-16,3-2-29 0,-3 0-43 0,-1 0-46 0,5-1-44 0,-5-2-41 16,4 1-95-16,-3-1-122 0,3-1-133 0,-3 0-138 0,3-1-128 0,-6-2-125 15,5 0-43-15,1-2-5 0,1-1 15 0,-2 0 26 0,4-1 38 0,-3-2 46 16,-1-2 41-16,1 0 42 0,3 0 99 0,-2-2 121 0,0 0 135 0,2 0 138 15</inkml:trace>
  <inkml:trace contextRef="#ctx0" brushRef="#br0" timeOffset="84856.66">5891 10156 105 0,'0'0'353'16,"0"-3"76"-16,2 1 39 0,1 1 38 0,-3 1 33 0,6-1 42 0,-6 1 43 15,4 0 41-15,1 0 40 0,-1 0 27 0,1 0 20 0,-1 0-22 0,1-2-42 16,0 2-111-16,1-1-139 0,3 1-69 0,0 0-37 0,-4 0-34 0,4 0-33 16,-3 1-39-16,3-1-39 0,0 2-38 0,0-1-38 0,-4 0-20 0,4 3-19 15,-3-3-12-15,3 2-8 0,-4 0-5 0,1 2-5 0,1-1-3 0,-2-1 0 16,1 3 0-16,-1-1-2 0,-1 1 1 0,-2 0 2 0,1 1-1 0,-3-1-1 16,4 3-2-16,-4 0-3 0,-4 0-3 0,4 2-5 0,-5-2-2 15,1 3-2-15,-1 0 0 0,-1 1-2 0,1-1 1 0,-2 1-2 0,-2 1-3 16,3-2-3-16,-3 2-5 0,4-1 1 0,-4-1-2 0,3 0-2 15,1-1 1-15,-4-1 1 0,3-1 0 0,1 0 1 0,-2-1 1 0,1-1-1 16,1 1-1-16,1-2 0 0,-1-1 0 0,1 0 3 0,2 0 2 0,-1-2-1 16,1 0 1-16,-2-1 1 0,4 0 0 0,0-2-2 0,0 0-1 0,0 0-1 15,0 0-2-15,0 0-2 0,0 0 2 0,0 0 0 0,0 0 2 0,6 0-1 16,-3 0 4-16,-1 0 1 0,6-2 3 0,-3 1 0 0,0 0 3 0,1-2 3 16,3 0 3-16,0 0 4 0,4 0 5 0,-6-3 3 0,5 3 2 0,-1-3 2 15,-2 1 1-15,4 1 1 0,-2-2 1 0,-2 1 1 0,2-1-4 0,1 2-2 16,-1-1-5-16,-2-1-3 0,0 3 0 0,2-1-3 0,-2-1-3 0,-3 1-4 15,3 1-4-15,-4-1-2 0,4 2-4 0,-5-1-4 0,1 1-1 0,1-1-5 16,-3 2-3-16,1-1 0 0,-2 2-9 0,1-1-12 0,-3-1-17 0,0 2-17 16,0 0-18-16,2-2-17 0,-2 2-31 0,0 0-40 0,0-2-88 15,0 2-111-15,0 0-94 0,0 0-89 0,0 0-98 0,0-2-103 0,0 2-62 16,0 0-44-16,4-6-12 0,-4 6 5 0,0-4 12 0,0 4 14 16,0-7 33-16,0 3 37 0,5 1 87 0,-5-1 115 0,0 4 93 0,0-3 90 15,0 3 100-15</inkml:trace>
  <inkml:trace contextRef="#ctx0" brushRef="#br0" timeOffset="85141.15">6338 10149 246 0,'2'-2'381'0,"1"1"72"0,-3-1 53 0,2 2 56 0,2 0 53 0,1 2 48 0,-1-1 41 0,-3 1 29 0,7-2 25 0,-3 2 17 0,1 0 13 0,-1 1-51 0,2 0-84 0,-1 0-103 0,3 0-110 0,-4 1-68 0,4 1-50 0,-3 1-47 0,3 0-45 0,-4 0-40 0,4 2-36 0,0 1-23 0,-3-2-22 0,4 2-13 0,-1 0-10 0,-3 1-4 0,3 1-4 0,0 0-4 0,0-1-7 0,0 1-1 0,0-1 0 0,-3 1-6 0,3-1-4 0,-4-1-8 0,0 1-5 0,1 0-4 0,1-2-4 0,-1 0-4 0,-5 1-2 0,3-1-5 16,1-2-6-16,-5 1-9 0,4-1-11 0,-4 2-13 0,0-3-16 0,0 0-14 16,0 1-15-16,0-1-23 0,-4-1-26 0,4 1-59 0,-1-2-77 0,-3 0-86 15,4 0-95-15,-4-3-74 0,3 1-68 0,1 1-67 0,0-2-66 0,0 0-58 16,-6-3-53-16,2 0-16 0,1 0 0 0,3-2 14 0,-2 0 24 15,-2 0 55-15,4-1 78 0,0-1 86 0,0 0 93 0,0 0 78 0,4-1 67 16,-2-1 74-16</inkml:trace>
  <inkml:trace contextRef="#ctx0" brushRef="#br0" timeOffset="85326.53">6616 10174 153 0,'-1'-5'416'16,"1"1"110"-16,-4 3 79 0,4-1 61 0,0 2 49 0,0 0 35 0,-6 0 27 15,6 2 19-15,-3 1 17 0,-3-1 12 0,3 3 8 0,-3 0-30 0,1-1-50 16,0 2-133-16,-1 2-165 0,-3 1-101 0,0 0-68 0,0 1-53 0,-2 2-47 15,-2 2-30-15,3-1-26 0,-3 4-17 0,-2-2-16 0,5 3-13 0,-3 0-7 16,-1-2-13-16,3 2-10 0,-2-1-19 0,-1-1-22 0,3-1-25 0,2 0-25 16,0-1-31-16,0-2-28 0,-1 0-78 0,5-2-100 0,0-2-106 0,-1-1-105 15,3 1-107-15,1-3-112 0,2 0-82 0,0-5-62 0,0 0-25 0,0 3-2 16,0-3 10-16,0 0 13 0,5 0 22 0,1 0 23 0,-1-3 78 0,0-2 96 16,3 1 104-16,-3 0 108 0,4-2 107 0</inkml:trace>
  <inkml:trace contextRef="#ctx0" brushRef="#br0" timeOffset="86264.47">6830 10365 19 0,'0'0'307'0,"-6"0"81"0,6 0 55 0,0 0 50 0,0 0 48 0,-3 0 55 0,3 0 52 0,0 0 44 0,-2 1 35 0,2-1 26 0,0 0 17 16,0 0-8-16,0 0-24 0,0 0-100 0,0 0-133 0,0 0-76 0,0 0-46 16,0 0-44-16,0 0-41 0,0 0-48 0,0 2-45 0,2-1-35 15,1 1-32-15,-1-1-15 0,2 1-12 0,1-1-5 0,2 0-1 0,-1 1 2 0,-1 0 2 16,4-1 4-16,0 1 4 0,0-1 4 0,-1-1 5 0,1 2 2 0,3-1 0 16,-4-1 1-16,4 2-2 0,-1-2-3 0,-2 0-3 0,4 0-5 15,-2 0-5-15,-2 0-5 0,2 0-7 0,-2 0-9 0,3 0-8 0,-3 0-9 16,-1 0-9-16,4 0-9 0,-6 0-7 0,3 0-7 0,2 0-3 15,-4-2-4-15,-2 2-5 0,4 0-2 0,-3-1-6 0,-1 1-4 0,4 0-4 16,-3-2-2-16,-3 2-2 0,3 0-1 0,-3 0-2 0,-1 0 0 0,2-1-2 0,1 1 2 16,-5 0-1-16,5 0-1 0,-5 0-1 0,0-2 0 0,0 2 0 15,0 0 0-15,4 0 0 0,-4 0-1 0,0 0-4 0,0 0-11 0,0 0-14 16,0 0-23-16,0 0-30 0,0 0-33 0,0 0-30 0,0 0-30 0,0 0-27 16,0 0-54-16,-4-3-65 0,4 1-97 0,0 1-112 0,-1 0-90 0,-3-1-78 15,4-1-81-15,-4 2-84 0,3-1-37 0,-3-2-17 0,2 1 9 0,-1-1 20 16,3 2 26-16,-4-1 23 0,-1-2 56 0,3 2 63 0,-2 0 98 0,1-1 112 15,3 1 92-15,-6 1 81 0,2-1 93 0</inkml:trace>
  <inkml:trace contextRef="#ctx0" brushRef="#br0" timeOffset="86498.19">7081 10149 220 0,'0'0'535'0,"0"0"115"0,-3 1 60 0,1 0 34 0,2-1 25 15,0 0 17-15,0 5 19 0,0-2 9 0,-4 0 11 0,4 0 8 16,0 1 12-16,-3 1-37 0,3 1-55 0,0 1-177 0,-2 1-230 0,-2 0-109 16,4 1-53-16,0 1-26 0,-4 1-16 0,4 0-11 0,-1 0-13 0,1 1-5 15,0 0-5-15,0 2-8 0,-4-2-8 0,4 0-10 0,0 1-7 0,0-1-13 16,0-1-9-16,-2 1-7 0,2-2-5 0,0-1-17 0,0 1-20 16,0-2-26-16,0 1-29 0,0-1-32 0,0-2-28 0,0-1-71 0,0 0-86 15,0 0-104-15,0-1-110 0,0-1-98 0,2 1-92 0,-2-4-93 0,0 0-94 16,0 0-33-16,0 5-6 0,4-2 10 0,-4-3 20 0,5 3 24 0,-5-3 24 15,4 2 66-15,-4-2 86 0,5 0 103 0,1 3 110 0,-1-2 100 0,2 0 96 16</inkml:trace>
  <inkml:trace contextRef="#ctx0" brushRef="#br0" timeOffset="87581.4">7421 10300 112 0,'-2'3'318'0,"-3"0"63"0,1 0 37 0,1 0 35 0,1 0 29 0,-2 1 41 0,4 0 40 0,0-1 43 0,0 0 44 15,0 0 34-15,-1 0 26 0,1-2-19 0,0-1-45 0,0 5-84 0,0-4-109 16,0-1-53-16,1 3-32 0,-1-3-27 0,4 3-27 0,-2-3-31 0,1 2-39 16,1-2-37-16,-2 0-38 0,1 0-31 0,3-2-25 0,-1 2-16 0,2-3-15 15,-1 0-11-15,-1 0-11 0,4-1-6 0,-3-1-6 0,3-1-6 0,2-1-5 16,-2-1-5-16,0 0-7 0,0 0-4 0,0-1-1 0,2-2-4 0,-6 2-2 15,4 0-2-15,0 0-5 0,0 0 1 0,-3 2-4 0,-1-2-1 0,-1 3 0 16,-1-2 0-16,-1 4 0 0,2-2 2 0,-2 1 1 0,1 0-2 0,-3 1-1 16,0 1-4-16,4 2-5 0,-2-2 1 0,-2 1 7 0,3 1 2 15,-3 1 4-15,0 0 2 0,0 0 2 0,0 0 3 0,0 0 2 0,0 0-1 16,0 0 1-16,0 0-1 0,0 0 1 0,0 0 2 0,-3 1 5 0,1 1-3 16,-2 1-6-16,4 0-4 0,-3 1-4 0,1 1-2 0,-2-1-4 0,-1 4-2 15,1-2-1-15,2 3-1 0,-1-1 2 0,-1 2-1 0,2-2-1 0,2 3 0 16,-3-2 2-16,3 0-1 0,-2-1 1 0,2-1-1 0,0 1 1 0,2-3 2 15,-2 2 1-15,0-3-4 0,3 1-1 0,-3-1-1 0,6-1-2 16,-6 0 0-16,5-1 0 0,-1-1 0 0,-1 1 0 0,3-2 0 0,-4 0 0 16,5-2-2-16,-2-1 1 0,1 0-4 0,-1-2-1 0,4 1 0 0,-3-2-1 15,3-2-2-15,0 1-2 0,0-2-2 0,0-1-2 0,-4-1-3 0,6 1-2 16,-2-1-1-16,0-1 0 0,0 0-1 0,-3 2-1 0,3-1 1 0,-4 0-1 16,4 0 2-16,-3 0 3 0,3 2 3 0,-4-1 2 0,-1-1 2 0,1 2 5 15,0 0 2-15,-1 2-1 0,0-2 4 0,-2 1 1 0,1 1 1 0,-3-1 2 16,0 2 2-16,2 0 1 0,-2 0 1 0,0 2-2 0,-2-1-1 0,2 2 1 15,0-1 1-15,0 1-2 0,-3-1 4 0,3 3 1 0,0-2 0 0,0 3 0 16,-2-1 1-16,2 1 1 0,0 0 1 0,0 0 1 0,0 0 1 0,0 0-1 16,0 0 1-16,0 0-1 0,0 0-1 0,0 0 0 0,0 0-3 0,0 0-1 15,0 0-1-15,0 0 1 0,0 0-1 0,-4 1 1 0,4 2-4 0,0 0 1 16,0 0 1-16,0 2 1 0,0 1 2 0,0 0 0 0,0 1 3 0,0 1 2 16,0-1 5-16,0 2 8 0,0 0 0 0,0 2-1 0,0-1-1 15,0 1 4-15,0 1 2 0,0 0 4 0,0 0-1 0,0 1-1 0,0 1 0 16,0 1 0-16,-4 0 0 0,4 0 2 0,0 1-2 0,0 1-5 0,0-1 4 15,0 1 4-15,0-1 1 0,0 0-2 0,0 1-1 0,0 0-2 0,0-1-2 16,0-1-2-16,0 0 4 0,0 2 2 0,0-2 5 0,0-2 3 0,-1 2 3 16,-3-1 2-16,4-2 4 0,-4 1 7 0,3-1 8 0,-3-1 11 15,2-1 11-15,-1 1 14 0,-3-1 14 0,3-2 12 0,-3 1 10 0,3-2 3 16,-3 0 8-16,4 1 1 0,-5 0 2 0,2-1 4 0,-1 1 1 0,1-3 2 16,-4 2-3-16,3-1-3 0,-1-1-4 0,0 2-7 0,0-1-2 0,-2-2-5 15,1 1-5-15,1-1-5 0,-4-1-5 0,6 2-8 0,-4-2-8 0,0-2-5 16,0 2-11-16,3-1-11 0,-3-1-9 0,0-1-10 0,-2 0-12 0,2 0-14 15,4 0-20-15,-4 0-23 0,0-1-27 0,-2-1-26 0,2-1-29 0,0 2-32 16,0-2-35-16,3 0-37 0,-3 0-35 0,4 0-33 0,-1-2-34 0,-3 1-31 16,6-1-68-16,-3 1-79 0,3-3-83 0,-3 3-82 0,6-2-63 0,-2 0-56 15,-1 0-73-15,3-1-83 0,0-1-12 0,0 1 14 0,5-3 25 0,-1 3 28 16,1-2 32-16,1 2 29 0,-3-1 74 0,6 0 86 0,-3 1 96 0,3 0 94 16,2 1 83-16,-2 0 79 0</inkml:trace>
  <inkml:trace contextRef="#ctx0" brushRef="#br0" timeOffset="87954.93">8078 10386 115 0,'0'3'416'0,"-2"-2"189"0,-2 1 89 0,4-2 48 0,0 0 26 0,0 0 16 0,0 0 14 0,0 0 11 0,0 0 9 16,0 0 7-16,0 0 8 0,0 0 7 0,4 1-98 0,-2 0-138 15,-2 1-170-15,3 0-181 0,-1-2-83 0,2 1-41 0,-1-1-21 0,3 2-14 16,-3-1-4-16,3-1-4 0,-1 0-2 0,1 2 0 0,3-1 0 0,0-1 3 16,-4 0 4-16,4 0 5 0,0 0 3 0,2-1 3 0,-2-1-1 0,0 2 1 15,2 0 0-15,-2 0 2 0,0-1-5 0,-3 1-4 0,3-2-5 0,-4 2-6 16,4 0-7-16,-5 0-9 0,1 0-7 0,1-1-8 0,-3 1-10 0,3 0-8 15,-3 0-5-15,-1 0-3 0,2 0-7 0,-4 0-5 0,3 0-15 0,-1-2-18 16,-2 2-29-16,0 0-33 0,0 0-31 0,0-2-29 0,0 2-36 0,0 0-36 16,0 0-91-16,0 0-111 0,0-2-101 0,0 2-94 0,-2 0-92 15,2 0-88-15,0 0-69 0,-7 0-54 0,2 0-8 0,-1 1 17 0,1 4 23 16,-4-2 27-16,5 1 33 0,-5 1 36 0,2 1 90 0,0 0 114 0,-4 1 102 16,5 1 94-16,-1-1 89 0,0 0 91 0</inkml:trace>
  <inkml:trace contextRef="#ctx0" brushRef="#br0" timeOffset="88214.25">8011 10611 237 0,'-6'3'526'0,"3"0"116"0,1-1 66 16,-2 2 36-16,4-3 25 0,0-1 19 0,0 3 15 0,0 0 13 0,0-3 15 15,0 0 11-15,0 2 17 0,6-1-33 0,-6 1-52 0,3-2-160 0,1 0-206 16,-2 1-96-16,1-1-45 0,3 1-18 0,-1-1-8 0,1 2-2 0,3-2-3 16,-2 0-3-16,0 0-2 0,2 0-5 0,0 0-5 0,0-2-11 0,2 1-15 15,2 1-16-15,-2-1-15 0,-2-1-16 0,5 1-18 0,-5 1-15 0,0-2-15 16,2 1-15-16,-2-1-11 0,4 2-12 0,-6 0-9 0,2-1-9 0,0-1-9 15,-3 2-7-15,3 0-9 0,-4-1-16 0,2 1-19 0,-1 0-31 0,-4 0-37 16,1-2-45-16,3 0-51 0,-6 2-42 0,0 0-36 0,0 0-59 0,0 0-68 16,-2-2-101-16,-2-1-121 0,4 0-97 0,0 0-79 0,0 3-98 0,-5-5-101 15,5 2-28-15,-4-1 8 0,4 1 34 0,0 3 43 0,-5-3 37 0,1 0 35 16,2 1 57-16,-1 1 69 0,3 1 104 0,-6-2 118 0,3 0 95 0,3 2 86 16</inkml:trace>
  <inkml:trace contextRef="#ctx0" brushRef="#br0" timeOffset="89158.98">8691 10210 24 0,'-4'-1'299'0,"4"1"130"0,0-2 87 0,0 2 64 0,0 0 54 0,0 0 52 0,0 0 34 0,0 0 27 0,0 0 21 0,0 3 15 0,0-3 16 0,0 0 13 0,0 3-64 0,0-3-95 16,0 3-114-16,0 2-120 0,0-1-75 0,0 1-56 0,0 2-41 15,0 0-40-15,0 1-21 0,0 2-15 0,0 1-4 0,0 3-2 0,0-1 0 16,0 2 0-16,0 0 4 0,0 2 1 0,0-1 3 0,0 1-2 0,-1 1 0 16,-3 0-4-16,4 0-4 0,0-1-5 0,-4 1-9 0,2 2-9 0,2-2-15 15,-3 1-14-15,1 1-13 0,-2 0-13 0,1-2-12 0,3 1-14 16,-2-1-10-16,-2 0-9 0,3-2-8 0,-3 1-5 0,4-2-7 0,-4-1-7 16,4-1-10-16,0-1-9 0,-1 0-18 0,1-1-17 0,0-2-25 0,0 0-24 15,0-2-28-15,0-1-33 0,0 0-25 0,0 0-27 0,0-3-26 0,0 0-28 16,0 0-68-16,0-3-82 0,0 0-96 0,0 0-97 0,1 2-85 0,-1-2-80 15,0 0-71-15,4-5-63 0,0-1-10 0,-3 0 12 0,5-1 17 0,-3-3 22 16,3 2 26-16,-3-3 27 0,3-1 67 0,-1 2 85 0,-1-2 96 0,0 1 107 16,-3-1 100-16,5 0 99 0</inkml:trace>
  <inkml:trace contextRef="#ctx0" brushRef="#br0" timeOffset="89713.49">8910 10285 214 0,'5'-1'377'0,"-1"-2"43"0,-2 0 33 0,5 1 31 0,-2-1 35 15,1 0 35-15,-1 0 38 0,-1 3 35 0,5-1 31 0,-4-1 32 0,1 0 15 0,-1 2 11 16,2-1-106-16,1 1-162 0,-1 0-74 0,-2 0-36 0,1 0-30 0,-1 0-28 16,2 0-29-16,-1 0-28 0,-1 1-32 0,1-1-33 0,-3 2-26 15,3 0-25-15,-1-1-16 0,-1 1-12 0,-2-1-5 0,1 2-4 0,1 0-1 16,-4 0-1-16,2 2-1 0,-2-1-1 0,-2 1-5 0,-2-1-4 15,4 4-1-15,-5-2-2 0,1 1-5 0,-1 2-4 0,-1-1-6 0,3 1-4 16,-6 0-5-16,3 0-5 0,-3 1-4 0,0-1-1 0,2 2-5 0,-2-2-2 16,0 0-2-16,3 0-4 0,-3 0-1 0,0 0-3 0,4-2 0 0,-4 0 0 15,5 1-1-15,-1-2-4 0,-1 0 1 0,3 0-1 0,-3-3-1 0,1 2 0 16,5-3-1-16,-4 2-1 0,4-1 1 0,-2-2-1 0,2-1 1 0,0 0-1 16,0 0-1-16,0 0 2 0,2 3-1 0,-2-1 2 0,4-1 0 0,-4 1 0 15,2-2-1-15,1 2 2 0,3 0 1 0,-3 0-1 0,3-1 1 0,-1 2-2 16,2-1 1-16,-1-1 1 0,-1 1 2 0,4-1 1 0,0 1-2 0,-3-1 0 15,5 1 0-15,-2 0 3 0,0 0 4 0,0 0 7 0,0-1 7 0,2 2 7 16,-2 0 4-16,2 2 2 0,1-3 4 0,-1 3 2 0,-2 0 7 0,4-1 2 16,-6 0 7-16,2 3 5 0,0-1 4 0,0-1 1 0,-3 0-2 0,-1 1-2 15,2 0-4-15,-1 0 1 0,-3 0 5 0,-1-1 10 0,2 0 13 16,-3 3 15-16,-1-2 11 0,0 2 5 0,0-1 6 0,0 0 3 0,0 3 4 0,0-3 7 16,0 2 4-16,-1 0 2 0,-3 0 1 0,2-1 1 0,-1 1-5 0,-3-2-8 15,3 2-11-15,-6 0-15 0,3 0-13 0,1 0-11 0,-4 0-9 0,0 0-9 16,0 0-9-16,-1 0-8 0,3-1-8 0,-2 1-6 0,0-2-9 0,-3 1-10 15,4-1-14-15,-4-1-17 0,3 0-19 0,-2 0-21 0,-2 0-27 16,2-2-31-16,0 1-31 0,-1 0-34 0,1-1-32 0,-2-2-26 16,2 0-38-16,-1 2-44 0,1-4-101 0,-2 1-125 0,2-1-97 0,2-1-85 15,-2-1-100-15,-1-1-103 0,3 0-30 0,1 0 4 0,-1-3 19 0,0 1 31 16,4 1 26-16,-2-2 25 0,1 2 38 0,-3-1 44 0,4 1 104 0,-1-1 129 16,1 2 111-16,-4 0 96 0</inkml:trace>
  <inkml:trace contextRef="#ctx0" brushRef="#br0" timeOffset="91601.09">5839 11377 81 0,'1'-3'313'0,"3"0"78"0,-4 1 37 0,4 1 20 0,-3 1 21 0,3 0 21 15,1 0 31-15,1 1 36 0,-2-1 41 0,1 0 42 0,-1 0 34 0,1 0 29 16,0 0-71-16,1 0-115 0,1 0-84 0,-1 0-70 0,-1 2-31 0,4-2-13 16,-4 2-17-16,4-2-17 0,-3 1-26 0,3 1-32 0,0-1-37 0,0 1-40 15,-4 1-34-15,4 0-28 0,1-2-19 0,-5 2-14 0,0 0-7 0,4 0-3 16,-3 0-3-16,-3 0-3 0,3 1-1 0,-1 0 0 0,-1-1-2 0,1 1-3 15,-1 1 0-15,-2-1 3 0,-2 1-4 0,3-1-8 0,-3 2 1 0,0 0 7 16,0-1-2-16,0 2-2 0,-3 1-2 0,1-1-2 0,-2 0-3 16,-1 3-3-16,1-2-3 0,-1 2-5 0,-1-1-4 0,3 1-4 0,-6-1 1 15,3 0 4-15,-3 0-2 0,4 0-8 0,-4-1-2 0,3 1-1 0,-3-2-1 16,4 1-4-16,0-2 1 0,-3-2-1 0,3 2 2 0,-1 0 0 0,1-3 2 16,1 2 1-16,-1-2 1 0,5-1 2 0,-4 2 0 0,3-3 0 0,-3 1-1 15,4-1-1-15,0-1 2 0,0 0 2 0,0 0-2 0,0 0-3 0,0 0-2 16,0 0-1-16,0 0 0 0,4 0 2 0,-3 2-1 0,3-2-1 15,1 0 2-15,-1 0 1 0,5 0 0 0,-2 0 1 0,6 0-1 0,-4 0 0 16,2-2 2-16,3 2 2 0,-1 0 1 0,-2 0 2 0,3 0-1 0,-1 0 0 16,1 0 0-16,-3 3 0 0,4-3 0 0,-6 3 0 0,5-1 2 0,-5 0 1 15,0 2 1-15,2-1 4 0,-2 1 2 0,-3 1 2 0,3-1 2 0,-6 2 4 16,3 0 4-16,-1 0 5 0,-1 0 2 0,-4 3 1 0,2-1 3 0,-2-1 4 16,0 2 2-16,-2 0 0 0,2 2 2 0,-4-2-2 0,2 1 0 0,-5 1-2 15,5-1 1-15,-3 1-1 0,-2-1-2 0,1-1-4 0,-3 2-2 0,4-2-1 16,-4 1-1-16,3-2-4 0,-3 1-2 0,0 0-3 0,2-2-2 15,-2-1-2-15,0 1-2 0,3 0-2 0,-3-3-4 0,0 2-4 0,0-2-7 16,0 1-2-16,0 1-10 0,4-3-10 0,-4 0-9 0,2 0-10 0,-2-1-11 16,-1 1-14-16,1-3-20 0,0 1-26 0,0-1-50 0,0-1-59 15,4 1-68-15,-4-2-70 0,3-1-52 0,1 0-46 0,0 0-45 0,1-3-39 16,-1 2-51-16,1-2-46 0,2 0-55 0,-2-2-52 0,4-1-7 0,0 2 12 16,0-2 44-16,4 0 58 0,-2 0 66 0,2 0 72 0,1 0 59 0,0 0 50 15,-1-1 49-15,1 3 51 0,4 0 57 0</inkml:trace>
  <inkml:trace contextRef="#ctx0" brushRef="#br0" timeOffset="92076.23">6340 11529 13 0,'0'0'267'0,"-2"-2"99"0,2 2 48 0,0 0 28 0,0 0 27 0,0 0 26 16,0 0 40-16,2 2 52 0,1-2 55 0,-3 1 58 16,6-1 36-16,-6 2 26 0,5-1-54 0,-1-1-89 0,1 2-92 0,1-1-92 0,-3 0-44 15,6-1-24-15,-3 2-22 0,-1 0-23 0,4-1-38 0,-3 2-46 16,3 0-52-16,0-1-55 0,0 1-33 0,-4 1-23 0,4 1-12 0,2-2-8 16,-4 3-4-16,0 0-3 0,2 1-1 0,1 1-1 0,-1-1-1 0,0 2-6 15,-4 0 0-15,4 2-1 0,0-1-1 0,-3 4-1 0,3-4-3 0,0 4-3 16,-4-1-3-16,0-1-6 0,1 3-1 0,-1-1-1 0,3-1-1 0,-3 2-1 15,-3 0-1-15,1-1-1 0,3-1-7 0,-3 1-10 0,1-1-8 0,-2 1-11 16,-2-1-6-16,4-1-8 0,-4 0-7 0,1-1-7 0,-1-1-22 0,0 1-23 16,0-2-58-16,0 0-70 0,0-2-73 0,0 1-80 0,0-3-61 0,0 2-53 15,0-3-60-15,0 1-59 0,0-5-71 0,0 0-84 0,0 0-32 0,0 0-6 16,-5 0 11-16,-1-3 19 0,6 0 52 0,-3-2 67 0,1 0 75 0,-2-2 80 16,1 0 67-16,3-1 61 0,0-1 66 0,0 0 65 0</inkml:trace>
  <inkml:trace contextRef="#ctx0" brushRef="#br0" timeOffset="92321.78">6643 11551 43 0,'0'-3'345'0,"0"0"172"0,-3 2 103 0,3 1 73 0,0 0 48 0,0 0 40 16,0 0 23-16,0 3 17 0,-2 0 15 0,-2 0 14 0,4 1 10 0,-5 1 12 16,1 1-68-16,3-1-105 0,-3 3-144 0,-1 3-163 0,-1-2-93 0,-1 1-67 15,1 2-41-15,-3 2-31 0,0-1-17 0,2 1-13 0,-2 1-11 0,0 1-14 16,-4 1-10-16,3 1-10 0,-1-2-10 0,-2 2-15 0,2-2-14 0,-2 2-16 15,3 0-24-15,-3 1-30 0,2-3-27 0,-2-1-29 0,3 0-27 0,1 0-25 16,-2-1-56-16,2-1-71 0,0-1-97 0,3 0-104 0,-3-1-92 16,6-3-82-16,1 0-101 0,-2 1-107 0,0-5-36 0,4-4-5 0,0 0 11 15,0 0 15-15,4 4 19 0,-4-4 18 0,6-4 55 0,3 2 69 0,-4-3 96 16,2-1 105-16,-1-2 92 0,5 1 83 0</inkml:trace>
  <inkml:trace contextRef="#ctx0" brushRef="#br0" timeOffset="92652.18">6687 11816 117 0,'0'0'416'0,"0"0"93"0,-4 4 50 15,4-4 40-15,0 0 34 0,0 0 38 0,4 0 34 0,-4 1 28 0,3 1 23 16,-3-2 16-16,2 1 16 0,2-1-26 0,1 0-41 0,-1 0-139 0,1 2-186 15,1-2-91-15,-1 0-44 0,4-2-37 0,-3 2-35 0,3-1-30 0,0 1-32 16,3-2-25-16,-1 1-16 0,-2 1-16 0,2-2-11 0,2 0-10 0,-2 1-4 16,1 0-3-16,-1 1-3 0,2-2-1 0,-6 2-2 0,6 0-2 0,-4-1-2 15,0 1-4-15,-4-2-4 0,4 2-3 0,-3-1-6 0,-1 1-1 16,1-2-2-16,-3 2-2 0,1 0-2 0,-2-1-2 0,-2 1-2 0,0 0 1 0,0 0-4 16,0 0-2-16,0 0-5 0,0 0-9 0,0 0-9 0,0 0-17 0,0 0-17 15,0 0-56-15,0 0-72 0,-2-2-93 0,-2 1-103 0,4-1-81 0,0 2-76 16,0 0-103-16,-3-2-118 0,3 2-48 0,-6 0-22 0,1-1-2 15,1 0 2-15,4 1 15 0,-5-2 17 0,-1-1 56 0,3 2 70 0,3 1 94 16,-2-3 103-16,2 3 84 0,-4-5 73 0</inkml:trace>
  <inkml:trace contextRef="#ctx0" brushRef="#br0" timeOffset="92863.34">6891 11659 99 0,'0'0'407'0,"0"0"189"0,-3 0 97 0,1 0 51 0,2 0 34 0,0 0 23 15,-4 2 17-15,4 1 16 0,0 0 14 0,0 0 10 0,-2 1 11 0,2 2 11 16,0 0-85-16,-3 2-129 0,3 1-164 0,0 1-181 0,-4 2-90 16,4 0-49-16,0 2-34 0,-2-1-22 0,-1 2-18 0,3 0-16 0,0 2-14 15,-4-1-14-15,4-1-23 0,-2 2-21 0,2-1-28 0,-3 0-22 0,3 0-30 16,0-3-29-16,-2 1-47 0,2-2-58 0,-4 0-92 0,4-2-110 0,0-1-87 16,4 1-77-16,-4-3-84 0,2 0-88 0,-2-1-63 0,0-6-50 0,3 3-16 15,-3-3 2-15,0 3 10 0,0-3 19 0,0 0 44 0,6-1 54 16,-1-2 96-16,-1-1 110 0,-1 0 85 0,-1 0 75 0,4-1 88 0</inkml:trace>
  <inkml:trace contextRef="#ctx0" brushRef="#br0" timeOffset="93308.8">7090 11659 42 0,'2'-3'316'0,"2"2"132"15,-4 1 63-15,0-2 31 0,0 2 23 0,1 2 25 0,3-2 33 16,0 1 43-16,-2 1 42 0,1-1 35 0,1 1 22 0,-2-1 18 0,3-1-68 0,-1 2-106 16,-1-1-120-16,3 1-126 0,-1 1-61 0,0 0-26 0,-1-2-22 0,2 2-16 15,-1 0-31-15,2 0-32 0,-1 1-34 0,-1 1-31 0,0 1-22 16,-1 0-14-16,2 0-8 0,-1 2-3 0,-1-1-3 0,-3 1-2 0,3 1-1 16,-4 1 2-16,0 0-4 0,-4 3-1 0,3-1-9 0,-3-1-7 15,-1 3-8-15,-1 0-3 0,2-1-3 0,-5 1 1 0,4-1-4 0,-4 1-4 16,0-1-2-16,3 1 0 0,-3-2 1 0,4-1 2 0,-4 2 3 0,4-4 2 15,-1 1 2-15,-3-2 4 0,5-1 1 0,-1-1 3 0,3 0 4 0,-1-1 5 16,-3-1 5-16,6-1 5 0,-3-1 4 0,3 0 2 0,-2 0-2 0,2-2 0 16,0 0-2-16,0 0-3 0,0 0-2 0,0 0-1 0,0 0-3 0,0 0-4 15,0 0-3-15,0 0-8 0,0 0-6 0,2-2-3 0,1 2-5 0,-1-1-2 16,2 0-4-16,-1-1-2 0,3 1-2 0,-5-2 0 0,9-2 0 0,-7 2-2 16,6-1-1-16,-3-1 0 0,3-1 2 0,0 0-2 0,-2 0-2 0,2 0-4 15,0-2-10-15,0 1-14 0,-4 1-14 0,5-1-14 0,-5-2-16 0,4 1-13 16,-4 1-15-16,4-1-12 0,-5 1-10 0,1 1-12 0,5-2-49 15,-5 2-64-15,-1-1-102 0,1-1-121 0,0 2-108 0,-1 0-100 0,-2 0-82 16,1-1-70-16,1 1-25 0,-2-2-4 0,-2 2 6 0,4 2 6 0,-4-3 11 16,5 2 9-16,-5-1 48 0,4-1 67 0,-3 3 106 0,3 0 127 15,1-1 117-15,1 2 111 0</inkml:trace>
  <inkml:trace contextRef="#ctx0" brushRef="#br0" timeOffset="93997.64">7354 11782 75 0,'0'0'359'0,"0"0"158"0,0 0 76 0,0 0 39 0,0 0 33 0,0 0 23 0,0 0 23 0,0 0 24 0,4-2 14 0,-4 2 10 0,5-2 7 0,-5 0 5 16,4-1-86-16,1 0-128 0,1-1-144 0,-3-1-154 0,3-1-76 0,3 0-41 16,-4-1-31-16,4-2-21 0,0-1-26 0,0 2-20 0,0-2-14 0,-1 0-14 15,1 0-5-15,-4 1-7 0,4 0-2 0,-3 0 1 0,1 1 0 0,-2 1 0 16,-1 1 3-16,-2-1 4 0,3 2 7 0,-5 0 4 0,4 1 6 15,-1 0 6-15,-3 2 6 0,0 2 3 0,2-2 6 0,2 1 5 0,-4-1 1 16,0 2 2-16,0 0 1 0,0 0 3 0,0 0-2 0,0 0-2 0,0 0-5 16,0 0-2-16,0 0-7 0,0 2-6 0,-4-1-4 0,4 1-5 0,-2-1-5 15,-1 0-4-15,3 3-3 0,-4 0-1 0,2 1-4 0,-1-1-2 0,1 2-2 16,-2 0-2-16,1-1-2 0,3 2-4 0,-2-1-1 0,-2 0-1 16,4-1-1-16,0 1 1 0,0-2-2 0,0-1 0 0,0 1-2 0,4 0-1 15,-2-3-1-15,-2 1-2 0,0-1-2 0,3 1-1 0,1-1 0 0,-2-1-1 16,1 0-1-16,-1 0-2 0,2-1-2 0,1-2-2 0,-1 1 2 0,1-3-1 15,4 1 1-15,-3-2 1 0,3 2-1 0,0-5-1 0,0 1-4 0,-2-1-2 16,6 0-4-16,-4-1 1 0,0 1-2 0,-2 0-2 0,2-2-1 0,-3 2 0 16,3 0-1-16,-6 0-1 0,3 0 2 0,-1 1-1 0,-1 0 4 0,1 0 3 15,-1 1 5-15,-2-1 2 0,1 1 5 0,1 1 3 0,-2 0 5 0,-2-1 2 16,3 2 4-16,-3-1 5 0,0 1 2 0,0 1 5 0,0-1 2 0,0 1 7 16,0 1 2-16,0-1 4 0,0 2 2 0,0 2 4 0,0-2 1 0,0 2 1 15,0-1 0-15,0 1 2 0,0 0 0 0,0-2 2 0,0 2-4 0,0 0-1 16,0 0-3-16,0 0-3 0,0 0-3 0,0 0-4 0,-3 0-4 0,3 0-1 15,-2 2-4-15,-2-1-2 0,4-1-2 0,-3 2-1 0,3 0-1 16,-2 2 1-16,2 0 0 0,-4 1 1 0,4 0-1 0,0 2 2 0,-2 0 2 16,-1 2 7-16,3 0 4 0,0 2 4 0,0-1 4 0,-4 2 2 0,4 2 2 15,0-1 2-15,4 1 2 0,-4 1 4 0,0 0 2 0,3-1 5 0,-3 2 2 0,2 0 4 16,-2 1-2-16,0-1-1 0,4 2 2 0,-4-1 4 0,2 1 4 0,-2 0 4 16,0-2 4-16,0 2 1 0,0 0 4 0,0-1 1 0,-2-1 3 15,2 1 3-15,-4-1 3 0,4-1 3 0,-5 0 6 0,5-1 3 0,-6 1 5 16,3-2 1-16,-3 1 6 0,3-2 2 0,-3 0 4 0,1-1 4 15,-1 2 0-15,-1-3 0 0,2 1-2 0,-1-2-2 0,1 1 0 0,-4-2-4 16,3-1-4-16,-1 0-4 0,2 1-5 0,-4-2-10 0,3 2-7 0,-3-4-9 16,0 2-9-16,2-2-6 0,-2 1-6 0,0 0-9 0,0-1-5 0,-2 1-9 15,-2-3-10-15,2 2-16 0,-1-1-17 0,-3 0-21 0,4 0-22 0,-3-2-25 16,-1 1-23-16,1-2-25 0,0 1-28 0,-1-1-31 0,2 0-26 0,-1-1-22 16,-1-1-35-16,3 2-43 0,1-3-78 0,0 0-98 0,-2 0-75 0,4 0-64 15,4-1-63-15,0 1-59 0,-1-2-62 0,-1 1-59 0,5-3-12 0,-2 3 16 16,3-2 15-16,1 0 19 0,0 0 36 0,1 0 41 0,-1-2 88 0,0 1 108 15,4 1 87-15,1 0 80 0,-1 0 81 0,2 0 85 0</inkml:trace>
  <inkml:trace contextRef="#ctx0" brushRef="#br0" timeOffset="94601.59">7859 11815 255 0,'0'0'427'0,"-2"0"86"0,2 0 57 0,0 0 55 0,0 0 54 15,0 0 41-15,0 1 36 0,2 3 25 0,-2-3 20 0,4 1 13 0,-4-2 11 16,3 1-55-16,-1 2-80 0,2-1-123 0,1-1-141 0,-1 1-79 16,1 1-50-16,0-2-44 0,1 0-46 0,3-1-31 0,0 4-26 0,-4-3-17 15,8-1-11-15,-2 2-5 0,-2-2-2 0,2 1 1 0,2-1 2 16,-3 0-1-16,3-1-1 0,-2 1-2 0,2-2-3 0,-3 2-7 0,-1-1-5 15,2-1-7-15,-2 0-9 0,0 2-7 0,0-1-8 0,0 0-9 0,-3 1-8 16,3 0-9-16,-4 0-9 0,1-2-9 0,-3 2-10 0,3-1-20 0,-3 1-23 16,-1 0-31-16,-2 0-32 0,4-2-27 0,-4 2-24 0,0 0-46 0,0 0-53 15,0 0-105-15,-4-1-128 0,4-1-98 0,0 2-88 0,-5 0-102 0,1 2-108 16,4-2-40-16,-5 1-12 0,-1 2 11 0,1 0 23 0,-1 2 23 0,-1-1 20 16,-2-1 46-16,2 3 54 0,-2-1 104 0,0 1 128 0,0 0 100 0,0 0 87 15</inkml:trace>
  <inkml:trace contextRef="#ctx0" brushRef="#br0" timeOffset="94772.26">7926 11977 75 0,'-2'3'446'0,"-2"0"117"16,3-1 69-16,1 0 51 0,0-2 40 0,0 0 32 0,0 2 27 0,1 0 20 15,-1-2 15-15,0 1 12 0,4 1 11 0,-2-1-16 0,1-1-26 16,1 2-159-16,-2-2-219 0,2 1-115 0,1-1-63 0,0 0-49 0,3 0-40 16,-3 0-33-16,0 0-27 0,5 0-19 0,-5 0-17 0,4 0-17 0,0-1-16 15,0-1-24-15,-2 1-27 0,2-1-42 0,0 1-51 0,0-3-105 16,2 2-127-16,-2 0-116 0,0-1-104 0,0-1-108 0,0-1-105 0,-3 0-49 0,5 1-22 15,-2 0-5-15,-4-1 0 0,4 0 12 0,0 1 17 0,-3 1 38 0,-3-1 47 16,3 1 100-16,3 3 129 0,-4-2 111 0,1 2 108 0</inkml:trace>
  <inkml:trace contextRef="#ctx0" brushRef="#br0" timeOffset="95321.89">8420 11692 148 0,'3'-1'322'0,"-3"1"67"0,0 0 50 0,2 0 52 0,2 0 54 16,-3 1 56-16,3 1 57 0,0-1 42 0,-2 2 30 0,1 0 25 0,3-1 19 16,-3 0-34-16,-1 0-58 0,5 0-88 0,-1 1-100 0,-5-2-63 0,7 1-45 15,-3-1-51-15,-3 2-49 0,5-1-55 0,-1 0-56 0,-1 0-37 0,0 0-30 16,-1 1-21-16,2 0-18 0,-1-2-10 0,-1 4-13 0,1-2-5 0,-1 0-5 16,-3 1-3-16,3 1 0 0,0-1 1 0,-3 0 1 0,-1 4-1 0,0-2 1 15,0 2-2-15,0-1-3 0,-1 4-2 0,-3-1 1 0,-1 1-4 0,1-1 1 16,-5 1-4-16,4 0-2 0,-5 2-5 0,5-1-3 0,-4-1-2 0,-2 0 1 15,6-1-4-15,-4 1-1 0,0-2 0 0,3 0 2 0,-3 0 2 0,4-1 4 16,-3-1 4-16,3-1 4 0,0-1 8 0,1-1 6 0,-1 1 8 0,-1-3 5 16,3 2 8-16,1-3 5 0,-2 1 7 0,-1-1 7 0,5 1 7 0,-4-1 4 15,4-1 2-15,0 0-4 0,0 0-2 0,0 0-8 0,0 0-3 16,0 0-7-16,0 0-8 0,0 0-7 0,0 0-8 0,0 0-9 0,0 0-8 0,0 0-5 16,4 0-8-16,-2 0-5 0,1-1-1 0,3-1-1 0,-3 1-1 15,3-1 1-15,3-1-1 0,0 0 2 0,0 0 1 0,2-3 0 0,-2 2 1 16,1-3 2-16,3 3-4 0,-2-2-3 0,2-2-10 0,-2 3-14 0,-2-3-16 15,0 1-20-15,1 2-21 0,-1-2-20 0,1-1-19 0,0 2-17 0,-1 0-25 16,-3-1-26-16,3 2-71 0,-5-1-92 0,5 0-95 0,-4 2-92 0,4-2-84 16,-4-1-77-16,1 3-74 0,-3-3-72 0,3 0-21 0,-1 0 1 15,4 3 8-15,-3-2 13 0,-3 0 23 0,1 0 25 0,-2 1 71 0,1 0 93 16,3 1 95-16,-1 1 100 0,-1 0 90 0,1 2 90 0</inkml:trace>
  <inkml:trace contextRef="#ctx0" brushRef="#br0" timeOffset="95745.06">8819 11710 219 0,'2'-1'347'0,"2"1"59"0,-1-2 36 0,-1 0 33 0,2 2 36 0,1 0 43 0,1 2 50 0,-3-2 45 0,3 2 42 0,-3-2 27 0,3 1 21 0,3 1-47 0,-4-1-78 0,1 2-92 0,1-1-101 15,-5 1-52-15,3-1-28 0,2 3-28 0,-1 0-25 0,-1 1-40 16,1 0-45-16,-3 0-43 0,-3 1-43 0,4 1-26 0,-2-1-17 0,-2 2-10 15,0 0-6-15,0-2-4 0,-2 4 2 0,-2-2-4 0,1 0-2 0,-3 1-5 16,3 0-5-16,-3-2-1 0,1 3 0 0,-1-2 3 0,1 0 3 0,-2 2 5 16,-2-4 2-16,3 2 5 0,-3-1 3 0,4 1 5 0,-4-2 1 0,3 2 4 15,-3-1 7-15,4-1 5 0,-4-1 7 0,3 2 5 0,1-4 5 0,-4 2 2 16,5-2 2-16,-1 0-1 0,1-1-4 0,2 0-5 0,-1-2-4 16,3 1-8-16,0-2-7 0,0 0-8 0,0 0-12 0,0 0-8 0,0 0-6 15,0 0-4-15,0 1-5 0,3-1-2 0,-1 2-4 0,5-2 1 0,-5 0-1 16,5-2 1-16,-1 2 4 0,3-1 2 0,-2-1 2 0,2 1 5 0,0-1 2 15,4-1 4-15,-6 0 2 0,6-1 1 0,-2 1-3 0,1-2 2 0,-1 2-1 16,4-3-2-16,-6 2-2 0,3-1-1 0,-1 1-5 0,-2-1-1 0,2 1-2 16,-2-1-3-16,0 1-1 0,-3-1-10 0,3 1-8 0,-6 2-22 0,3-1-23 15,-3 0-30-15,-1 0-34 0,2 2-33 0,-2-3-33 0,-2 3-40 0,0 0-44 16,0 1-103-16,0-3-134 0,0 0-125 0,0 1-122 0,0 2-106 0,0-6-99 16,-2 1-31-16,-2 3-3 0,4-3 16 0,-2 2 28 0,-1 0 28 0,-1-2 33 15,-1 3 38-15,1-1 41 0,-1 0 107 0,3 1 134 0,-5 2 126 0,1-1 120 16</inkml:trace>
  <inkml:trace contextRef="#ctx0" brushRef="#br0" timeOffset="97094.1">10248 10412 99 0,'-3'-1'341'0,"1"0"99"0,-2-1 56 0,2 1 35 0,-1 1 38 0,-1 0 39 0,2 0 43 16,-1 1 44-16,-1 2 25 0,2 2 24 0,-1-2 13 0,1 3 11 0,-2 1-86 16,-1 1-136-16,1 1-103 0,-1 1-99 0,1 0-50 0,-1 4-34 0,3 0-35 15,-5 1-36-15,5 1-41 0,-2 0-45 0,-1 1-28 0,1 0-19 16,2 1-16-16,-1 1-10 0,3-2-7 0,-4 1-7 0,4-2 0 0,0 1-4 15,0-1-1-15,4-1-5 0,-4 0-2 0,5-1-1 0,-1-1 0 0,-2-1 0 0,5-1 2 16,-2-3-1-16,1 2 4 0,3-4-1 0,-4 1 5 0,4-2 2 0,0 1-1 16,2-3 4-16,-2 0 2 0,6-2 4 0,-3-1 1 0,-1 0 0 15,4-1 3-15,-1-4 0 0,1 2 1 0,-1-3 1 0,-1-2 1 0,3 1 1 16,-3 0 1-16,1-4-2 0,1 2 1 0,-3-1 2 0,-1-1 3 0,4 1 0 16,-6-1 2-16,2 1 2 0,-2-1 5 0,0 1 3 0,0 1 6 0,-4-3 3 15,0 1 3-15,5 2 5 0,-5-1 2 0,-1-1 7 0,1 1 2 0,-1-1 1 16,-3 1 2-16,3-1 1 0,0 1-4 0,-3-1-4 0,-1 2-4 0,0 0-6 15,4-2-5-15,-4 4-6 0,-4-2-6 0,4 2-8 0,0-1-7 0,-1 2-6 16,-3 0-12-16,0 0-13 0,3 2-16 0,-3-2-17 0,-1 1-14 0,1 2-12 16,-1-1-12-16,-1-1-10 0,1 1-8 0,-3 1-6 0,3-2-7 0,0 2-8 15,-1 0-8-15,-3 0-5 0,4 0-4 0,-3 0 1 0,3 2 1 0,0-1 0 16,-1-1-2-16,-3 2-1 0,6 1-7 0,-3-2-9 0,1 0-14 0,1 2-20 16,-1 0-20-16,-1-1-20 0,3 1-23 0,-3-1-26 0,3 1-18 0,1-2-19 15,-4 2-7-15,3 0-3 0,-1 0 2 0,4 0 9 0,0 0 11 0,-5 0 14 16,5 0 20-16,0 0 27 0,0 0 25 0,0 0 27 0,-4 0 32 15,4 0 30-15,-2 2 31 0,2-2 28 0,0 0 24 0,0 1 22 16,0-1 17-16,-3 1 19 0,3-1 19 0,0 0 23 0,0 0 24 0,0 0 27 16,0 4 28-16,0-4 29 0,0 0 26 0,0 0 27 0,0 0 22 0,0 0 21 15,0 0 9-15,0 0 9 0,0 0 3 0,0 0-1 0,0 0-6 0,0 0-12 16,0 0-17-16,0 0-20 0,0 0-20 0,0 0-22 0,0 0-19 0,0 0-21 16,0 0-16-16,0 1-18 0,0 2-10 0,3 0-9 0,-3-1-6 0,0 1-9 15,0 1-3-15,0 1-5 0,0 1-1 0,0 0-3 0,0 0-3 0,0 3-4 16,0 0-2-16,0 0-2 0,-3 1-4 0,3 1-7 0,0-1-4 0,-2 2-5 15,-2 0-2-15,4 0-2 0,-5 0-5 0,5 0-4 0,-4 0-4 0,2 0-1 16,-1 0-8-16,-1 0-6 0,2-1-17 0,-1-1-19 0,1 2-24 0,-2-1-24 16,1-2-67-16,-3 1-88 0,6-2-100 0,-5-1-107 0,5 1-110 0,0-1-110 15,0-1-86-15,0-6-71 0,0 3-33 0,0 2-10 0,0-5 5 0,5 4 10 16,-5-4 20-16,0 2 26 0,0-2 64 0,0 0 90 0,6 1 98 0,-3 1 108 16,-3-2 108-16,6 1 114 0</inkml:trace>
  <inkml:trace contextRef="#ctx0" brushRef="#br0" timeOffset="97884.2">10259 11497 219 0,'-2'0'402'0,"-1"0"78"0,-3 0 53 0,6 1 46 0,-3-1 47 15,3 0 48-15,0 4 47 0,-6-3 35 0,6 1 26 0,0-2 16 16,-2 1 11-16,2-1-47 0,-3 0-78 0,3 0-118 0,0 3-141 0,0-1-78 15,-4-1-46-15,4 1-46 0,0 1-42 0,-2 0-45 0,-1 0-45 0,3 1-30 16,-4 1-21-16,2-1-18 0,-1 2-12 0,3 0-2 0,-2 1 2 16,-2 1 3-16,4 0 0 0,-3 1 3 0,3 0 2 0,-2 0 1 0,2 1 3 15,0 1 0-15,0-1 0 0,0 2-3 0,-4 0 0 0,4 0 0 0,0 0 3 16,0 2-3-16,0-2-3 0,0 1-3 0,0 1-6 0,4-2-3 0,-4 0-5 16,5 0-1-16,-1 0-4 0,-2 0-2 0,1 0-3 0,3 0 1 0,3-2 1 15,-4 1-2-15,1-1 3 0,3-1 0 0,-4 0-1 0,4-1 1 0,0 1 3 16,0-3 0-16,0-1 1 0,0 2 2 0,2-3 2 0,-2 2-1 0,0-3 1 15,2 0 1-15,-2 0-3 0,0-1 2 0,2-1-1 0,-2-1-2 0,4-1-4 16,-2-1-1-16,-2 1 3 0,2-3-3 0,1 2-3 0,-1-3-2 0,-2 1-1 16,0-2-2-16,2 0 1 0,-2 0-2 0,0 0-3 0,0-2 1 15,-3 1 2-15,3 0 3 0,0 0 5 0,-4 1 1 0,0-1 3 0,1-1 3 16,-2 2 6-16,1-1 5 0,2-1 4 0,-5 0 2 0,3 1 4 16,-1 0 4-16,0-2 6 0,-3 0 2 0,3 0 0 0,-4 0 2 0,5-3-3 15,-5 1-2-15,4 1-4 0,-2-2-2 0,-2 0-4 0,4-2-2 0,-1 2-7 16,-3-1-2-16,2-1-3 0,-2 2-7 0,0-2-5 0,0 1-5 0,0 1-4 15,0-2-2-15,0 3-1 0,-2-3-2 0,-1 3 1 0,-1 0-2 0,-2 0-2 16,3 1 4-16,1 1-2 0,-3 0 2 0,-3 0 1 0,3 3 0 0,-4-2 0 16,4 2-2-16,-5 0-1 0,1 2-4 0,2-1-5 0,-5 2-12 0,2 0-12 15,0 0-19-15,-3 2-21 0,2-1-21 0,-2 2-22 0,3 0-26 0,-5 0-20 16,6 0-19-16,-5 2-19 0,5-1-14 0,-2-1-13 0,-2 3-12 0,4-1-12 16,4 1-15-16,-6-2-20 0,7 1-41 0,-5 1-50 0,7-2-49 0,-3 2-47 15,-2 0-35-15,5-1-30 0,-2 1-35 0,1-1-37 0,1 0-56 16,-2 1-67-16,4-3-35 0,-2 3-23 0,2-3 10 0,-3 5 22 0,-1-2 54 15,2 1 68-15,-1-1 70 0,3 2 69 0,-2-2 58 0,2-3 48 16,-4 5 56-16,4 2 53 0,-3-3 75 0</inkml:trace>
  <inkml:trace contextRef="#ctx0" brushRef="#br0" timeOffset="98233.93">10324 11554 252 0,'0'-1'311'0,"6"1"29"0,-6 0 25 0,5 0 20 0,-1 0 22 0,-1 0 20 0,-1 1 27 0,2 0 31 0,-2 1 39 0,1 1 41 0,3-1 13 0,-3 1-2 0,-3 0-61 0,6-2-87 0,-6 2-38 15,5 0-19-15,-5 0-11 0,4 0-8 0,-4 2-11 0,0-2-14 0,3 1-21 0,-3-1-27 0,0 2-35 0,0-1-38 0,0 1-31 0,-3 1-29 0,3-2-24 0,0 2-23 0,-4 0-14 0,4-1-7 0,-2 1-8 0,-1-1-5 0,-1 0-7 0,2 0-1 0,-1-1-3 0,3 2 0 0,-2-1 0 0,-2-1-3 0,4-1-2 0,-5 2-1 0,5-3 0 0,0 2 0 0,-4-3-1 0,4-1-5 0,0 0-3 16,0 2-5-16,0-2-4 0,0 0-4 0,0 0 4 0,0 0 6 15,0 0-3-15,4 1-6 0,-4 1-3 0,2-2-2 0,1 0-2 0,3 0-1 16,-3 0-2-16,3 0 1 0,-1-2-2 0,4 1 4 0,-3-1-2 0,3 1 0 16,-4-1-8-16,4-1-8 0,-2 2-2 0,1-1 4 0,1-1 2 0,-6 0 0 15,6 2 0-15,-3-2-1 0,-5 1-7 0,7 1-5 0,-6-2-16 0,1 1-16 16,1 1-37-16,-2-1-46 0,-2 1-89 0,0 1-110 0,3-2-94 0,-3 2-84 16,0 0-103-16,0 0-115 0,0 0-63 0,0 0-40 0,-3-4-13 0,3 4-3 15,0-3 8-15,0 3 12 0,0 0 37 0,-6-5 47 0,6 5 91 16,0-3 108-16,0 3 93 0,0 0 84 0,0 0 105 0</inkml:trace>
  <inkml:trace contextRef="#ctx0" brushRef="#br0" timeOffset="108044.07">4934 12597 262 0,'-3'-3'429'0,"3"0"73"0,-2 0 67 0,-2-1 66 15,4 3 55-15,0 0 48 0,-3-1 34 0,3 2 25 0,-2-1 16 0,2 1 15 16,0-2 2-16,0 2 0 0,-4 0-121 0,2-1-173 0,-1 1-100 0,-1 0-63 16,2 0-64-16,-1 0-63 0,-3 1-50 0,3-1-38 0,1 0-25 0,-2 2-17 15,-1-1-10-15,-1-1-5 0,3 3-4 0,-3-2-5 0,3 3-2 0,-3-3-6 16,3 2-2-16,-3 0-2 0,4 0-3 0,-1 0-4 0,-1 1-5 0,-1 1-10 16,1 1-8-16,2 0-5 0,-1 2-6 0,1-1-7 0,-2 2-5 0,1 0-5 15,1 2-2-15,2-1-4 0,-4 2-1 0,4-2-2 0,0 3 2 16,0-3 0-16,4 2 1 0,-4-1 4 0,0-1-2 0,2 1 0 0,1-3 1 15,1 3-1-15,-2-2 2 0,1-1-1 0,-1 0 0 0,2 0 0 0,1 0 2 16,-1-1 0-16,1-1 2 0,-1 2 1 0,1-2 3 0,1 0 1 0,-1 0-2 16,4 0 1-16,-2-2-1 0,1 1 1 0,1-2 0 0,0 1 0 0,0-2-1 15,2 1 2-15,1-2 1 0,-1-1-2 0,4 0-3 0,-3-1-3 16,-1-1 0-16,4-1-3 0,-3 0 0 0,-1-3 2 0,4 2-2 0,-3-3-2 16,-1 0 0-16,2 0-3 0,-2-1-2 0,-1 1-5 0,3-2 0 0,-4-2 4 15,2 2 1-15,2 0 1 0,-6 0 0 0,2 0 0 0,0 0 0 0,0 0 3 16,-4 0 0-16,4 0 2 0,-3 0 2 0,1 0 4 0,-1 2 4 0,-1-2 9 15,-1 1 2-15,-3-1 1 0,5 2 6 0,-3-1 2 0,-3 1 4 0,6-1 4 16,-6 2 1-16,0 0 0 0,4 0-1 0,-4 0 0 0,0 0-5 0,0 0-2 16,0 0-1-16,-4 2-8 0,4-2-2 0,0-1-6 0,-2 2-8 15,-2 0-3-15,1-1-8 0,1 0-8 0,-3 0-14 0,1 2-14 0,0-1-20 16,-1 2-20-16,0-1-25 0,-5 1-30 0,5 0-29 0,0 0-29 16,-4-1-28-16,3 2-23 0,-1-1-20 0,-4 1-24 0,6 1-31 0,-4-1-38 15,3 1-57-15,-3-1-65 0,0 2-52 0,4 2-47 0,-4-2-21 0,5 1-16 16,-1 1-5-16,-1-1-5 0,3 2-5 0,-3-1-8 0,2 0-13 0,-1 0-17 15,5-2-16-15,-4 3-18 0,3-1 35 0,1-2 63 0,-4 1 62 0,4-1 61 16,0 0 49-16,-5 3 39 0,5-3 37 0,0 0 35 0,0 0 30 0,0 0 30 16,0 0 35-16,0 0 39 0</inkml:trace>
  <inkml:trace contextRef="#ctx0" brushRef="#br0" timeOffset="108269.95">5054 12559 4 0,'0'0'269'0,"0"0"61"0,0 0 38 0,0 0 23 0,0 0 21 0,0 0 23 0,0 0 25 0,0 0 33 0,0 0 40 0,0 2 48 16,0-2 47-16,0 0 19 0,0 0 4 0,0 0-68 0,0 0-100 0,-4 1-49 0,4-1-22 0,0 0-15 0,0 0-14 0,0 0-15 0,0 0-15 0,0 0-26 0,0 3-31 0,4 0-37 0,-4 0-41 0,0 0-34 0,0 2-33 0,0-1-20 0,0 1-14 0,3-1-9 0,-3 2-6 0,0 0-2 0,0 2 2 0,0-1-4 0,0 1-8 0,0 1-9 0,0-2-8 0,0 2-7 0,0-2-7 0,0 1-7 0,0 1-7 0,0-1-6 0,0 1-7 16,0-2-16-16,-3 1-16 0,3-1-21 0,0-1-21 0,0 0-25 0,0 0-26 15,-4 0-69-15,4 0-86 0,0-1-95 0,0 0-100 0,0-1-82 0,4 0-75 16,-4-4-99-16,0 6-109 0,0-6-43 0,3 3-11 0,-3-3 2 0,6 1 9 15,-6-1 17-15,5 0 26 0,0-1 66 0,-1-2 86 0,2 0 96 0,-1 0 98 16,4 0 84-16,-4 0 76 0</inkml:trace>
  <inkml:trace contextRef="#ctx0" brushRef="#br0" timeOffset="108807.75">5435 12580 42 0,'-2'-1'503'0,"-1"-2"139"0,3 1 75 0,-4 1 42 0,2-1 24 15,2 2 20-15,0 0 16 0,0 0 12 0,0 0 12 0,0 0 10 0,0 0 8 16,0 0-4-16,0 0-13 0,0 0-190 0,-3 2-268 0,3-2-135 0,0 0-73 16,0 0-40-16,0 0-25 0,0 0-16 0,0 0-11 0,0 0-7 0,0 0-4 15,0 1 0-15,3 2 2 0,-3 0-1 0,2 0 4 0,2 2-3 0,-1-1-1 16,-1 2 7-16,2 0 10 0,1 2 6 0,-1-2 9 0,1 1 5 0,-1 2 3 15,-2-3 1-15,3 3 3 0,-1-1-4 0,1-1-4 0,-1 2-4 16,1-2 0-16,-1 1-2 0,-2 0-1 0,1-1-4 0,3 1-4 0,-3-1-8 16,3 1-6-16,-6-1-6 0,5 1-6 0,-1-1-6 0,-2-1-8 0,1 2-7 15,1-2-4-15,-2-1-4 0,1 2-6 0,1-1-5 0,-2-1-6 16,1 2-4-16,-1-3-4 0,-2 2-2 0,4-1-1 0,-4-1-2 0,3 1-6 16,-1-2 2-16,-2 1-2 0,0-1-3 0,4 0-5 0,-4 0-11 0,2-1-16 15,-2-2-20-15,0 3-23 0,0-3-28 0,3 1-33 0,-3-1-35 0,0 2-33 16,0-2-28-16,0 0-24 0,0 0-37 0,0 0-43 0,0 0-83 0,0 0-107 15,0 0-75-15,0 0-65 0,0 0-55 0,0 0-49 0,0 0-57 0,0 0-63 16,0 0-9-16,0-6 12 0,0 0 19 0,0 0 21 0,0-2 35 0,0 1 41 16,0 1 87-16,4 0 109 0,-4 1 88 0,2-1 79 0,-2 0 74 0,0 2 72 15</inkml:trace>
  <inkml:trace contextRef="#ctx0" brushRef="#br0" timeOffset="109091.39">5616 12604 69 0,'0'-3'320'0,"0"0"87"0,0 3 57 16,0-3 61-16,0 3 60 0,0 0 65 0,0 0 61 0,0 0 43 0,0 0 35 16,0 0 24-16,0 0 17 0,0 0-21 0,0 0-35 0,0 0-97 0,0 0-126 15,0 0-74-15,0 0-50 0,0 0-48 0,0 2-49 0,0 1-46 0,-2 0-47 16,-1-2-27-16,-1 2-17 0,2 2-7 0,-3-1-5 0,-2 1 3 0,1 2 1 16,1 2 0-16,-4 0 1 0,3 2-2 0,-3-1-2 0,0 2-1 0,-2 2-4 15,2-1-9-15,-3 1-11 0,4-1-11 0,-1 2-10 0,-3-1-14 0,3-1-11 16,-2 1-13-16,2-1-10 0,0 1-14 0,1-1-7 0,-4-1-10 0,3 0-10 15,0 0-15-15,1 0-18 0,-4-1-25 0,6-1-31 0,-3 1-38 16,0-1-39-16,0-1-46 0,4-1-46 0,-4-1-37 0,3-1-39 0,1 0-83 16,1-2-107-16,-1 0-110 0,1-1-109 0,2 0-108 0,2-3-110 15,0 0-60-15,0 0-39 0,6-3 5 0,-1 0 21 0,-1 1 37 0,1-1 38 16,1-1 37-16,3-1 37 0,0 1 85 0,0-2 105 0,0 0 112 0,-2 1 110 16,6 0 115-16</inkml:trace>
  <inkml:trace contextRef="#ctx0" brushRef="#br0" timeOffset="110996.73">5819 12628 61 0,'-4'-1'273'0,"4"1"51"0,0 0 29 16,0 0 16-16,0 0 13 0,0 0 16 0,0 0 14 0,0 0 18 16,0 0 21-16,0 0 24 0,0 0 23 0,0 0-11 0,0 0-27 0,0 0-69 15,0 0-87-15,0 0-37 0,0 0-14 0,0 0-8 0,0 0-6 16,0 0-3-16,0 0-7 0,0 0-5 0,0 0-10 0,0 0-10 0,0 0-16 16,0 0-11-16,0 0-13 0,0 0-7 0,0 0-10 0,0 0-3 0,0 0-8 15,0 0-4-15,0 0-2 0,0 0-4 0,0 0-1 0,0 0-8 0,0 0-7 16,0 0-7-16,0 0-9 0,0 0-5 0,0 0-8 0,0 0-8 0,0 0-7 15,0 0-8-15,0 0-2 0,0 0-7 0,0 0-1 0,0 0-6 0,0 0-4 16,0 0-5-16,0 0-3 0,0 0-2 0,0 0-3 0,0 0-2 0,0 0-2 16,0 0-2-16,0 0 1 0,0 0-1 0,0 0 1 0,0 0-4 0,0 0-2 15,0 0-1-15,0 0-1 0,0 0-1 0,0 0-1 0,0 0 1 0,0 0 1 16,0 0-2-16,0 0 1 0,0 0-4 0,0 0 1 0,0 0 1 0,0 0 1 16,0 0 1-16,0 0-1 0,0 0 2 0,0 0 3 0,0 0-1 0,0 0-2 15,0 0 0-15,0 0 1 0,0 0 1 0,0 0 1 0,0 0 0 0,0 0 1 16,0 0-1-16,0 0-3 0,0 0 0 0,0 0 0 0,0 0 0 0,0 0 0 15,0 0-1-15,0 0-1 0,0 0-1 0,0 0 0 0,0 0-1 16,0 0-1-16,0 0 1 0,0 0-1 0,0 0 2 0,0 0 0 0,0 0 0 16,0 0 2-16,0 0-4 0,0 0 2 0,0 0 2 0,0 0 1 0,0 0-2 0,0 0 1 15,0 0 1-15,0 0 1 0,0 0-1 0,0 0 0 0,0 0 0 16,0 0 2-16,0 0-1 0,0 0-1 0,0 0 2 0,0 0-1 0,0 0 1 16,0 0-2-16,0 0 1 0,0 0 1 0,0 0-2 0,0 0-2 0,0 0 1 15,0 0-1-15,0 0-1 0,0 0-1 0,0 0-2 0,0 0 0 16,0 0-2-16,0 0-1 0,0 0 0 0,0 0-1 0,0 0-1 0,0 0-2 0,0 0-1 15,0 0 2-15,0 0 0 0,0 0-1 0,0 0 1 0,4 1 0 16,-4-1 1-16,0 0 1 0,1 0 1 0,3 0-2 0,-2 0 1 0,2 0-1 16,1 0 2-16,-1 0 2 0,-4 0-1 0,5 0 2 0,-1 0-1 0,1 0-2 15,-3 0 0-15,1 0 0 0,3 2 1 0,-2-2 2 0,1 0 2 0,-1 1 2 16,1-1-1-16,-1 3-1 0,1-1 1 0,0-1 1 0,-1 2 1 0,2-2-2 16,-1 3 1-16,-1-1 1 0,1 1 1 0,-1-1 1 0,1 1 1 0,-3 1-2 15,1 0 1-15,3 1-1 0,-3-2 2 0,-1 1 2 0,2-1-4 0,0 2-6 16,-4 0 5-16,1 0 5 0,-1 0 4 0,0-2 2 0,0 4 1 0,0-2-1 15,-1 2-1-15,1-1 0 0,-4 1 0 0,0-1 0 0,2 2-1 0,-1-1-5 16,3-1 4-16,-6 0 5 0,3 1-1 0,1 0-10 0,-3-1-2 0,1-1-2 16,0 2-3-16,-1-2-2 0,0 1-1 0,1-1 0 0,-2 0-1 0,1 0-1 15,-4 0 1-15,4 0 1 0,1 0 0 0,-5 0-2 0,3-1 1 0,1-1-1 16,0 1 1-16,-3-1-1 0,3 0 2 0,0 0 2 0,-1-1-1 0,2 0-1 16,-1 0 2-16,1 0 1 0,3-2 0 0,-3 0 0 0,0 1 1 0,3 0 6 15,1-2 3-15,-4 1 5 0,4-1 2 0,0 0 4 0,0 0-2 16,-2 2-1-16,2-2 2 0,0 0 1 0,0 0 0 0,0 0 0 0,0 0 0 15,0 0-2-15,0 0-2 0,0 0-7 0,0 0-1 0,0 0-5 0,0 0-4 16,0 0-3-16,0 0-2 0,0 0-1 0,0 0-1 0,0 0-1 0,0 0 1 16,0 0-2-16,0 0-2 0,0 0 2 0,0 0 1 0,2-2-1 0,2 2 2 15,-4 0-1-15,5-1 5 0,-1 1 1 0,-3 0 3 0,3-2 5 16,1 2 5-16,1-2 4 0,1 2 3 0,-1-1 1 0,-1 1 4 0,0-1 2 16,1 1 5-16,1-2 2 0,-1 2 0 0,-1 0 5 0,0-1 2 0,3 1 0 15,-3-2-1-15,0 1 0 0,1 1 1 0,3-2-3 0,-4 2 3 0,-1 0-1 16,5-1-1-16,-4 1-1 0,-1 0-1 0,1 0 1 0,-3-2-1 0,2 2-1 15,1 0 0-15,-1-1 0 0,0 1 1 0,-3 0-3 0,-1 0-2 0,4 0-3 16,-4 0-3-16,0 0 0 0,0 0-3 0,5-2-1 0,-5 2-3 0,0 0-2 16,0 0-3-16,0 0-3 0,0 0-3 0,0 0-2 0,0 0-8 0,0 0-14 15,0 0-21-15,0 0-29 0,0 0-33 0,0 0-38 0,0 0-32 0,0 0-32 16,0 0-41-16,0 0-51 0,0 0-97 0,0 0-118 0,0 0-110 0,0 0-101 16,0 0-106-16,0 0-104 0,0 0-33 0,0 0 3 0,0 0 20 0,0 0 33 15,0 0 31-15,0-4 28 0,0 4 43 0,0-5 48 0,0 5 100 0,0 0 120 16,0-4 106-16,0 4 103 0</inkml:trace>
  <inkml:trace contextRef="#ctx0" brushRef="#br0" timeOffset="111578.15">6329 12796 13 0,'-6'0'426'0,"-1"0"127"0,2 0 78 0,-1 0 49 0,3 0 40 0,1 0 24 0,-2 2 21 0,4-2 16 16,0 0 9-16,0 1 9 0,0-1 10 0,0 0-6 0,0 0-13 0,0 0-157 15,0 0-222-15,0 2-116 0,4-1-69 0,-2 1-37 0,1-1-29 0,3-1-13 16,-3 0-9-16,3 2-3 0,-1-2 2 0,4 1 5 0,-3-1 8 0,3 0 5 16,0 1 5-16,2-1 8 0,-2 0 4 0,0 0 6 0,0 0 1 15,2 0 2-15,-2 0-2 0,0-1-3 0,0 1-3 0,0 0-5 0,-2 0-6 16,2 0-9-16,-2 0-11 0,0-1-8 0,1 1-11 0,-3 0-11 0,1 0-11 15,-1 0-13-15,0 0-10 0,-1 0-11 0,1 0-10 0,-1 0-8 0,1 0-8 16,-1 0-6-16,-4 0-8 0,6-2-7 0,-6 2-14 0,0 0-23 0,5 0-30 16,-5 0-41-16,0 0-48 0,0 0-49 0,0 0-50 0,0 0-46 0,0 0-51 15,0 0-107-15,0 0-139 0,0 0-117 0,0 0-111 0,0 0-105 0,0 0-106 16,-5-3-31-16,5 3 4 0,0 0 28 0,0 0 43 0,0 0 45 0,0 0 48 16,3-3 48-16,-3 3 48 0,0 0 110 0,6 2 137 0,-1 1 118 0,0 0 109 15</inkml:trace>
  <inkml:trace contextRef="#ctx0" brushRef="#br0" timeOffset="112199.79">6911 12615 220 0,'-5'1'355'0,"1"-1"60"0,2 2 39 0,-1-1 44 0,1 1 44 16,-2 2 54-16,4 1 59 0,-3-1 46 0,1-1 41 0,-2 1 27 0,2 3 18 15,-1-1-45-15,-1-1-75 0,4 3-94 0,-5 1-100 0,5-1-54 16,-4 1-36-16,2 1-34 0,-1 1-39 0,3 1-48 0,-2 0-55 0,-2 1-40 16,4 1-38-16,0-1-21 0,0 0-15 0,0 3-8 0,0-3-5 0,0 1-7 15,4-1-5-15,-2 1-4 0,1-2-2 0,-1-1-4 0,5 0-2 0,-1-1-4 16,-1 0-1-16,1-2-3 0,3 0-3 0,0 0-4 0,0-2-4 0,2 0-1 15,-2-2-3-15,3 0 0 0,-1 0 0 0,4-1-2 0,-3-3 0 0,-1 0 1 16,4-3-1-16,-1 1-1 0,1-2-1 0,-1-2-2 0,1 0-3 16,-3-3 0-16,3 0 0 0,-4-2-2 0,3 0-2 0,-1 0-1 0,-3-1 1 15,3 0 1-15,-4-2 0 0,-2 2 3 0,2-2 5 0,1 1 2 0,-1 1 7 16,-4 0 7-16,0 0 6 0,-1 0 9 0,1 2 8 0,-1-1 4 0,-4-1 8 16,2 2 2-16,1 0 3 0,-3 0 2 0,0 1 3 0,0 0-2 0,0 0-7 15,0 0-4-15,-3 2-6 0,3-1-5 0,-2 1-9 0,-2-1-7 0,4 2-5 16,-5-1-9-16,1 1-8 0,3 1-12 0,-3-1-13 0,-1 1-21 0,1 1-20 15,-1 0-26-15,-5-1-27 0,5 1-25 0,0 0-24 0,-4 2-24 0,0 0-21 16,-1-1-18-16,1 2-20 0,2-1-37 0,-5 2-43 0,3 0-70 0,-2 0-83 16,-2 0-57-16,2 0-49 0,2 3-30 0,-2-1-26 0,2-1-20 15,-3 2-24-15,4-2-41 0,-1 3-48 0,0-1-28 0,0-2-19 0,0 1 17 0,4 1 39 16,-1-2 73-16,3 1 89 0,-3 1 74 0,3-3 62 0,3 0 57 16,-6 1 47-16,6-1 47 0,0 0 47 0,-3 3 62 0</inkml:trace>
  <inkml:trace contextRef="#ctx0" brushRef="#br0" timeOffset="112585.75">6964 12619 183 0,'3'2'312'0,"-3"-2"47"0,0 1 30 0,0 0 26 0,6 3 25 0,-6-3 32 0,5 1 35 0,-1-1 39 0,-4 2 43 0,5-1 34 0,-1-1 34 0,-2-1-28 0,1 2-58 0,1-1-68 0,-2 0-77 0,1-1-40 0,3 2-18 15,-6 0-20-15,3-1-20 0,-1 1-24 0,2-2-32 0,-1 3-32 0,-1-2-39 16,-2 2-31-16,0 0-29 0,4 0-21 0,-2 2-20 0,-2-2-11 15,0 1-14-15,0 1-6 0,0 1-5 0,-2 0 0 0,-2 0-5 0,4 0-4 0,-2 1-5 16,-1-1-4-16,-1 2-1 0,2-2-6 0,-1 1-3 0,-3-1-4 16,3 0-4-16,1 1-1 0,-5 0-3 0,5-1-1 0,-2-1-1 0,2 0-2 15,-1 0-4-15,-1-1 1 0,4 0 1 0,-2 0 1 0,-1-1 2 0,3-2-1 16,0-1-2-16,0 0-2 0,0 0-1 0,0 0 0 0,0 0 0 16,0 0-1-16,0 0-1 0,0 0 1 0,0 3 1 0,0-3 1 0,0 0 1 15,3 2-1-15,-1-1 1 0,2-1 2 0,-1 2 2 0,-3-2 2 0,2 0 1 16,2 0 0-16,-2 1 3 0,1-1 0 0,3 0-2 0,-3-1-1 0,-1 1-4 15,2-2-4-15,1 1-1 0,2-1-3 0,-1 1-4 0,-1-1-10 0,1 1-8 16,3-2-13-16,-4-1-13 0,0 0-27 0,5 0-28 0,-3 1-83 0,-2-4-104 16,6 3-100-16,-2-2-98 0,-3 0-122 0,3 0-132 0,0 2-69 0,-4-2-43 15,4-1-14-15,-4 3 0 0,5-2 6 0,-5 2 12 0,2-1 22 0,-1 2 29 16,-1-1 78-16,0 1 105 0,-1 0 101 0,2 1 100 0,-1 0 123 16</inkml:trace>
  <inkml:trace contextRef="#ctx0" brushRef="#br0" timeOffset="112939.89">7611 12487 76 0,'0'0'378'0,"0"0"180"0,0 0 91 0,0 0 53 15,0 0 34-15,0 3 29 0,0 0 19 0,0-1 23 0,0 1 12 0,0 0 11 16,-2 0 11-16,-1 0 8 0,3 0-80 0,-6 3-124 0,3-2-158 0,1 2-174 16,-2 2-88-16,-5-1-49 0,4 0-35 0,-4 4-26 0,3 0-23 0,-3-1-19 15,-2 2-14-15,-1 0-13 0,1 2-8 0,-2-1-11 0,2 1-8 0,-1 0-4 16,-3 0-4-16,1 1-4 0,-1 0-4 0,4 0-3 0,-1 0-6 0,-3-1-7 15,4-1-11-15,-1 0-14 0,1 0-14 0,2-1-22 0,-2-2-38 16,2-1-52-16,0 0-80 0,0-1-94 0,4-2-74 0,-1 0-66 16,2-2-61-16,1 1-61 0,3-2-61 0,-2 0-69 0,2-3-43 0,0 0-31 0,0 0-5 15,0 0 10-15,2-5 37 0,1 1 50 0,3-2 79 0,-2 0 93 0,5 0 76 16,-4 0 64-16,0-2 62 0,4 2 61 0,2-1 72 0</inkml:trace>
  <inkml:trace contextRef="#ctx0" brushRef="#br0" timeOffset="113352.25">7535 12675 231 0,'4'-5'312'0,"-1"2"36"0,-1 2 26 0,2-2 22 16,1 3 31-16,-5-2 30 0,0 2 45 0,6 0 47 0,-6 2 55 0,3-2 59 16,-3 0 20-16,2 1 6 0,2 1-64 0,-4-1-100 0,0 1-47 0,0-2-25 15,3 1-17-15,-1 1-17 0,-2-2-23 0,0 3-29 0,0 0-36 0,0-2-39 16,4 4-53-16,-4-2-57 0,0 1-38 0,0 1-31 0,0 1-25 0,0 0-23 16,0 1-8-16,0-1-3 0,-4 3-6 0,4 0-5 0,0 0-5 0,-5 0-5 15,5 2-5-15,-6-2-4 0,3 3-4 0,1-2-4 0,-2-1-2 0,-1 2-4 16,1-2 1-16,-1 1 2 0,1-1-7 0,2 0-13 0,-1-1-13 0,-3-1-8 15,3 1-16-15,-3-3-14 0,6 2-25 0,-5-3-26 0,5-1-47 0,-4 0-54 16,4 0-55-16,0-3-52 0,0 0-41 0,0 0-40 0,0 0-24 0,0 0-20 16,0 0-11-16,4-1-6 0,-4-1-3 0,5-1 0 0,-1 0 10 0,-2-1 17 15,1-3 39-15,3 2 50 0,-3-1 53 0,-1-2 52 0,2-1 44 0,1 1 36 16,-1 1 34-16,1 1 27 0,-1-1 25 0,-2 1 23 0,1 0 25 16,3 3 27-16,-6-2 25 0,5 2 26 0,-5 0 19 0,4 2 23 15,-1-1 23-15,-3 2 29 0,2 2 39 0,2-1 40 0,-2 1 49 0,1 1 53 0,-3-1 39 16,4 2 32-16,-2 0 13 0,1 1 0 0,-3-1 2 0,0 0-3 0,2 3-7 15,-2-1-11-15,4-1-19 0,-4 3-25 0,0-2-35 0,0 2-40 0,0-1-51 16,0 0-57-16,0 0-44 0,-4 0-42 0,4-1-31 0,0 0-31 16,0-1-41-16,0-1-49 0,0-1-67 0,0 2-74 0,0-5-65 0,0 0-62 15,0 1-50-15,0-1-50 0,0 0-50 0,4-1-52 0,-1-1-74 0,-1-2-74 16,2 1-39-16,-4-3-13 0,5-2 15 0,-1 1 30 0,-2-1 57 0,1-1 68 16,3 0 63-16,-1 0 59 0,-1 0 50 0,1 0 45 0,-1 0 52 0,1 0 55 15</inkml:trace>
  <inkml:trace contextRef="#ctx0" brushRef="#br0" timeOffset="113797.6">7754 12570 13 0,'0'-5'291'15,"-2"4"131"-15,2 1 86 0,0 0 65 0,0 0 63 0,0 0 62 0,0-2 41 0,0 2 37 0,0 0 23 0,0 0 17 0,0 0 11 0,0 0 10 0,0 0-65 0,0 0-97 0,0 0-121 0,0 0-130 0,0 0-81 0,0 2-60 0,0-2-61 0,-3 2-59 0,3 2-38 0,0-1-32 0,0 0-21 0,0 1-15 0,0-1-11 0,0 3-7 0,0-1-4 0,0 1-5 0,0-1-2 0,0 2-1 0,0-3-1 0,0 2-4 0,3 0-2 0,-3-1-5 0,0-1-2 0,2 0-2 16,-2 1-5-16,0 0-8 0,0-1-7 0,0-1-9 0,0 2-9 0,0-2-7 16,0-2-8-16,0-1-9 0,0 3-14 0,0-3-10 0,0 3-15 0,0-3-13 15,0 0-23-15,0 0-26 0,0 0-26 0,0 0-30 0,0 0-26 0,0 0-28 16,0 0-26-16,0 0-23 0,0 0-20 0,0 0-17 0,0 0-8 0,0 0-3 16,0 0 2-16,0-3 7 0,0 0 16 0,4 0 22 0,-4 0 29 0,1-1 34 15,3-1 33-15,-4 1 36 0,5-3 32 0,-5 2 31 0,4-1 32 0,2-1 25 16,-3 2 29-16,3-1 22 0,-1-1 33 0,0 0 37 0,4 1 38 0,-1 0 41 15,-1 0 38-15,2-1 34 0,0-1 27 0,0 2 20 0,0-1 10 0,2 1 6 16,-2-2 18-16,0 0 21 0,0 3 11 0,-3-3 7 0,4 4-15 16,-2-4-22-16,-3 2-27 0,4 2-37 0,-3-1-31 0,-1 1-31 15,0-1-23-15,3 1-20 0,-7 0-8 0,5 0-6 0,-3 3-17 0,1-2-25 0,-2 0-17 16,2 1-16-16,-4 1-6 0,0 1-7 0,0-2-4 0,0 2-5 16,0 0-3-16,0 0-3 0,0 0-3 0,0 0-2 0,0 0-2 0,0 0-2 15,0 0-2-15,0 0-2 0,0 3-4 0,0 0-4 0,0 2-4 0,0-1-8 16,-4 1-14-16,4-1-17 0,-2 2-33 0,-2 0-41 0,1 0-54 0,3 0-58 15,-6-1-50-15,6 1-44 0,-5-2-39 0,1 2-30 0,3-2-30 0,-3 1-28 16,-1 0-28-16,1-1-31 0,2 0-26 0,-2 1-24 0,-1-2-18 0,1 2-16 16,-1-1 21-16,1-3 39 0,-1 3 40 0,0-1 42 0,1-2 34 0,-2 2 36 15,1 0 33-15,1 0 32 0,3-2 33 0,-3 3 35 0,4-4 42 16,-4 3 41-16</inkml:trace>
  <inkml:trace contextRef="#ctx0" brushRef="#br0" timeOffset="114120.3">7854 12605 28 0,'0'0'248'0,"0"0"51"0,0 0 26 0,0 0 18 0,0 0 11 0,0 0 9 16,0 0 10-16,3 2 8 0,-3-2 9 0,2 2 8 0,-2-1 10 15,0 1-19-15,4-2-35 0,-4 1-72 0,3 1-91 0,-1-1-40 0,-2-1-21 16,4 2-6-16,-3-1-1 0,3 1 2 0,-4 0 4 0,5 2 2 0,-5-1 2 16,4 1 5-16,-2 1 5 0,1 1 4 0,3 1 4 0,-6-1 0 0,4 2 1 15,1 1-2-15,-5-2-5 0,4 2-8 0,-3 0-8 0,3 0-11 0,0 2-9 16,-3-2-10-16,-1 0-14 0,0 0-10 0,4-1-17 0,-4 2-11 0,0-2-13 16,0 0-10-16,0 1-6 0,0-1-8 0,0-2-2 0,0-1-1 0,0 2 1 15,-4-3-1-15,4 1 4 0,0-2 5 0,0-1 13 0,0 2 17 0,0-4 23 16,0 3 22-16,0-3 24 0,-1 1 19 0,1-1 18 0,-4 0 20 0,4 0 21 15,0 2 8-15,0-2 0 0,-4 1 4 0,3-1 3 0,-3 0-3 16,4 0-6-16,-2 2-14 0,-1-1-16 0,3-1-21 0,-4 0-19 0,4 0-15 16,0 0-12-16,0 0-18 0,0-3-19 0,0 3-8 0,0 0 0 0,0 0-5 15,0 0-5-15,0 0-8 0,0-1-6 0,4-2-5 0,-4 0-4 16,3-1-4-16,-1 2-10 0,2-3-11 0,-3 2-14 0,7-3-15 0,-7 0-14 16,3 2-23-16,1-2-28 0,-1-2-73 0,2 2-91 0,-6 2-92 0,5-3-87 15,-5 3-90-15,4 1-91 0,-4 3-87 0,0-6-85 0,-4 1-35 0,4 5-8 16,-4-2 3-16,3 0 8 0,-5 2 21 0,-3 2 28 0,4-1 71 0,-4 2 89 15,-4 0 93-15,2 3 90 0,2 0 90 0,-5 2 90 0</inkml:trace>
  <inkml:trace contextRef="#ctx0" brushRef="#br0" timeOffset="115272.43">4878 13665 160 0,'-2'-2'371'0,"2"2"67"0,-3 0 37 0,3 0 23 0,0 0 17 0,0 0 26 0,0 0 29 0,0 0 43 0,0 0 47 0,0 0 35 15,5 0 35-15,-5 0-26 0,4 0-52 0,1 0-109 0,-1 0-134 0,1 0-64 16,1 0-33-16,-1 0-19 0,4 0-12 0,0 0-24 0,-3 0-28 16,3 0-39-16,-4 0-45 0,4 0-35 0,0 0-32 0,-3 2-18 0,3-1-8 0,-4 1-7 15,2-1-3-15,-1 1-3 0,-1-1-2 0,1 2 1 0,-3 0-2 16,3 0 0-16,-1 0 1 0,-1 2 1 0,-1-1 1 0,-1 1-2 0,-2 1-4 15,4 1 0-15,-4 1 0 0,0-1-1 0,0 1-2 0,-4 1-2 0,4 0-1 16,-2 0-4-16,-1 1-4 0,-1 2-2 0,-1-1-2 0,1-3-2 0,-1 3-1 16,-1 0 0-16,1-2 0 0,1-1 0 0,-1 3 0 0,-1-4 2 0,-3 3 1 15,6-3 6-15,-3 1 7 0,1-2 5 0,-1 1 8 0,-1-2 10 0,2 1 12 16,-1 0 9-16,3-2 9 0,-3 1 10 0,3-2 11 0,1 0 8 0,-2 0 7 16,-1-1 3-16,5 0 6 0,-4 0-1 0,4-2-3 0,0 0-4 0,0 0-3 15,0 0-12-15,0 0-12 0,0 0-10 0,0 0-13 0,0 0-10 0,0 0-12 16,0 0-10-16,0 0-8 0,4 0-7 0,1-2-6 0,-1 2-3 0,1-2-4 15,1 2-1-15,-3-1 0 0,6 0 2 0,-3-1 1 0,3 2 1 0,2-3 2 16,-2 0 2-16,0 2 2 0,2-2-2 0,-2 1 0 0,3-1 0 16,-3 0-3-16,2 0 0 0,-2 0 0 0,0 2-1 0,-3-2-4 0,4 0 1 15,0 1-2-15,-5-1-2 0,4 0-1 0,-4 2-9 0,3-1-13 16,-3 1-17-16,1-2-16 0,-3 1-21 0,3 1-24 0,-1-1-22 0,-1 0-25 16,-4 1-25-16,5 0-22 0,-5-1-51 0,5-1-64 0,-5 2-92 0,4-2-107 15,-2 0-77-15,1-1-63 0,3 2-72 0,-2-1-75 0,-1-2-47 0,-1-1-39 16,2 2-1-16,-4-1 12 0,1 1 17 0,3-2 20 0,0 1 51 0,-3 2 64 15,-1-1 92-15,4-1 109 0,-4 0 85 0,0 5 75 0,5-2 88 0</inkml:trace>
  <inkml:trace contextRef="#ctx0" brushRef="#br0" timeOffset="115588.6">5258 13612 238 0,'0'-4'358'0,"4"1"38"0,-3-2 32 0,3 2 29 0,-2-1 42 0,1 2 48 0,3-1 55 0,-3 2 61 0,-1-2 38 0,2 1 31 0,1 1 8 0,-1 1-3 0,0-2-96 0,1 0-138 0,-3 2-65 0,1 0-31 0,3 0-25 0,-3 0-19 0,3 2-35 0,-1 0-39 0,-1 1-49 0,1 0-51 16,1 0-32-16,1 0-25 0,-2 1-15 0,1 1-9 0,3 1-7 0,-4 0-4 16,1 0-1-16,3 0-1 0,-4 1-4 0,2 1-2 0,-1 1-4 0,-1-2-2 15,1 2-2-15,3-2-3 0,-4 3-3 0,-1-2-2 0,1 0-4 0,1 1-3 16,-3 0-7-16,3-1-2 0,-3 1-3 0,3-2-3 0,-3 2-4 0,-1 0-8 15,2-2-6-15,-4 1-4 0,2 1-4 0,1 0-4 0,-3-1-3 16,4 1-3-16,-4-2-4 0,0 1-5 0,0 1-11 0,0-2-16 0,0 1-16 16,0-2-19-16,0-1-16 0,-4 2-15 0,4-3-20 0,0 1-19 0,0-3-51 15,-3 2-62-15,3-3-89 0,0-1-106 0,0 0-80 0,-2 2-69 0,2-2-68 16,0 0-68-16,0 0-59 0,-4-3-55 0,-1-1-17 0,5 0 1 16,0 1 12-16,-4-3 19 0,4 0 45 0,0 0 60 0,0 0 93 0,0-3 104 15,0 2 82-15,4-1 72 0,-4-1 76 0,3 2 84 0</inkml:trace>
  <inkml:trace contextRef="#ctx0" brushRef="#br0" timeOffset="115841.87">5562 13530 25 0,'-4'-3'361'0,"4"3"218"16,0 0 112-16,-3-2 62 0,1 2 36 0,-2 2 25 0,4-1 16 0,-5 2 13 16,5 0 16-16,-4 0 13 0,-1 1 15 0,-1 3 12 0,3-3-62 0,-3 3-94 15,1 1-173-15,-1 1-207 0,-3 0-105 0,4 2-57 0,-4-1-33 16,0 2-24-16,0 0-18 0,0 2-10 0,0-1-16 0,1 1-13 0,-4 1-14 15,3 0-15-15,-2 0-13 0,2 1-12 0,0-1-16 0,-2 2-17 16,-2-2-21-16,4 1-24 0,-2-1-20 0,2-1-16 0,0 1-26 0,0-3-26 16,2 1-64-16,0-2-82 0,0 1-96 0,-1-3-104 0,3 0-96 0,-1-2-89 15,3 1-95-15,-3-4-97 0,3 2-33 0,1-2-3 0,2-4 8 0,0 0 13 16,0 0 21-16,0 0 24 0,5-1 65 0,1-2 80 0,-3-1 98 0,3-1 105 16,3-1 95-16,-4 2 94 0</inkml:trace>
  <inkml:trace contextRef="#ctx0" brushRef="#br0" timeOffset="117098.25">5640 13761 181 0,'0'0'431'0,"0"0"108"0,0 0 80 0,0 0 59 0,0 0 51 0,0 0 33 16,0 0 28-16,0 0 17 0,0 0 15 0,0 0 9 0,0 0 6 16,0 0-39-16,0 0-62 0,0 0-140 0,0 1-172 0,0-1-105 0,0 0-76 15,3 0-53-15,-3 0-43 0,2 0-25 0,2 0-16 0,-1 2-8 0,-1-1-5 16,2-1-2-16,1 0 1 0,1 0 5 0,-3 1 7 0,3-1 5 0,-1 2 8 15,2-2 5-15,-1 2 7 0,-1-2 3 0,1 1-1 0,3-1-3 0,-4 2-5 16,4-1-3-16,-4-1-2 0,5 0-4 0,-5 2 1 0,4-2 0 0,-2 1-3 16,0-1-2-16,3 0-3 0,-5 0-5 0,4 0-5 0,0 0-5 0,0 2-1 15,-4-2-1-15,5 0-1 0,-1 0-1 0,-4 0-3 0,0 0-1 0,4 0-2 16,-3 0 0-16,1 0-8 0,-1 0 0 0,-5 0-1 0,7 0-3 16,-7 0 0-16,3 0-2 0,1 0-1 0,1 0-3 0,-6 0-1 0,0 0-5 15,4 0-4-15,1 0-5 0,-1 0-6 0,-3 0-5 0,-1 0-6 0,4-2-3 16,-4 2-4-16,0 0-3 0,0 0-5 0,0 0-3 0,4 0-2 0,-4 0-7 15,0 0-6-15,0 0-16 0,0 0-20 0,0 0-27 0,1 0-28 16,-1 0-38-16,0 0-41 0,0 0-44 0,0 0-43 0,0 0-35 0,0 0-32 16,0 0-57-16,0-1-73 0,-1-1-97 0,-3 1-111 0,4-1-75 0,-4 1-54 15,4 1-72-15,-5-2-78 0,5 2-23 0,-2-2-1 0,-5 0 24 0,5-1 34 16,-2 1 29-16,-1-1 29 0,1 2 60 0,-1-2 66 0,1 0 102 0,3-2 119 16,-3 2 89-16,-1 0 76 0,1 2 95 0</inkml:trace>
  <inkml:trace contextRef="#ctx0" brushRef="#br0" timeOffset="117292.35">5820 13632 340 0,'0'0'483'0,"0"0"77"0,0 0 60 0,0 0 56 0,0 1 47 0,0-1 41 0,-1 1 30 0,1 3 24 15,-4-1 16-15,4 0 13 0,0 0 1 0,0 1-2 0,0 1-132 16,0 1-190-16,0 0-98 0,0-1-59 0,0 3-46 0,0 0-39 16,0 1-33-16,0 0-29 0,0 1-17 0,0 0-17 0,0 1-9 0,0 0-13 0,0 1-8 15,-4 0-10-15,4-1-12 0,0 2-11 0,0-1-16 0,-1-2-16 16,-3 2-28-16,4-2-33 0,0 3-42 0,-4-3-42 0,4-1-40 0,-1 2-40 15,1-4-36-15,0 2-36 0,0-3-79 0,0 2-101 0,-4-2-94 0,4-2-92 16,0 1-75-16,4-1-72 0,-4-1-79 0,0 0-82 0,0-3-25 0,0 0-1 16,0 0 16-16,0 0 24 0,5-1 29 0,0-3 31 0,3 2 78 0,-7-3 97 15,5 1 96-15,1-4 88 0,-5 2 81 0,3-1 70 0</inkml:trace>
  <inkml:trace contextRef="#ctx0" brushRef="#br0" timeOffset="118030.55">6019 13690 30 0,'0'0'367'0,"-3"0"222"0,1 0 111 0,-2-1 60 0,4 1 31 0,0 0 20 0,0 0 15 15,0 0 13-15,0 0 9 0,0 0 3 0,0 0 4 0,0 0 4 16,4-2-76-16,-2 1-108 0,-2-2-185 0,3 0-220 0,3 0-108 0,-3-3-55 16,3 0-34-16,-4 0-22 0,7-2-13 0,-6 1-14 0,6-3-11 0,0 0-8 15,-3 1-4-15,5 0-2 0,-4 0 1 0,0 0 1 0,0 2 1 0,-1-2-1 16,-1 3-2-16,1-2-2 0,-1 2 0 0,-1 2 4 0,-1-1 1 0,-1 2 1 15,-2 2 3-15,4-2 6 0,-4 3 4 0,0 0 5 0,0 0 5 0,0 0 5 16,0 0 10-16,0 0 8 0,0 0 8 0,0 0 9 0,0 0 6 0,0 0 5 16,0 0 2-16,0 0 5 0,0 0 0 0,-4 1-4 0,4-1 0 15,0 0-5-15,0 2-8 0,0-2-8 0,0 1-11 0,0-1-7 0,-2 1-10 16,-1 3-4-16,3-1-6 0,0 0-6 0,0 1-4 0,-4 0-4 0,4 3 1 16,-2 0-1-16,2 1-1 0,0-1 0 0,-3 1 0 0,3-1 0 0,0-1 0 15,0 1 2-15,-2 0-1 0,2-1-1 0,0-2-1 0,0 1 1 16,0-1-2-16,0-1 0 0,2 0-1 0,-2 0 0 0,3 0-2 0,-3-1-1 15,0-1 2-15,2 1 1 0,2-1 0 0,-4-1 0 0,0 2 1 0,5-2 4 16,-5 0-2-16,4 0-5 0,1 0-2 0,1-2-2 0,-3-1-5 0,1 2-2 16,1-3-7-16,1 2-4 0,-1-3-8 0,1-1-4 0,1 0-4 0,-2-1-4 15,4-3-5-15,-3 2-7 0,3-3-4 0,0 1-2 0,-4-1 2 0,4-1 2 16,0-1 4-16,-3 2 3 0,5-2 1 0,-6 2-1 0,4-3 1 0,-2 4 2 16,-1 0 6-16,-1-1 6 0,4 2 3 0,-7 0 3 0,2 0 5 0,1 2 2 15,-1-1 2-15,-1 1-1 0,-1 1 2 0,-2-1 2 0,0 3 5 0,0-2 7 16,0 3 6-16,0-2 4 0,0 3 4 0,0 2 1 0,0-3 4 0,0 3 7 15,0-3 4-15,0 3 6 0,0 0 6 0,0 0 3 0,0 0 4 16,0 0 2-16,0 0 0 0,0 0 2 0,0 0-3 0,0 0 1 0,0 0-5 16,0 0-4-16,0 0-3 0,0 0-6 0,0 0-4 0,0 0-7 15,0 0-5-15,0 0-5 0,0 1-3 0,-2 1-3 0,-1 1-5 0,3-1-1 16,0 2-3-16,-4 0-1 0,4 2 1 0,-2 2 0 0,2-1 1 0,-3 2 1 16,3 0-1-16,0 1 1 0,-4 1-1 0,2 0 2 0,2 2 3 0,0-1 5 15,0 2 5-15,2 0 7 0,-2 2 4 0,4 0 3 0,-4-1 5 0,0 3 4 16,3-1 7-16,-1 1 7 0,-2-2 5 0,4 1 5 0,-1 0 5 0,-1 0 6 15,-2-2 2-15,0 2 1 0,4-2 1 0,-2 0-2 0,-2-1 2 16,0 2 2-16,0-1 1 0,0-2-3 0,0 1 0 0,0-2-1 0,-2 0 3 16,-2-2 1-16,4 1 5 0,0-3 2 0,-2 2 1 0,-1-1 1 0,-1-2 5 0,2 1 3 15,-1-1 2-15,-3 1 3 0,3-1 4 0,-3 2 5 0,1-1 1 16,-1 1-2-16,-1-2 0 0,-2 1-4 0,2-1-5 0,-2 1-6 0,0-1-3 16,-2 1-9-16,-2-3-9 0,2 3-8 0,-1-2-10 0,-3-2-11 0,1 3-17 15,3-3-23-15,-4-1-27 0,-1 0-26 0,2 0-32 0,-1-1-31 0,1-1-42 16,3-1-46-16,-4 0-46 0,3 0-44 0,1-1-54 0,2-2-59 15,0 0-108-15,3 0-128 0,1-2-101 0,1-3-82 0,3 3-90 0,-3-4-95 16,4 0-24-16,5-4 3 0,-1 2 31 0,1-3 39 0,4 0 39 0,-3 0 43 16,3 0 54-16,2-1 58 0,-2 2 112 0,3-2 134 0,-1 1 110 0,2 1 97 15</inkml:trace>
  <inkml:trace contextRef="#ctx0" brushRef="#br0" timeOffset="118369.19">6549 13390 33 0,'4'-1'317'0,"1"-1"84"0,-5 1 55 0,0 1 64 0,6 0 69 0,-3 1 63 0,3 1 66 0,-2-1 41 0,1 4 30 0,-1-2 18 0,1 1 13 0,0 1-15 0,1 1-29 0,-3 0-100 0,3 1-135 0,3 1-70 15,-4-1-39-15,-1 4-47 0,1-2-46 0,4 3-47 0,-3-1-46 0,-1 3-24 16,-1 0-15-16,1-1-3 0,1 2-1 0,1 2 0 0,-5-1 0 0,1 1-5 15,-1-1-5-15,2 2-11 0,-4-1-12 0,-4 1-17 0,2 0-18 0,-1 0-18 16,1 0-16-16,-5 1-16 0,1-1-16 0,1 0-15 0,-4 0-13 0,0-2-11 16,-2 4-9-16,2-3-15 0,-2-1-13 0,-2 1-23 0,-1-1-26 15,-1 1-35-15,1-2-40 0,0 1-32 0,-5 0-30 0,0 1-31 0,0-2-26 16,0 0-60-16,-5 2-76 0,1-2-96 0,-1 0-101 0,-1-2-80 0,-2 2-70 16,1-1-84-16,-3-1-90 0,-3 1-19 0,3-1 14 0,-4-1 21 0,-1 0 23 15,-2 0 27-15,-2 1 27 0,0 0 61 0,-2-1 76 0,-2 0 95 0,-1 0 104 16,0 0 89-16,1-2 78 0</inkml:trace>
  <inkml:trace contextRef="#ctx0" brushRef="#br0" timeOffset="118864.55">4540 13530 243 0,'-2'0'423'0,"-2"0"94"0,-1 0 68 0,1 1 61 0,3 2 56 15,-3 2 38-15,0-3 31 0,-1 3 21 0,0 0 17 0,1 1 10 0,-1 0 8 16,1 0-52-16,2 2-78 0,-3 2-125 0,1 0-147 0,-1-1-88 0,1 5-63 15,2-1-56-15,-5 2-50 0,7 0-36 0,-5 3-29 0,5 2-17 0,-4-1-14 16,2 2-9-16,2 0-6 0,0 1-8 0,0 3-5 0,2-1-5 0,2 1-6 16,-4-1-5-16,3 0-4 0,-1 2-7 0,2-2-11 0,1 0-11 15,-1 0-13-15,5-2-13 0,-4 1-16 0,1-4-28 0,3 1-34 0,1-2-92 16,-1 0-116-16,0-2-98 0,6-2-90 0,-1-1-113 0,1-1-126 0,-1-1-63 16,4-4-33-16,-3 1-12 0,5-4 1 0,2-1 8 0,-3 0 10 15,5-3 26-15,-4 1 32 0,3-1 91 0,1-1 118 0,-1 1 97 0,1 0 93 16,-1 0 114-16</inkml:trace>
  <inkml:trace contextRef="#ctx0" brushRef="#br0" timeOffset="119606.96">6940 13477 147 0,'0'0'389'0,"4"0"95"0,-4 0 66 0,3 0 65 0,-1 2 68 0,-2-1 44 0,4 2 35 16,-2-2 21-16,1 3 19 0,-3-1 14 0,4 0 10 0,-2 0-32 0,-2 1-54 16,3-3-124-16,-3 4-158 0,2 0-91 0,2-2-58 0,-4 1-59 0,3 0-63 15,-1 3-38-15,-2-1-31 0,4-1-19 0,-1 3-18 0,-1 0-12 0,-2 1-10 16,0-2-10-16,4 2-5 0,-4 0-4 0,0-2 2 0,2 3-3 0,-2-2-4 15,0 2-4-15,0-2-1 0,0 2-3 0,-2-2 0 0,-2 3 0 16,4-2 2-16,-5 3 1 0,1-1 1 0,-1-1 4 0,-1 4 5 0,-3-4 5 16,4 4 5-16,-4-2 4 0,0-1 9 0,0 3 9 0,0-2 6 0,1-2 6 15,-1 1 5-15,0 0 9 0,0-2 4 0,4-1 3 0,-4 0 3 16,3-2 1-16,3 0-2 0,-3-1-1 0,3-2-5 0,1 0-4 0,-2 0-8 16,4-2-5-16,0-1-10 0,0 0-8 0,0 0-7 0,0 0-9 0,0 0-7 15,0 0-8-15,0 0-3 0,0 0-7 0,0 0-6 0,0 0-4 0,0 0-3 16,0-1-5-16,4 1 1 0,-4-2-2 0,5 2-3 0,-5-1 0 0,6-1-2 15,-3 2 1-15,-1-1-1 0,2-1 2 0,1 1 0 0,2-1 2 0,-1 1 1 16,-1-3-1-16,1 3 1 0,-1-2 0 0,2 2 0 0,-1-2 0 0,3 1-2 16,-4-1-4-16,1 0-7 0,3 1-13 0,-4 0-13 0,1-1-23 0,3 1-25 15,-6-1-27-15,6-1-29 0,-3 1-22 0,-1 0-21 0,4-2-18 0,-3 2-17 16,3-1-44-16,-4 1-60 0,4-3-88 0,-3 0-106 0,3 1-66 16,0-1-47-16,0-1-56 0,2 1-56 0,-4 0-55 0,0-2-58 0,2 1-18 15,0-1 4-15,0 1 9 0,2 0 14 0,-4 0 43 0,0 3 56 16,2-3 96-16,1 2 111 0,-5 0 77 0,4 1 63 0,0 0 76 0,0 2 82 15</inkml:trace>
  <inkml:trace contextRef="#ctx0" brushRef="#br0" timeOffset="119883.38">7226 13734 352 0,'0'1'593'0,"-2"1"112"0,2-2 53 0,0 0 29 0,0 3 18 0,2 0 13 0,-2-2 12 0,0-1 11 0,3 2 16 0,-3-1 12 0,0-1 16 0,6 2-49 0,-2-2-83 0,-3 0-182 0,3 0-227 0,1 0-101 0,3 0-42 0,-3 0-23 0,0 0-13 16,5-2-10-16,-5 1-12 0,4-1-11 0,2 1-13 0,-4-1-13 0,0 1-16 15,2-1-16-15,-3 1-12 0,3-2-19 0,-6 3-19 0,6-2-31 0,-7 1-35 16,6-1-32-16,-7 0-27 0,3 1-32 0,1 1-31 0,-5-1-70 0,0 1-85 16,4-2-99-16,-4 2-109 0,0 0-111 0,0 0-119 0,0 0-78 15,0 0-67-15,0 0-12 0,0 0 8 0,0 0 20 0,-4-1 22 0,4 1 26 16,-9 1 30-16,4 1 67 0,1-1 84 0,-1 0 101 0,-1 3 107 0,3-1 114 15,-3 0 117-15</inkml:trace>
  <inkml:trace contextRef="#ctx0" brushRef="#br0" timeOffset="122738.92">7906 13455 335 0,'0'0'589'0,"0"-3"113"0,0 1 53 0,0 2 26 0,0 0 13 15,0 0 12-15,0 0 9 0,0 0 6 0,0 0 4 0,0 0 4 0,0 0 1 16,0 0-62-16,0 0-90 0,0 0-192 0,0 0-239 0,4 0-111 0,-3 0-47 15,3 0-26-15,1 0-14 0,-1 0-8 0,1 0-10 0,1 2-4 0,3-2-4 16,-4 1-1-16,3 1 1 0,-1-2 1 0,0 1 0 0,-1 2-2 0,3-1 1 16,-4 1-2-16,0-1 0 0,1 2 1 0,-3-1 2 0,3 1 3 0,-3-1 2 15,-1 1 2-15,2 3 1 0,-4-3 1 0,0 2-3 0,0 2 0 16,0-1-2-16,0 0-1 0,0 4 2 0,-6-2-2 0,3 3-2 0,1-1-1 16,-5 0-3-16,5 0 0 0,-5 1 0 0,1 0-3 0,1-1-4 0,0-2-5 15,-1 0-3-15,-1 0 0 0,1 0 1 0,1-3-1 0,1 1-1 16,-1-2-1-16,0-1-1 0,-1 2 0 0,2-3 0 0,-1 2-4 0,1-2-5 15,3 0 0-15,-3-2 1 0,0 2 2 0,4-3 2 0,0 0-1 0,0 0-2 16,0 0-2-16,0 0-2 0,0 0-2 0,0 0-1 0,0 0-1 0,0 0 0 16,0 2 0-16,4-1 3 0,0 0 0 0,-3-1 0 0,5 2-1 0,1 0-1 15,-1-1 1-15,3 2 2 0,0 0 4 0,-2 0 1 0,2 0 1 0,4 0 4 16,-3 0-1-16,-1 0-1 0,0 0 0 0,2 0 2 0,-2 2-2 0,0-2 0 16,0 1 1-16,-3-1 2 0,-1 2 2 0,4-1 2 0,-5-1 5 0,-2 2 5 15,3-1 4-15,-1 2 3 0,-1-1 9 0,-1 1 7 0,-2 0 7 16,0 0 4-16,0 0 3 0,0 0 3 0,-2 0 1 0,-1 3 0 0,-1-2-1 15,-1 2-5-15,3 0-1 0,-5 0-3 0,1 1-3 0,-3 0-7 0,4 0-8 16,-4 1-8-16,3-1-8 0,-3 1-8 0,-2-2-12 0,6 1-14 16,-4-2-13-16,0 1-13 0,0-2-11 0,0 1-11 0,0-2-14 0,3-1-16 0,-3 0-18 15,-1 0-16-15,4-1-43 0,-3-1-56 0,4-2-86 0,-4-1-94 16,3 0-73-16,-1 0-57 0,1-1-69 0,1-2-71 0,1-1-66 0,3-2-64 16,-3-2-21-16,4 1-4 0,0-2 10 0,4-2 16 0,-3-1 41 0,3 2 58 15,1-4 87-15,-1 2 97 0,2 0 81 0,3 2 73 0,-4-1 78 0,4 1 84 16</inkml:trace>
  <inkml:trace contextRef="#ctx0" brushRef="#br0" timeOffset="123040.37">8190 13609 135 0,'2'-1'353'0,"3"-2"80"0,-5 1 59 0,4 1 59 0,-1-1 63 0,-1 2 55 0,2 0 55 0,1 2 34 0,-1-1 25 16,-2 1 16-16,1-2 14 0,3 1-35 0,-1-1-52 0,-1 3-110 0,1 0-134 0,1 0-73 0,3 2-51 0,-4-2-54 0,4 1-52 0,-2 1-51 0,1 1-48 0,1 0-21 0,0 0-8 0,2 1-2 0,1 1 2 0,-1 0-1 0,-2 2-1 0,4-2 1 0,-2 3 3 0,-2 0-3 0,2-1-6 0,1 1-1 0,-3-1-2 0,2 1 0 0,-6 0 2 0,5 0-11 0,-1 1-12 0,-4-1-16 0,2-1-18 0,0 1-5 0,-3-1-6 0,2 0-4 0,-3 0-4 0,-1 0-2 0,2-1-5 0,-1 0-9 0,-1 0-12 0,-2 2-20 0,0-2-31 0,4-1-27 0,-4 0-29 15,0 0-23-15,0-1-19 0,0-1-27 0,-4-1-30 0,4-3-76 0,0 2-97 16,0-4-98-16,0 0-93 0,0 0-88 0,0 0-80 0,0 0-77 15,-2-4-73-15,-1 0-17 0,-1-2 5 0,2-2 14 0,2 1 19 0,-3 0 23 16,3-2 24-16,0-2 75 0,0-1 99 0,0 1 96 0,0 0 96 0,0-1 92 16,0-1 88-16</inkml:trace>
  <inkml:trace contextRef="#ctx0" brushRef="#br0" timeOffset="123221.69">8519 13591 259 0,'-3'-1'540'0,"3"1"119"0,-2 0 74 0,-2 1 45 0,0 2 30 16,4 0 24-16,-5 2 18 0,1-1 19 0,3 2 17 0,-3 0 22 0,-1 0 20 15,-1 3-35-15,1-1-57 0,-3 1-167 0,1 0-218 0,0 1-109 0,-4 1-64 16,6 0-39-16,-8 2-27 0,4 0-19 0,-2 1-20 0,2-1-18 0,-2 1-18 16,-1-1-21-16,1 0-23 0,-2 3-26 0,4-3-31 0,-2 1-39 0,-1-2-42 15,4-2-38-15,-1 2-36 0,0-3-30 0,0 0-27 0,4-1-51 16,-4-1-62-16,3-1-103 0,1 0-124 0,-2-1-106 0,1-1-101 0,4 1-96 16,-5-2-91-16,5-2-28 0,2-1 8 0,0 0 18 0,0 0 26 0,0 0 19 15,0 0 23-15,2-6 48 0,-2 0 60 0,4 0 107 0,-1 0 123 16,3 0 107-16,-1 0 102 0</inkml:trace>
  <inkml:trace contextRef="#ctx0" brushRef="#br0" timeOffset="124029.93">8644 13800 27 0,'0'1'364'0,"0"2"222"0,-4-1 105 0,4-2 52 0,-2 1 29 0,4 2 16 15,2-1 15-15,-4-1 15 0,0 1 13 0,0-2 10 0,4 1 9 0,-3-1 8 16,3 2-65-16,0-2-100 0,1 0-176 0,-3 0-212 0,7 0-97 0,-6 0-43 15,8 0-21-15,-3 0-10 0,-1-2-8 0,2 2-6 0,0 0-8 16,2-1-4-16,-2-1-4 0,3 1-5 0,-3-1-4 0,2 1-4 16,-2 1-5-16,0-2-6 0,0 1-4 0,-1-1-2 0,1 0-8 0,-4 2-9 15,4-1-6-15,-2 1-7 0,-1 0-7 0,-1-1-5 0,1 1-5 0,-3-2-4 16,-1 2-5-16,2 0-5 0,-4 0-10 0,3 0-12 0,-3 0-22 0,0 0-25 16,0 0-25-16,2 0-21 0,-2 0-22 0,0 0-25 0,0 0-61 0,0 0-75 15,0 0-104-15,0 0-115 0,0 0-97 0,0-1-94 0,0 1-91 0,-5-2-91 16,-1 1-30-16,6 1 1 0,-3-2 14 0,-3 1 16 0,1-1 23 0,1-1 21 15,-1 1 60-15,-1 0 78 0,-1-1 102 0,5 0 115 0,-1 0 101 0,-3 0 91 16</inkml:trace>
  <inkml:trace contextRef="#ctx0" brushRef="#br0" timeOffset="124253.76">8796 13656 121 0,'0'3'428'0,"-4"0"198"0,2 0 102 0,-1 1 59 0,-1 0 34 16,4 1 23-16,-2 1 21 0,2 0 20 0,-3 2 21 0,3 1 22 15,0 0 21-15,-2 1 19 0,-2 1-87 0,4 1-134 0,-3-2-173 0,3 2-190 16,-2 0-98-16,2 0-58 0,-4 0-33 0,4 0-23 0,0 0-20 0,0 0-18 16,0 0-23-16,0 0-21 0,0 0-26 0,0 0-25 0,0-1-26 0,0-1-28 15,0 1-25-15,0 0-25 0,0-1-24 0,0-2-28 0,0 2-20 0,0-3-21 16,0 1-29-16,0-2-32 0,-2 0-65 0,2 0-75 0,0-2-83 0,0-1-86 16,0 0-64-16,0-3-55 0,0 3-66 0,0-3-73 0,0 0-41 0,0 0-27 15,0 0-4-15,0 0 8 0,0 0 25 0,2-4 28 16,-2-1 62-16,4-1 76 0,-4 0 89 0,2-1 90 0,1 1 78 0,1-2 69 0,-2 2 83 15</inkml:trace>
  <inkml:trace contextRef="#ctx0" brushRef="#br0" timeOffset="124673.2">8901 13722 36 0,'0'-3'314'0,"3"1"141"0,-1-1 90 0,-2 0 75 0,4 1 57 0,1 2 59 16,-1-1 35-16,-2 1 28 0,1-1 15 0,3-1 14 0,-1 2 8 0,-1-1 5 15,1-1-68-15,1 2-101 0,1 0-121 0,-2 0-127 0,4 0-79 0,-3 0-60 16,-1 2-53-16,4-1-44 0,-3 2-32 0,-1 0-21 0,4 2-12 0,-5-2-8 16,1 1 1-16,4 0 1 0,-5 1-7 0,1 0-7 0,-3 1-8 0,2 1-10 15,-1-1-8-15,-3 3-9 0,2-1-8 0,-2 2-8 0,-2-1-5 0,-1 1-5 16,-1 1-1-16,2 1-2 0,-1 0-8 0,-3 0-11 0,3 0-6 0,-3 0-1 16,1-1-1-16,1-1-1 0,-1 1-1 0,-1-1 1 0,1-1 1 15,-2 1 1-15,1 0 7 0,1-3 4 0,1 2 6 0,-5-1 3 0,4-2 9 16,-1 0 9-16,3 0 7 0,-3-1 8 0,4-1 6 0,-5 0 6 15,5-1 5-15,-1 0 5 0,1 0 1 0,-2-2 4 0,1 1-3 0,3-2-2 16,0 2-7-16,0-2-5 0,0 0-8 0,0 0-5 0,0 0-7 0,0 0-6 16,0 0-6-16,0 0-6 0,0 0-9 0,0 0-5 0,3 0-5 0,-3-2-3 15,6 2-3-15,-3-2-2 0,-1 1-4 0,2 0 1 0,1-1-2 0,1-1 2 16,3 2-1-16,-6-2 1 0,6 0-1 0,-3-2 1 0,3 2-1 0,-4-1-3 16,4-1-8-16,0 1-9 0,-3-1-16 0,3 1-12 0,-4 1-24 0,4-3-26 15,0 2-40-15,-3-1-44 0,3 0-34 0,-4 1-29 0,1-2-33 0,-1 1-32 16,2-1-74-16,-1 1-92 0,-5 0-88 0,7-1-88 0,-6 0-85 0,1 1-83 15,3-1-66-15,-6 0-58 0,3 0 1 0,-1 0 26 0,-2 0 25 0,0 0 27 16,4 2 31-16,-4-1 31 0,0 1 74 0,3-1 94 0,-3 1 97 16,0 4 98-16,2-5 95 0,3 2 98 0</inkml:trace>
  <inkml:trace contextRef="#ctx0" brushRef="#br0" timeOffset="125331.97">9190 13762 225 0,'0'0'447'0,"0"-3"94"0,0 3 61 0,0-3 49 0,2 2 45 0,2-1 33 0,-4-1 25 0,5 2 11 0,-1-4 5 0,-3 2 6 0,3-3 12 0,1 0-47 0,-1 0-75 0,2 0-143 0,-1-2-174 0,-1 0-93 0,5 0-59 0,-4-1-51 0,0 0-46 0,5 0-31 0,-5 0-27 0,4 0-9 0,-4-1-3 0,1 2-9 0,1-1-15 0,-2 2-3 0,1-1-2 0,-1 2 1 0,-1 2 4 0,0-1 4 0,-3 1 5 0,-1 1 8 0,4 1 5 0,-4 2 4 0,0-1 2 0,0 1 4 16,0 0 1-16,0 0 3 0,0 0 4 0,0 1 1 0,-4 2-1 0,3 2-1 15,-3-1 0-15,0 0-4 0,3 4-4 0,-3 0-4 0,-2 1-4 0,3-2-1 16,-3 4-1-16,3-2-3 0,1 0-4 0,-2 0-4 0,4-2-1 0,0 1-1 16,-1-2-1-16,1 0-2 0,0 0-5 0,0-2 0 0,1-1-2 15,-1 2-1-15,0-2 0 0,0 0-1 0,4-3-2 0,-4 1 0 0,5-1 1 16,-5 0 2-16,4 0 2 0,-2-1-2 0,5-1-2 0,-5-2 2 0,3 0 0 16,4-1 0-16,-5-3-1 0,5 1-4 0,-4-2 1 0,6 0-4 0,-2-2-2 15,0-1-4-15,0 0-4 0,2-1-3 0,-2-1-4 0,0 2-2 0,0-3 0 16,2 2-3-16,2-1-5 0,-4-1-4 0,-2 0-1 0,2 2-2 0,0-1-2 15,0 0 2-15,-3 4 2 0,-1-2 2 0,2 2 4 0,-5-1 2 0,4 1 2 16,-3 2 5-16,-3-1 1 0,4 3 4 0,-2 0 5 0,-2 0 8 0,0 1 5 16,0 1 4-16,0 1 4 0,-2 0 3 0,2 3 3 0,-4 0 1 15,4 0 4-15,-3-1 1 0,3 1 1 0,-2 1-1 0,-2-1 0 0,4 2 0 16,-5 1 0-16,5-2-1 0,-4 2-1 0,2 2-1 0,-1-2 2 0,3 1 1 16,-2 2-2-16,-2 0 2 0,1 2 0 0,3-1 2 0,0 2 2 0,-2 0 4 15,-2 2 1-15,4-1 3 0,-3 2 3 0,3 2 6 0,-2-1 7 16,2 1 5-16,0 1 5 0,-4 0 5 0,4 1 7 0,0 2 5 0,0 0 7 15,0-1 5-15,0 1 5 0,0 0 5 0,0-1 1 0,0 1 5 0,0 0 2 16,0 0-1-16,0 2-4 0,0-2 1 0,0-1-4 0,0 1-2 0,-2-2-3 16,-1 1-1-16,3-1-1 0,0-1 0 0,-4 0-2 0,4 0 1 0,-2-3-2 15,-1 2-1-15,1-1 2 0,-2-1 4 0,1-1 1 0,1-1 4 0,-2 1 3 16,1-2 3-16,-3 0 2 0,4 0 0 0,-1 0 0 0,-3-2 1 0,3 0-3 16,-3 1 2-16,1-2 2 0,0 2 0 0,-3-2-5 0,-1 0-7 0,4-1-6 15,-4 2-8-15,2-1-10 0,-2-1-7 0,-4 2-7 0,2-3-9 0,2 2-7 16,-2-1-8-16,-2-2-7 0,-1 1-11 0,3-1-15 0,-3 0-13 0,1 0-17 15,-1-1-16-15,-1 1-21 0,1 0-26 0,1-3-28 0,-2 1-35 16,5 1-41-16,-3-2-38 0,2 0-39 0,0 0-30 0,2 0-28 16,0-2-52-16,0 1-67 0,0-2-92 0,4 0-106 0,1-2-82 0,2-1-72 15,-1 0-81-15,3-1-81 0,0-2-14 0,0 0 16 0,5-3 31 0,-1 0 33 16,1-2 27-16,4 1 27 0,-3-1 57 0,3-1 73 0,0 0 103 0,1 0 118 16,3 0 99-16,-2 2 91 0</inkml:trace>
  <inkml:trace contextRef="#ctx0" brushRef="#br0" timeOffset="125676.87">9843 13371 9 0,'6'0'436'0,"3"1"137"0,-4 0 85 0,0 3 53 0,-1-1 37 0,1 1 29 0,-1 2 26 0,2 0 19 0,-3 2 14 0,3-1 16 0,-5 1 17 0,7 0 6 0,-7 2-1 0,7 0-149 0,-3 1-216 0,-3-1-110 0,2 2-61 0,1 2-38 0,-1-1-26 0,1 2-23 0,0 0-18 0,-1 2-12 16,-4 1-6-16,5 0-8 0,-5 0-5 0,4 1-14 0,-4 1-9 0,-4-1-16 0,4 1-19 15,-1-1-16-15,-7 1-17 0,7-1-11 0,-7-1-8 0,3 3-4 16,-4-3-5-16,2 2-6 0,-6-1-11 0,4-1-7 0,-2 1-8 0,-2 1-7 16,-1-2-6-16,3 1-5 0,-3-1-7 0,-1 2-6 0,-3-1-9 15,4-1-13-15,-4 0-12 0,-2 2-22 0,2-1-23 0,-2-1-29 0,-4 0-32 16,4 2-36-16,-7-2-39 0,4-1-33 0,-3 1-30 0,-1-2-28 0,-2 1-30 15,0-1-62-15,0-1-76 0,-3-2-82 0,3 1-83 0,-4 0-61 0,4-3-51 16,-5 0-61-16,1-2-62 0,-1 0-24 0,1-3-8 0,1 0 12 0,1-3 19 16,-1 0 23-16,-1-1 28 0,-1-2 61 0,5-2 80 0,-4-1 92 0,1-1 93 15,3-1 80-15,0-2 74 0,-4 1 84 0</inkml:trace>
  <inkml:trace contextRef="#ctx0" brushRef="#br0" timeOffset="126200.62">7919 13391 15 0,'-8'0'295'0,"7"0"136"0,-3 0 88 0,-1 0 66 0,1 0 60 0,-2 4 57 0,1-3 37 0,1 2 33 15,-1 0 22-15,0 2 17 0,-1-1 13 0,-1 1 9 0,-2-1-63 0,3 1-93 16,1 1-126-16,-4 0-136 0,0 1-81 0,4 1-51 0,-5-1-51 0,1 0-46 16,2 4-27-16,-2 0-21 0,4 2-10 0,-4 1-8 0,0 1-5 0,3 0-4 15,-3 3 0-15,4 0 5 0,-2 3 5 0,1 0 9 0,1 1-3 0,1 1-8 16,-1 0-8-16,-1 3-3 0,6 0-11 0,-3 1-13 0,1 0-11 0,-2 0-8 15,4 1-6-15,0 1-7 0,0-1-8 0,0 1-11 0,0-2-16 16,0-1-23-16,6 2-26 0,-3-4-25 0,-1-2-29 0,5 1-30 0,2-2-26 16,-1-3-22-16,1 0-62 0,5-2-79 0,0-1-101 0,1-3-112 15,3 2-98-15,6-4-97 0,-5-1-88 0,5-1-85 0,-1-3-27 0,5 0 1 16,-3 0 15-16,2-5 22 0,-2 1 22 0,4-2 24 0,-2 1 60 0,-1-2 79 16,3 1 100-16,-2-1 111 0,2 4 100 0,0-1 96 0</inkml:trace>
  <inkml:trace contextRef="#ctx0" brushRef="#br0" timeOffset="126781.5">10297 13908 36 0,'-2'-2'491'16,"-1"1"139"-16,1 1 74 0,-2 0 40 0,4 0 26 0,0 0 15 0,0 0 12 0,0 0 10 0,0 0 12 0,0 0 10 0,0 0 10 0,0 0-5 0,6 0-12 15,-6 1-185-15,5-1-264 0,-1 2-129 0,1-1-65 0,4-1-38 0,0 2-21 16,0-1-12-16,0-1-6 0,2 0-6 0,0 0-6 0,2 2-9 0,1-2-9 16,-3 0-8-16,2 0-4 0,-2 0-6 0,1 0-9 0,-1-2-4 15,-2 2-7-15,0 0-5 0,2 0-8 0,-4 0-17 0,-1-1-22 0,3-1-22 16,-4 1-25-16,1-1-43 0,-1 2-51 0,-1-1-96 0,-1 1-114 15,-1 0-94-15,-2 0-90 0,0 0-103 0,0 0-112 0,0 0-62 0,0 0-42 16,0 0-9-16,-5 1 7 0,1 4 13 0,-1-1 19 0,-1 1 40 0,-3-1 49 16,4 2 94-16,-4 2 116 0,0-2 96 0,0 2 88 0,-2 0 103 0</inkml:trace>
  <inkml:trace contextRef="#ctx0" brushRef="#br0" timeOffset="127047.16">10297 14091 9 0,'-5'7'347'0,"-1"-1"218"15,3-1 111-15,-3-1 63 0,6 1 38 0,0-1 29 0,4-1 19 0,-2 2 14 16,-2-2 18-16,3-2 16 0,3 2 17 0,-1 0 19 0,2-2-51 0,-1 3-79 15,5-3-164-15,-4 1-206 0,4-1-100 0,-2 1-55 0,2-2-37 16,3-2-27-16,-1 1-18 0,-2-1-14 0,3 1-18 0,1-4-18 0,-3 2-35 16,3-1-40-16,-1 1-50 0,-3-3-51 0,2 2-44 0,-3-1-44 0,0 0-90 15,2 1-109-15,-5-1-114 0,2 1-115 0,1 1-129 0,-5 0-135 16,4 0-74-16,-4 1-48 0,-1 2-5 0,-4 0 13 0,0 0 23 0,5 3 30 16,-5 0 29-16,0-3 31 0,0 8 80 0,-1-2 106 0,-3 1 111 0,0 0 116 15,-1 1 129-15</inkml:trace>
  <inkml:trace contextRef="#ctx0" brushRef="#br0" timeOffset="127656.73">11059 13390 273 0,'0'0'520'0,"-6"1"113"0,6 1 71 0,-3 0 41 0,1 2 30 16,2 1 23-16,0 0 15 0,0 3 13 0,-4 1 14 0,4 2 11 0,-2 0 8 16,-1 3-44-16,3 1-66 0,-4 3-160 0,4 2-198 0,0 1-102 0,-2 1-58 15,2 1-30-15,-3 1-18 0,3 0-12 0,-2 1-7 0,2 1-9 16,-4 1-5-16,1 0-9 0,3 0-9 0,-2-2-10 0,-2 2-14 0,4 0-9 16,-5-1-13-16,5-1-11 0,-4 0-13 0,4 1-21 0,0-3-23 15,-2-1-30-15,-1-1-32 0,3-2-31 0,0 0-28 0,0-3-24 0,0-1-22 16,0-1-29-16,0-3-30 0,0 0-70 0,0 0-88 0,0-4-81 0,3-1-80 15,-3-2-56-15,2 3-47 0,-2-4-50 0,4-2-47 0,-4-1-51 0,0 0-49 16,0 0-11-16,0-4 5 0,0 1 19 0,2-3 28 0,1-2 67 0,-3 1 88 16,4-2 82-16,-2 0 80 0,1-3 67 0,3 1 58 0,-3 1 69 0,-1-4 75 15</inkml:trace>
  <inkml:trace contextRef="#ctx0" brushRef="#br0" timeOffset="128104.01">11254 13559 40 0,'7'-4'312'0,"-5"-2"129"0,3 2 92 16,-1-1 77-16,1 2 59 0,-1 2 52 0,5-1 35 0,-3 2 22 0,-3-1 14 16,3 1 9-16,-1-2 4 0,0 2 2 0,1 0-75 0,-3-1-111 0,3 1-123 15,-1 0-125-15,3 0-90 0,-3 0-77 0,-1 0-58 0,1 1-54 16,-3-1-31-16,1 3-22 0,3 0-13 0,-3 0-8 0,-3 0-5 0,2 2-3 16,2-1-2-16,-4 2-2 0,0 2-1 0,-4-1 1 0,2 4-1 0,-1-1 1 15,-3 1-1-15,3 0-1 0,-4 3 0 0,-1 0-1 0,-1-1-2 0,2 1 0 16,-2-1 0-16,0 1 0 0,0-1 0 0,0-1-2 0,-2 0 1 0,2 0-2 15,0-1-2-15,4-3 1 0,-5 2-2 0,5-2 0 0,-4 0 0 16,4 0 0-16,1-2 0 0,2 0 0 0,-1 0 4 0,-1-2 5 0,4 1 0 16,0-1-6-16,0 1-1 0,4-1-1 0,-1-1-1 0,-1 2 0 15,2-2 2-15,1 1 1 0,0 0-2 0,4 1 1 0,1-2-1 0,-1 2 1 16,0-2-4-16,-2-1-5 0,2 2 5 0,4-1 7 0,-4 1 4 0,-2-2 1 16,2 2 5-16,0-1 5 0,0-1 5 0,0 2 5 0,-4-1 6 0,1 2 8 15,-3-2 7-15,3 1 9 0,-2 1 7 0,-3-1 8 0,3 1 9 0,-4 1 8 16,0 0 4-16,0 1 4 0,0 1 7 0,-4-2 11 0,3 3 4 0,-3-2 4 15,-2 2-1-15,3 0-2 0,-3 0-5 0,1 0-6 0,0 0-7 0,-3 0-9 16,3 0-10-16,-4 0-10 0,3-1-7 0,1-1-7 0,-4 1-20 0,5-1-25 16,-1-1-34-16,-4-1-35 0,3 1-31 0,-3-2-33 0,4-1-25 0,0 0-25 15,-1 0-71-15,-1-1-89 0,1-1-103 0,1-1-108 0,0 0-107 0,-3-1-108 16,7-1-78-16,-5-2-66 0,3 1-12 0,-1-3 10 0,2 0 18 0,-1 0 24 16,3 0 22-16,3-2 23 0,-1 0 69 0,-2 0 88 0,7-1 104 0,-1 1 108 15,-1 1 108-15,0-1 111 0</inkml:trace>
  <inkml:trace contextRef="#ctx0" brushRef="#br0" timeOffset="128388.45">11601 13831 15 0,'0'0'362'0,"4"0"232"0,-4 0 109 0,0 0 56 0,0 0 30 0,0 3 22 0,2 0 19 0,-2 0 14 0,0 0 19 0,0 2 20 0,0-2 18 0,3 1 15 0,-3-1-53 0,0 2-88 0,0-2-184 0,4 1-225 0,-4 1-104 0,2-1-50 15,-2-1-31-15,3 2-21 0,1-2-16 0,-2 1-13 0,1-1-20 0,-1 0-18 16,2 2-25-16,-4-4-22 0,5 4-34 0,-1-4-39 0,-2 2-37 0,1-2-34 16,-3 3-37-16,4-4-37 0,-4 0-82 0,2 1-103 0,-2-1-100 0,3 2-100 15,-3-2-105-15,0 0-114 0,0 0-73 0,0 0-62 0,0 0-10 0,0 0 9 16,0 0 23-16,0 0 26 0,0 0 32 0,2-3 34 0,-2 3 80 0,4-4 103 15,-4 4 100-15,5-1 100 0,-5 1 106 0</inkml:trace>
  <inkml:trace contextRef="#ctx0" brushRef="#br0" timeOffset="130495.77">11939 13695 34 0,'0'-2'283'0,"0"2"91"0,0-2 57 0,4 1 42 0,-4 1 45 0,0-3 47 0,4 2 50 0,-3-1 57 0,-1 2 32 0,4-3 27 16,-2 3 16-16,2-1 12 0,-4-1-68 0,5 1-106 0,-1 1-93 0,-3-4-87 15,3 4-50-15,1 0-33 0,-1 0-39 0,1 0-42 0,1 0-46 16,1 0-51-16,0 2-32 0,-3 0-19 0,5-1-12 0,-4 2-12 0,1 0-5 16,3-1-1-16,-4 2 0 0,3-1-1 0,-1 2-5 0,0-1-6 15,-2 1-3-15,1-1-2 0,3 2-2 0,-4 0-4 0,1-2-2 0,-3 4-2 0,3-2-2 16,-1 0 2-16,-1 0 2 0,-1 2-1 0,-1-3-1 0,-2 3-1 16,0 1 1-16,0-1 1 0,-2 1 2 0,-1 0 0 0,3 0 2 0,-4 0-1 15,-1 0 2-15,-1 1 3 0,3-1 0 0,-3 0-1 0,1 0-4 0,0 2-1 16,-3-2-1-16,3 0-1 0,-1 0-1 0,-3 0-3 0,4-2-1 0,0 2-1 15,-5 0 1-15,5-2-2 0,-2 3-3 0,0-3 0 0,-1 1 0 0,3-1-1 16,-4 0 1-16,3 1 1 0,1 0 2 0,0-2 3 0,-3 1 5 0,3-1 4 16,0 2 6-16,1-4 5 0,-2 2 4 0,1-1 7 0,1-1 7 0,-1 1 3 15,1-1 7-15,3-1 2 0,-3 0 5 0,2 0 4 0,-1-1 7 0,3-1 1 16,0 1 2-16,0-2 2 0,-4 1-2 0,4-1-1 0,0 0-3 0,0 2-3 16,0-2-4-16,0 0-4 0,0 0-3 0,0 0-3 0,0 0-5 0,0 0-7 15,0 0-5-15,0 0-7 0,0 0-4 0,0 0-4 0,0 0-4 0,0 0-6 16,0 0-4-16,0 0-3 0,0 0-2 0,0 0-5 0,0 0-3 0,0 0-2 15,0 0 0-15,0 0-5 0,0 0 2 0,0 0-4 0,0 0 0 0,0 0-1 16,0 0 0-16,0 0 1 0,0 0 0 0,0 0 2 0,0 0 0 0,0 0 2 16,0 0 1-16,0 0 2 0,0 0 0 0,0 0 1 0,0 0 0 15,0 0 2-15,0 0-2 0,0 0 1 0,0 0-1 0,0 0-3 0,0 0 2 16,0 0 3-16,4 0 3 0,-4 0 3 0,3 0 3 0,-1 0 3 0,2-2 3 16,1 2-1-16,0 0 3 0,-1-1 3 0,1 1 3 0,5-2 2 0,-5 2 3 15,0-1 1-15,4 1 1 0,-3-2-1 0,3 1-8 0,-2 1-44 0,0 0 0 16,1-2 0-16,-1 2 0 0,0-2 0 0,-2 2 0 0,1 0 0 15,3-1 0-15,-4 1 0 0,1 0 0 0,1 0 0 0,-2 0 0 0,-3 0 0 16,6 0 0-16,-3 0 0 0,-1 0 0 0,-3 0 0 0,5 0 0 0,-6 0 0 16,3 0 0-16,1 0 0 0,-4 0 0 0,0 0 0 0,2 0 0 0,-2 0 0 15,0 0 0-15,0 0 0 0,0 0 0 0,0 0 0 0,0 0 0 0,0 0 0 16,0 0 0-16,0 0 0 0,0 0 0 0,0 0 0 0,0 0 0 0,3-1 0 16,-3 1-79-16,0 0-306 0,0 0-101 0,-3-5-111 0,3 2-120 0,0 0-121 15,-2 0-110-15,2 2-105 0,0 1-56 0,-4-6-35 0,4 0 12 0,0 6 30 16,4-3 51-16,-2-2 59 0,-2 5 60 0,5-3 58 0,-1 2 94 0,1-2 111 15,-1 1 116-15,5 2 120 0,0 0 117 0</inkml:trace>
  <inkml:trace contextRef="#ctx0" brushRef="#br0" timeOffset="131611.04">12477 13930 90 0,'0'4'413'0,"0"-2"212"0,0-2 102 16,0 3 45-16,0 0 32 0,0 0 22 0,0-1 16 0,0-1 15 0,3 2 14 0,-1-2 13 0,2 1 15 0,-4 0 14 0,5-1-78 0,1 1-119 0,-3 1-176 15,3-3-196-15,-1 1-86 0,2 1-38 0,0-1-24 0,3 1-15 0,-1-1-11 16,0-1-6-16,0 0-8 0,0 0-7 0,-2 0-10 0,6 0-11 15,-4 0-10-15,0 0-11 0,-2 0-12 0,2 0-10 0,0-1-9 0,0 1-11 16,-4-2-6-16,4 2-5 0,-3-1-7 0,-1 1-6 0,-1-2-9 0,1 2-5 16,1 0-5-16,-3-1-6 0,3 1-13 0,-6 0-19 0,3-2-30 0,1 2-34 15,-2-1-38-15,2 1-39 0,-3-2-33 0,-1 1-31 0,4-1-65 0,-4 0-81 16,4 0-103-16,-3-1-114 0,-1 0-104 0,4 0-101 0,-4 3-87 0,0-7-79 16,0 3-17-16,0-2 11 0,0 2 29 0,2-1 34 0,-2 5 30 0,0-6 30 15,0 6 65-15,-2-6 80 0,2 2 104 0,0 4 116 0,2-5 105 0,1-1 98 16</inkml:trace>
  <inkml:trace contextRef="#ctx0" brushRef="#br0" timeOffset="132031.2">12782 13791 141 0,'4'-2'425'0,"-4"1"111"0,4-1 75 15,-3 0 61-15,5 2 51 0,-3-1 34 0,3 1 25 0,-1 0 18 0,2 0 12 16,-1 0 7-16,-1 0 7 0,1 0-35 0,1 0-52 0,0 1-143 0,0-1-182 15,-1 2-106-15,3 0-73 0,-4-1-58 0,1 1-49 0,3 1-32 0,-4 1-23 16,1-1-16-16,-3 2-12 0,3 1-7 0,-1 0-5 0,-1 0-2 0,1 3-2 16,-5-2-2-16,0 2-3 0,4 0-3 0,-4 2 0 0,-4-1-2 0,4 2 1 15,-5-1-1-15,1 1-2 0,2 0 2 0,-3 0 1 0,1 0 1 16,-5 0 0-16,4 0 0 0,1 0 3 0,-3-2 3 0,0 2 4 0,1-1 5 16,-3-1 5-16,4 1 4 0,-4-2 6 0,3 1 7 0,-3-1 10 0,4 0 7 15,-4-2 7-15,3 1 6 0,-3 0 5 0,6-2 6 0,-3 1 4 0,1-2 4 16,-1-1 3-16,3 1 0 0,-3-2 1 0,6 0-3 0,-3-2 0 15,3 2-8-15,0-3-11 0,0 0-8 0,0 0-10 0,0 0-7 0,0 0-8 16,0 0-6-16,0 0-4 0,0 0-6 0,0 0-1 0,3 0-4 0,3-1-4 16,-3-1-1-16,3 1-6 0,-2-1 1 0,1 1 2 0,0-1 0 0,1-1 0 15,3 0 2-15,-4 1-2 0,4-2-4 0,-3 1-1 0,1-1-2 0,0 1-5 16,0-2-11-16,-1 2-11 0,3-1-19 0,-4-1-19 0,4 0-28 0,-3 0-32 16,3-1-32-16,-4-1-29 0,4 3-30 0,-3-3-26 0,3-1-55 0,0-1-69 15,-4 0-94-15,4 0-115 0,0 0-83 0,0 0-72 0,-1 0-93 0,-1 0-104 16,0-1-28-16,0 1 5 0,-1 0 19 0,3 0 25 0,-4 0 26 0,1 1 25 15,-1 1 54-15,-1-1 68 0,1 1 99 0,1-1 111 0,-3 2 92 16,3 0 80-16</inkml:trace>
  <inkml:trace contextRef="#ctx0" brushRef="#br0" timeOffset="132526.41">13148 13756 166 0,'5'-3'340'0,"-5"0"66"0,4 0 46 0,-2 0 43 0,1 0 45 0,1 2 56 0,-2-1 64 0,3 1 48 0,-1-1 37 0,-4 1 26 0,5-1 20 0,-1 1-39 0,1 1-61 0,-1-2-97 0,-3 2-112 0,7 0-62 0,-6 0-38 0,3 0-37 0,-1 2-41 0,1-1-54 0,0 1-58 0,-1-1-44 0,1 1-34 0,-1-1-22 0,2 2-16 0,-1 0-7 0,-1-1-4 0,-1 1-2 0,-1 0 1 0,2 1-2 0,-3-1-4 0,3 3-2 0,-4-1-5 0,4-1 0 15,-4 2 0-15,0 2 0 0,0-1-2 0,-4 0-1 0,4 3-3 0,-4-1-4 16,3 0-4-16,-3 1-4 0,-1 1-3 0,-1 1-1 0,-1-2-2 0,1 1-3 15,1 1-3-15,0-2 0 0,-4 2 0 0,5 0 0 0,-3-1-1 16,-1-1 1-16,3 1 3 0,-4-1 1 0,4-1 5 0,-1 1 2 0,-3-2 1 0,6 1 4 16,-3-1 2-16,1-1 3 0,1-3 2 0,-1 3 0 0,1-1-2 0,2-2 0 15,-1 1-2-15,3-2 1 0,-2 0-3 0,-2 0 1 0,4-2-2 16,0 2 1-16,0-3-4 0,0 3 2 0,0-3 1 0,0 3 3 0,0 0 7 16,0 0 4-16,4-1 3 0,-2-1 6 0,-2 2 2 0,3-1 3 0,-1-1 1 15,2 0 5-15,-1 3 1 0,3-3 8 0,-5 1 3 0,3 1 9 0,2-3 12 16,3 1 11-16,-4 1 11 0,2-1 4 0,0 1 2 0,2-1 1 0,1-1-2 15,-1 0 3-15,0 1 2 0,1-1 10 0,0 0 13 0,-1 0 7 0,0 0 1 16,0 0-10-16,-2 0-14 0,2 0-97 0,0-1-46 0,0 1 0 0,-4 0 0 16,4 0 0-16,-3 0 0 0,-1-1 0 0,3 1 0 0,-3 0 0 15,-1-2 0-15,-3 2 0 0,5 0 0 0,-3 0 0 0,1-1 0 0,-2 1 0 16,-2 0 0-16,4 0 0 0,-3 0 0 0,-1 0 0 0,0 0 0 0,0 0 0 16,4-2 0-16,-4 2 0 0,0 0 0 0,0 0 0 0,0 0 0 0,0 0 0 0,0 0 0 15,0 0 0-15,0 0-116 0,0 0-364 0,-4-1-129 0,4-1-132 16,-1 1-132-16,1 1-141 0,-6-2-147 0,2 1-47 0,-1-1-6 15,1 2 29-15,4 0 39 0,-9 0 58 0,4 2 61 0,0-1 67 0,-1 1 66 16,-1-1 106-16,5 1 120 0,2-2 129 0,-5 0 129 0</inkml:trace>
  <inkml:trace contextRef="#ctx0" brushRef="#br0" timeOffset="132680.03">13278 14110 4 0,'-6'2'167'0,"1"-2"-42"0,5 0-44 0,-5-2-43 0,-1 1-22 0,-1-2-8 16,2 1-5-16,-1 0-2 0,2 2 1 0,-5-1-2 0,4 1 0 0,-4 0 0 0,4 0-66 0,-5 0-99 0,1 0-1 0</inkml:trace>
  <inkml:trace contextRef="#ctx0" brushRef="#br0" timeOffset="137121.23">7781 14919 49 0,'2'-3'361'0,"2"0"189"0,-1-1 97 0,-1 2 57 0,2 0 36 0,1 1 25 0,0 1 21 16,-1 0 13-16,0 0 11 0,-2 0 11 0,3 0 7 0,-1 1 5 0,1-1-75 15,0 0-112-15,4 2-163 0,-5-2-185 0,2 1-93 0,3 0-55 16,-4-1-33-16,4 4-25 0,-4-3-17 0,4 1-14 0,1 1-8 0,-5-2-8 16,4 2-3-16,0 1-3 0,2 1-2 0,-2 0-1 0,0-1 2 0,2 2 1 15,-2-1 3-15,0 1 4 0,0 1 8 0,0 1 6 0,0-1 8 0,-4 1 8 16,5 2 8-16,-5-1 11 0,4 2 8 0,-4-1 9 0,1 0 9 0,-1 3 13 15,-1-1 1-15,1 1 3 0,-5 1 1 0,4-1-2 0,-2 1 0 0,1-1-3 16,-3 1-2-16,0 1-7 0,0-2-8 0,0 2-9 0,0-1-12 0,0-1-10 16,0 0-14-16,0 0-13 0,-3 0-6 0,1-1-6 0,2 0-8 0,0-1-3 15,-4-1-8-15,4 1-7 0,-1-2-8 0,-3-2-10 0,4 1-13 0,0-3-17 16,-4 2-20-16,4-3-26 0,-2 1-31 0,2-1-32 0,-3-2-30 0,3 1-31 16,0 0-30-16,-2-3-35 0,-2 1-92 0,4-1-122 0,-3 0-102 0,3-1-94 15,-2-1-95-15,-2-1-98 0,4 3-54 0,0-7-32 0,0 1 4 0,-3-2 19 16,3 1 26-16,3-2 25 0,-3-2 31 0,0 2 35 0,4-3 93 0,-4 0 120 15,2 0 108-15,1 0 99 0,1 0 106 0</inkml:trace>
  <inkml:trace contextRef="#ctx0" brushRef="#br0" timeOffset="137362.57">8168 14962 45 0,'-5'1'522'0,"-1"1"146"0,1 1 76 0,-2-1 40 0,1 2 27 0,1 1 20 0,-1 0 13 0,-1 2 18 0,2-1 17 0,-4 1 21 0,3 2 25 0,-3 0 9 0,0 2 5 0,2-1-191 0,-2 2-277 0,0 0-131 0,0 2-67 0,0-1-37 0,-2-1-24 0,2 2-14 0,0-1-14 0,0 1-17 0,-2-2-20 0,2 1-20 0,0-1-26 0,0 0-23 0,3 0-27 0,-3 0-28 0,4-1-32 0,-4-2-36 0,3 0-35 0,1 0-35 0,0-2-34 0,-3-1-31 0,3 0-35 0,5-1-86 0,-5-2-106 0,5 0-105 0,-4-2-95 0,4-1-98 0,0 0-96 0,0 0-72 0,0 0-55 0,0 0-8 0,4-4 15 16,1 1 20-16,-1-2 27 0,-3 1 32 0,7-1 29 0,-3-1 86 0,0 0 109 15,1 2 102-15,3-3 98 0,0 2 99 0,0-1 105 0</inkml:trace>
  <inkml:trace contextRef="#ctx0" brushRef="#br0" timeOffset="137617.1">8373 15103 76 0,'3'0'381'0,"-1"0"188"0,-2 0 94 0,4 0 56 15,-4 0 35-15,5 2 23 0,-5-1 20 0,4-1 16 0,-4 0 11 0,2 2 8 16,1-1 7-16,1-1 5 0,-2 0-85 0,1 0-126 0,-1 0-164 0,2 0-181 15,1 0-95-15,-1 0-55 0,1 0-28 0,-1 0-22 0,1-1-14 0,1 1-14 16,-1-2-11-16,4 2-7 0,0 0-6 0,-4-1-6 0,5-1-3 0,-1 1-1 16,0 1-5-16,0-2-6 0,-4 1-5 0,1-1-5 0,-1 0-11 0,-1 1-14 15,1 1-16-15,-1-1-18 0,-3 1-33 0,-1 0-40 0,0 0-80 0,0 0-98 16,4 0-83-16,-4 0-75 0,0 0-76 0,0 2-72 0,0-2-86 0,-4 4-85 16,3-1-38-16,-3 1-11 0,-1-1 4 0,-1 1 11 0,1 3 29 0,-3-1 41 15,3 0 79-15,-4 1 96 0,4-1 84 0,-1 3 76 0,-3-3 78 0,4 2 74 16</inkml:trace>
  <inkml:trace contextRef="#ctx0" brushRef="#br0" timeOffset="137800.88">8385 15280 105 0,'-3'5'410'0,"3"-2"192"0,-4-2 93 0,2 2 48 0,2-1 27 0,0-2 18 15,0 0 19-15,0 0 18 0,0 0 15 0,0 0 15 0,0 0 17 0,0 0 18 16,2 1-77-16,-2-1-121 0,4 2-155 0,-1-2-173 0,-1 1-74 0,2-1-35 16,1 2-15-16,1-2-10 0,-3 1-10 0,3-1-14 0,-1 0-10 0,2 1-14 15,-5-1-18-15,3 2-18 0,5-2-18 0,-7 0-19 0,3 0-20 0,-1 0-22 16,2 0-31-16,0 0-38 0,-3 0-47 0,2 0-51 0,-1-2-44 0,-1 1-40 15,1 1-76-15,0-3-89 0,-1 2-115 0,1-2-123 0,-1 1-144 0,2 1-150 16,-3-2-74-16,-1 0-42 0,-2 3-5 0,4-3 12 0,-4 3 32 0,0 0 41 16,0 0 35-16,0 0 34 0,0 0 74 0,-4-3 87 0,4 3 112 0,0 0 128 15,-5 1 142-15</inkml:trace>
  <inkml:trace contextRef="#ctx0" brushRef="#br0" timeOffset="140577.79">9187 14800 186 0,'-4'-3'492'0,"2"1"117"0,2 1 65 0,0 1 40 0,0 0 24 16,0 0 19-16,0 0 18 0,0 0 11 0,-4 0 9 0,4 0 8 0,-1 0 6 16,-3 1-38-16,4-1-57 0,-4 2-171 0,4 0-216 0,-1-1-114 0,-3 1-66 15,2 2-35-15,-1 1-24 0,-1 1-16 0,4 0-13 0,-5 1-8 0,-1 2-9 16,3 0-3-16,-3 2-2 0,2 2 1 0,-1-2 1 0,3 2 1 0,-5-1 1 16,2 2 2-16,-1-2 4 0,3 1 1 0,-3-1 0 0,1 0 1 0,1 0 1 15,-1 0 1-15,1-1 0 0,2-1 0 0,-1 1-3 0,-3-1-2 0,6-1-1 16,-3 0-3-16,3 2 0 0,-2-4-3 0,2 1-3 0,0-1-3 0,0 0-1 15,2 1-1-15,-2-2 1 0,3 2-1 0,3-2 2 0,-1 0 2 0,4-1 2 16,-4 2 2-16,8-3 1 0,-2 2 0 0,3 0 4 0,-1-1 1 0,5-1 0 16,-2 0 0-16,4 0 0 0,2-1 0 0,-2 0 0 0,0-2 0 0,2-1-3 15,-3 0-3-15,1 0-1 0,4 0-2 0,-4-1 0 0,-2-1-4 16,2 1-1-16,-6-1-1 0,4 1 0 0,-3-1 0 0,-1 0 2 0,1 1-4 16,-1 0-5-16,-1-1 0 0,-2-1-1 0,1 3 1 0,-3-3-4 0,-1 2 1 15,1-1-5-15,0 1 0 0,-4-1-3 0,1 2 0 0,1-3 0 0,-2 3-1 16,-1-1-5-16,-2-1-2 0,1 2-1 0,-3 0-13 0,2-1-17 0,-2 1-23 0,0 0-30 15,0 0-22-15,0 0-26 0,0 0-30 0,0 0-36 0,0-3-76 16,-2 3-93-16,-1-2-92 0,1 1-86 0,-2-1-71 0,1 2-62 16,-3-1-65-16,1 1-68 0,5 0-39 0,-6-2-23 0,-1 0-1 0,2 2 14 15,-4-1 28-15,3 1 32 0,-3-1 78 0,4-1 93 0,-4-1 89 0,3 2 89 0,-3-2 71 16,4 1 63-16,-1-1 80 0</inkml:trace>
  <inkml:trace contextRef="#ctx0" brushRef="#br0" timeOffset="140862.2">9478 14829 115 0,'-2'-3'367'0,"-2"-2"93"0,1 2 66 16,3 2 63-16,0 1 57 0,0 0 47 0,0 0 45 0,0 0 30 0,0 0 24 15,-2 0 17-15,2 3 14 0,-4-2-27 0,4 2-47 0,0 0-114 0,-2 2-144 16,-1-1-82-16,3 4-52 0,0-1-49 0,-4 2-44 0,4 3-31 0,-5-1-29 16,5 2-14-16,-6 0-7 0,6 4-3 0,-3 1 0 0,-3 0 1 15,3 0 3-15,1 2 1 0,-2-1 2 0,-1 2-4 0,-1 0-5 0,3 0-7 16,-3 0-5-16,3-1-11 0,-3 1-15 0,1-2-12 0,1-1-14 0,-1 2-12 15,-1-4-11-15,3 2-11 0,-3-1-12 0,3-2-11 0,-3 0-8 0,5 0-9 16,-3-2-6-16,0 1-8 0,3-2-5 0,-3-2-6 0,4 2-6 0,-6-3-15 16,6 0-18-16,-3-1-26 0,3-1-33 0,-2-1-37 0,-2-1-40 0,4-1-41 15,-3-1-33-15,1 0-41 0,2-2-44 0,0-1-98 0,0 0-125 0,0 0-99 16,0 0-90-16,0 0-108 0,0 0-116 0,0 0-35 0,0 0 2 16,5-2 25-16,-1-1 35 0,1 0 33 0,1-3 34 0,-2 1 40 0,1-1 46 15,0 0 98-15,1 0 126 0,1-1 98 0,-2 1 94 0</inkml:trace>
  <inkml:trace contextRef="#ctx0" brushRef="#br0" timeOffset="142165.37">10847 15016 66 0,'-4'2'305'0,"-1"-1"90"16,1 0 49-16,-1 1 35 0,1 1 38 0,2 2 34 0,-1-1 45 0,-3 0 46 0,3 3 41 0,1-1 36 16,-5-2 25-16,5 4 17 0,-2-2-71 0,-1 2-117 0,1 0-91 0,-1 1-79 0,1 2-46 15,2-1-30-15,-1 1-34 0,-3-1-32 0,3 2-40 0,1-1-44 16,2 2-36-16,-4-1-33 0,4 2-24 0,0 1-17 0,0-2-10 0,0 2-6 15,0 0-6-15,0 2-6 0,4-1-4 0,-4 1-5 0,0-1-3 0,2-1-3 16,1 2-2-16,3-2-1 0,-3 0-1 0,3 0-4 0,-1-1-1 0,-1 0-1 16,5 0-2-16,0-1-2 0,-2-2-1 0,2-1 0 0,4-1 2 0,-2 0 1 15,-2-1 0-15,5-2 0 0,1 0-2 0,-1-3 1 0,1 0-1 0,-1-2 2 16,1-1 2-16,-1-1 2 0,4-2 5 0,-3 0 3 0,-1-2 3 0,4-1 2 16,-3-1 2-16,3-2 5 0,-2 0 3 0,-1-2 3 0,-1-1 5 0,2-1 4 15,1-1 3-15,-3 0 3 0,-1 0 4 0,1-3 4 0,-3 1 5 0,3-1 10 16,-1-1 2-16,-2 0 4 0,-2 0 1 0,2 0 2 0,2 0 2 0,-4 0 7 15,0 0 3-15,-4 0 5 0,4 0 1 0,-3-1 4 0,-1 2-1 0,0-1 0 16,3 0-2-16,-7 0-7 0,3 0-1 0,-2 2-1 0,-2-1-1 0,0 2-3 16,0-1-6-16,0 2-6 0,-2-3-8 0,-2 4-7 0,3 0-5 0,-3 0-8 15,-1 2-7-15,-1 0-3 0,-1 1-8 0,1-1-4 0,1 1-7 0,-4 2-7 16,0 1-4-16,0-1-3 0,3 3-8 0,-4-2-9 0,1 2-18 0,-4 1-17 16,2 0-24-16,-2 1-25 0,3 1-29 0,-5 1-27 0,4 1-27 0,-5 0-26 15,2 0-21-15,-1 3-19 0,1-2-29 0,-1 2-34 0,1 2-61 16,-1 1-78-16,-3-2-68 0,7 4-65 0,-3-2-43 0,-1 3-31 0,3 0-33 15,-3 0-29-15,4-1-46 0,-1 0-59 0,1 1-15 0,2-1 2 0,0-1 21 16,3 1 29-16,-3-1 67 0,4-1 86 0,1 0 82 0,2-1 80 16,-1-1 68-16,1-1 55 0,2-3 56 0,-4 4 60 0</inkml:trace>
  <inkml:trace contextRef="#ctx0" brushRef="#br0" timeOffset="142601.38">10910 15025 196 0,'0'0'319'0,"0"0"48"0,4-1 32 0,-2-1 32 0,1 2 35 0,3 2 46 0,-1-1 49 0,-1-1 50 0,1 2 45 0,1-1 36 0,-3 1 30 0,3-2-38 0,3 1-69 0,-4 1-80 0,2-1-85 0,1 1-44 0,-1-1-29 0,-2 0-29 0,1 1-30 0,3 0-43 0,-4 1-47 0,1 0-45 0,-3 0-41 0,3-2-34 0,-3 2-29 0,-1 0-16 0,2 2-12 0,-4-2-4 0,3 1-2 0,-3 2-4 0,0-1-2 0,-3 1-1 0,3 0-5 0,-4 1-2 0,4 1-1 15,-2-1-3-15,-1 1-3 0,-3-1-3 0,3 1-4 0,-3-1-2 0,3-1-3 16,1 2-2-16,-2-1-4 0,-1-1-1 0,-1-1-1 0,3 1 1 0,1-2-2 0,-2 1 0 16,1-1-2-16,3-1-1 0,-6 2-1 0,6-2 1 0,0-2-2 15,-2 2 1-15,-1 0-4 0,3-3 2 0,0 3 0 0,3 0 2 0,-3-1-1 16,2 1 1-16,-2-2-1 0,4 2 1 0,-2-1-1 0,1 1 4 0,3 0-1 16,-3-2 1-16,3 2 1 0,-1 0 1 0,-1 0 4 0,5-1-1 0,-4 1 1 15,4 0-1-15,-3-2 1 0,-1 2 2 0,1 0-1 0,3 0 3 0,-6-1 0 16,3 1 5-16,-1-2 4 0,-1 2 6 0,-1 0 4 0,-1-1 5 0,2 1 5 15,-4 0 4-15,0 0 4 0,0 1 5 0,0-1 6 0,-4 2 0 0,2-1 0 16,-1 2-3-16,-1 0 0 0,-1 2-4 0,-1-2-5 0,-3 1-6 0,4 2-6 16,-4-1-11-16,0 1-11 0,0-2-16 0,3 2-14 0,-3-1-22 0,-2-2-20 15,6 1-35-15,-4-1-39 0,0 1-86 0,3-2-110 0,-3 1-92 0,4-1-83 16,-2-1-92-16,1-1-96 0,1 0-71 0,-4-1-61 0,3-2-20 0,3 0-4 16,-3 0 8-16,1 0 13 0,1 0 30 0,-1 0 40 0,-1-2 86 0,3 1 108 15,3 1 93-15,0 0 85 0,-6 0 91 0</inkml:trace>
  <inkml:trace contextRef="#ctx0" brushRef="#br0" timeOffset="144155.56">3030 16227 97 0,'-6'3'339'0,"-1"1"99"0,2-1 61 0,-1 0 43 0,1 0 39 0,1 0 37 15,-1-1 35-15,5-1 32 0,-4 1 24 0,2-1 18 0,2-1 12 0,0 0 8 0,0 0-84 16,0 0-128-16,0 0-98 0,0 0-87 0,6 0-53 0,-3 0-37 0,3-1-29 0,-1 1-33 15,1 0-28-15,3-2-29 0,0 1-18 0,0 1-15 0,2-3-8 0,1 0-5 16,-1 1-7-16,4-1-5 0,-1-1-8 0,-1 1-9 0,1-3-5 0,1 2-4 16,-5 0-6-16,5 0-4 0,-1-2-5 0,-1 1-5 0,1 2-4 0,-3-1-3 15,2 1-3-15,1-2-6 0,-3 2-3 0,-2 0-3 0,0-1-3 0,0 2-4 16,2-1-2-16,-3 0-2 0,-1 2-1 0,2-3-1 0,-4 3-4 0,4-2 1 16,-5 3-1-16,1-1 1 0,1-1-5 0,-3 1-5 0,3-1-8 0,-3 1-8 15,3 1-12-15,-6-2-12 0,5 2-23 0,-5-1-23 0,4 1-44 0,-2-2-53 16,1 2-58-16,-3 0-62 0,4-2-56 0,-2 2-48 0,-2 0-36 0,3 0-26 15,-3 0-39-15,0 0-41 0,0 0-45 0,0-1-46 0,0 1-38 0,0 0-31 16,0 0 19-16,0-6 38 0,-3 2 57 0,1-1 61 0,-2-1 53 0,1 2 47 16,1-2 40-16,-2-1 33 0,2 2 45 0,-1-1 50 0,-3-2 59 0</inkml:trace>
  <inkml:trace contextRef="#ctx0" brushRef="#br0" timeOffset="144669.67">3296 15951 7 0,'-4'-6'312'0,"-2"-1"80"0,6 3 48 15,-3 0 29-15,1 1 20 0,-2 0 14 0,4-1 12 0,-3 2 10 0,3 2 8 16,0 0 14-16,0 0 9 0,0 0-4 0,-2 1-13 0,2 2-94 0,0 2-136 15,0 1-65-15,0 1-30 0,0 2-20 0,0 2-7 0,0 4 0 0,0 0 2 16,0 3 2-16,0 1 1 0,2 2-1 0,-2 3-1 0,0 0-10 0,0 2-12 16,3 1-10-16,-3 0-8 0,0 0-6 0,4 1-9 0,-4-1-4 0,0 0-5 15,2 0-7-15,-2-1-9 0,0-2-9 0,0 1-11 0,3-2-11 0,-3-1-10 0,0-1-5 16,0-1-7-16,0-1-7 0,0-2-5 0,0-1-8 0,0-1-5 16,0-1-7-16,0-2-8 0,0 0-5 0,0-2-6 0,0-1 0 0,0 0 0 15,0 0 1-15,0-1 2 0,0-1 2 0,0 1-2 0,0-1 3 0,0 1 1 0,-3-2 4 16,3 1 1-16,0-3 3 0,0 3 3 0,0-3 4 0,-2 1 4 0,2-1 4 15,-4-2 3-15,4 1 3 0,-3 0 3 0,3-2 1 0,0-1 4 0,-2 2-4 16,2-1-1-16,-4-1-3 0,4 0-1 0,-1 2-4 0,-3-1-5 0,0-1-5 16,3 0-5-16,-3 0-8 0,-2 0-13 0,6 0-14 0,-5 0-13 0,1 0-11 15,-1 0-13-15,1-1-13 0,3-1-13 0,-7 1-19 0,3 1-16 0,3-3-15 0,-5 0-15 16,1 1-4-16,1-1-5 0,1-3-1 0,-1 3 4 0,0-1 4 0,-1-3 6 16,-1 3 8-16,1 0 9 0,1-1 9 0,1-1 15 0,-1 0 15 15,0 3 17-15,1-1 18 0,2 1 16 0,-1-2 13 0,-3 2 11 0,2 2 17 16,-1-2 16-16,1 0 18 0,4 3 19 0,-1-2 15 0,-3 1 14 0,4 1 13 15,0-2 11-15,-4 0 8 0,4 2 8 0,-1 0-1 0,1 0-3 0,0 0-3 0,0 0-7 16,0 0-11-16,0 0-12 0,0 0-15 0,0 0-13 0,0 0-16 0,0-1-13 16,5 0-9-16,-5-1-10 0,5 1-7 0,-5-2-4 0,8 1-3 0,-7-1 0 15,9-2 5-15,-5 3 2 0,0-3 5 0,4-1 5 0,-1 0 4 16,-1 0 4-16,2 2 2 0,0-2 3 0,0 0-1 0,0 0-1 0,-4 0-1 16,5 1 0-16,-1-1 0 0,-2 2-1 0,2-1-4 0,0-1-4 0,-4 2-4 0,4-1-7 15,-3 1-2-15,3-1-4 0,-4 1-1 0,4-1-1 0,-1 1-2 16,-3-1 0-16,4 1-2 0,-4 1-4 0,4-2-13 0,-3 2-17 0,3 0-32 15,-4 0-32-15,1 0-40 0,3-1-43 0,-4 1-51 0,4-1-52 0,-3 2-56 0,3-1-53 16,0-2-78-16,-4 2-84 0,4-1-106 0,-3-1-115 0,3 1-40 16,0-2-9-16,-4-1 20 0,4 2 29 0,0-1 38 0,-3-2 43 0,3 1 49 15,-4 1 53-15,4 0 55 0,-3 0 55 0,-1 0 76 0,4 1 84 0</inkml:trace>
  <inkml:trace contextRef="#ctx0" brushRef="#br0" timeOffset="145561.47">3605 16215 7 0,'2'-8'307'0,"1"2"76"0,-1-1 45 0,2-1 29 15,1 2 22-15,-1-1 21 0,1 1 17 0,-1-2 16 0,1 2 10 0,1 0 14 0,-3 0 12 0,6 2-7 0,-3-2-20 0,-1 1-99 0,4-1-135 0,-3 2-67 0,3-1-36 0,0 0-23 0,-4 1-19 0,4 1-12 0,0 0-9 0,-3 0-9 0,3 0-10 0,-4 0-11 0,4 2-7 0,-3-1-8 0,-1 2-7 0,2 0-8 0,-1 0-7 0,-5 0-2 0,7 2-1 0,-7-1 3 0,3 2 6 0,2 0 1 0,-3 0 4 0,-1 2 8 0,2-1 5 0,-4 2 4 0,1-1 2 0,-1 2-2 0,4-1 0 0,-4 3-4 16,0-2-3-16,0 3-4 0,0 0-6 0,-4-1-11 0,4 0-9 0,-1 2-24 0,1-1-25 16,-4-1-32-16,4 2-33 0,-5-2-35 0,5 0-35 15,0 0-35-15,-6-2-35 0,6 1-28 0,-4-2-31 0,3 0-33 0,-3-2-42 0,0 1-46 16,3-2-49-16,-3 0-32 0,-1-2-24 0,1 0-16 0,-1-1-14 0,1-1-17 16,-2 0-15-16,5-2-14 0,-7 0-11 0,7-3 9 0,-3 3 16 0,-1-3 32 15,1 0 34-15,-1 1 48 0,3-1 50 0,-2 0 43 0,1-1 39 0,-3 2 38 16,2-2 37-16,3 1 76 0,-3-2 92 0,-1 2 143 0,1-1 167 0,2 2 91 0,-1-1 55 15,1 0 34-15,-2 3 28 0,1-3 20 0,3 3 18 0,-6 0 15 16,6 2 12-16,-4-1 9 0,4 2 10 0,-1-1-22 0,1 1-37 0,0 0-90 0,-4 1-116 16,4 1-63-16,-2 1-38 0,-1 0-24 0,-1 0-17 0,2 1-14 0,-1-1-14 15,3 3-12-15,-6 2-6 0,3-1-10 0,1 1-8 0,-2 1-10 0,-1 0-8 16,1 0-8-16,-1 0-11 0,1 1-8 0,2 1-4 0,-1-2-9 0,-3 0-8 16,6 0-11-16,-5 1-13 0,5-2-14 0,-4 1-17 0,4-4-15 0,-2 3-15 15,2-2-15-15,-3 2-11 0,3-2-10 0,0-2-10 0,0 1-11 16,-4-1-11-16,4-1-13 0,0 0-16 0,0-3-9 0,0 5-10 0,0-5 1 0,0 1 0 15,0-1 4-15,0 0 7 0,0 0 4 0,0 0 5 0,0 0 4 0,4 0 3 16,-1 0 7-16,-3 0 8 0,2-1 9 0,2-1 12 0,-4 1 11 16,2-1 13-16,1 1 8 0,-3-1 7 0,4 1 6 0,-2-1 4 0,-2-1 5 0,0 2 7 15,3-1 6-15,-3 2 4 0,0-3 5 0,0 3 4 0,0-1 7 16,0 1 10-16,0 0 12 0,0-3 14 0,0 3 16 0,0 0 17 0,0 0 16 16,0 0 18-16,0 0 12 0,0 0 16 0,0 0 9 0,0 0 9 0,0 0 7 0,0 0 8 15,0 1 6-15,-3 1 3 0,1-2 2 0,-2 1-4 0,4 2-2 16,-3 0-5-16,1 2-6 0,2-2-6 0,-4 1-6 0,2 1-6 0,-1-1-1 15,3 2-1-15,-4 0 1 0,4 0 1 0,-2 0 5 0,-1 0 2 0,3 0 4 0,-4 2 0 16,4-1 4-16,-2-1 1 0,2 2 2 0,-3-2-1 0,3 1 3 16,0 1 2-16,-2-3 2 0,-2 3-2 0,4-2-3 0,0 2-3 0,-3-2-6 15,3 0-5-15,-2 1-3 0,2-1-2 0,0 0-3 0,2 0-2 0,1 0 0 0,-3 0 0 16,0 0-1-16,6 2-4 0,-6-2-3 0,3 1-1 0,3 1-3 0,-1-1-1 16,-1 1 1-16,1-2 2 0,-1 1 0 0,5-1 5 0,-4 2 2 15,4-1 1-15,0-1 2 0,-1-1 0 0,1 1 1 0,3 0 0 0,-1-2 1 0,-2 1 2 16,6-1 0-16,-5-1 2 0,3 0-2 0,2 0 0 0,-5-1-6 0,3-1-5 15,2-1-4-15,-5 0-3 0,3 0-1 0,-2 0-2 0,2 0-3 0,-3-1 2 16,0-1-1-16,0-1 1 0,-1 2-1 0,4-2 3 0,-4 1-3 0,-2-1-1 16,2 0-2-16,0 0-3 0,-3 0-3 0,3 0-1 0,-4 0-5 0,3 0-6 15,-3 0-3-15,0 0-3 0,1 2-3 0,-3-2-5 0,3 0-6 0,-6 1-5 16,5 1-6-16,-5-1-4 0,4 0-1 0,0 1-2 0,-3 0-4 16,3-1-2-16,-4 2-5 0,2-1 2 0,1-1-4 0,-3 1-1 0,4-1-4 15,-4 2-1-15,2-1-1 0,1-1 0 0,-3 1-1 0,0 1-1 0,2-2 1 16,-2 2-2-16,4-3-2 0,-4 3-2 0,0-1-7 0,3-1-11 15,-3 2-13-15,0 0-10 0,0-1-18 0,0 1-16 0,0-3-26 0,0 0-34 16,-3 1-50-16,3-1-61 0,0 0-68 0,0 2-71 0,-4-4-60 0,4 2-54 16,-2-1-70-16,2 1-77 0,-3-2-70 0,3 1-69 0,-2-4-58 0,-2 2-52 15,1-1-5-15,1-1 16 0,-2 2 45 0,-1-1 58 0,1-1 66 0,-1 1 71 16,3-1 61-16,-5 1 58 0,5 1 75 0,-5-2 89 0,5 1 83 0,-3 1 79 16</inkml:trace>
  <inkml:trace contextRef="#ctx0" brushRef="#br0" timeOffset="146702.53">4158 16129 27 0,'-5'0'287'0,"1"2"107"0,-1-1 66 0,5 1 46 0,-4-1 48 0,-1 1 50 0,1 1 50 16,2 0 51-16,-1 1 34 0,1 1 25 0,-2-1 19 0,-1 1 14 0,1 1-63 15,2 0-95-15,-1 1-99 0,-3-1-104 0,6 2-65 0,-3 1-43 0,1 1-46 0,-2 1-48 16,1-1-44-16,3 2-46 0,-2 0-29 0,-2 0-22 0,4 2-13 16,0-1-13-16,0 1-10 0,-3-1-12 0,3 1-6 0,0-1-1 0,3 2-2 0,-3-3-3 15,4 2 0-15,-2-2 1 0,-2 0-4 0,3 0-6 0,3-2-3 0,-3 1-4 16,3-1-2-16,-1 1 0 0,4-1-3 0,-3-1-2 0,3 0 1 16,0 0-1-16,0 0-1 0,0-1-1 0,2-1-1 0,-2 0 1 0,2 1 1 0,1-2 1 15,3-2 1-15,-4 3-2 0,1-4-2 0,3 1 1 0,-1-1 4 16,1 0 3-16,-1-3 1 0,4 2 4 0,-7-2 1 0,4 0 1 0,-1-2 1 0,-1 0-1 15,-2 0 2-15,-2 0 2 0,1-2 2 0,-1 1 4 0,1 0 2 0,-1-2 5 16,0 1 0-16,0-2 0 0,-4-1 2 0,6 2-2 0,-4-4 3 0,-1 1 3 16,3-1 2-16,-4 0 2 0,1-1 2 0,3-1 5 0,-4 1 0 0,0-2 4 15,3 0 0-15,-3 0 3 0,0 0 1 0,1-1 0 0,-2 2 3 0,-3-1 4 16,3-2 0-16,-4 4 4 0,0-4-3 0,4 2-1 0,-4 0-3 0,-4 0 1 16,4-2-3-16,-4 1 3 0,3 0-2 0,-3 0-1 0,2 2-6 0,-2-1-3 15,-1-1-4-15,1 2-3 0,-5 2-6 0,4 0-5 0,0-1-6 0,-4 2-3 16,3 0-7-16,-3 2-10 0,0-1-19 0,0 0-24 0,-2 3-23 0,2-2-28 15,0 2-26-15,-5 1-33 0,4-2-26 0,-4 2-24 0,0 2-28 0,3-1-27 16,-4 1-57-16,1 1-69 0,-1 0-94 0,-1 0-101 0,5 0-75 0,-3 3-61 16,-1 0-84-16,1 1-91 0,1-1-25 0,2 3 7 0,2 0 14 0,-2 0 19 15,2 0 24-15,0 0 27 0,4 2 58 0,-4-2 72 0,5-2 97 0,-1 2 108 16,-1-3 87-16,6 2 81 0</inkml:trace>
  <inkml:trace contextRef="#ctx0" brushRef="#br0" timeOffset="147121.31">4254 16200 78 0,'0'0'293'0,"4"-2"54"0,-4 2 25 0,0 0 14 0,0 0 8 0,0 0 9 0,0 0 14 0,5 2 9 0,-5-2 13 0,0 0 12 0,0 0 9 0,0 0-31 0,0 0-47 0,4 1-89 16,-2 1-114-16,-2-2-49 0,0 1-21 0,3 1-14 0,-3-1-6 0,2 1-10 0,2 1-10 0,-4 0-10 0,3 0-10 0,-1 1-10 0,-2-1-9 0,0 2-4 0,4-1-5 0,-4 2-1 0,0-1-1 0,3 1 4 0,-3-2 4 0,0 2 7 0,0-3 5 0,2 2 12 0,-2-1 14 0,0 1 16 0,0-2 18 0,0 0 17 0,0-3 16 0,0 3 15 0,0-3 13 0,0 3 9 0,0-3 4 0,0 0 1 0,0 0-4 0,0 0-5 0,0 0-10 0,0 0-10 0,0 0-16 0,0 0-15 0,0 3-20 0,0-3-10 0,0 1-14 0,4-1-10 0,-4 3-9 0,2-3-6 0,1 2-6 0,3 1 0 0,-3 0 3 0,-1 0 4 15,5 0 3-15,-5-1 4 0,5 2 5 0,-5-1 7 0,4 0 5 0,-3 0 3 0,3 1 1 16,-3-1 2-16,3 0 5 0,-3 0 1 0,-1 2 5 0,2-2 3 0,-4 1 3 15,1-1 1-15,3-1 5 0,-4 1 0 0,0-3 0 0,0 3-2 0,0 0-4 16,0 0-3-16,0-1-4 0,0 2-5 0,-4-1-5 0,3 1-4 0,1 1-6 16,-4-1-7-16,-1 1-7 0,1 1-5 0,2-1-8 0,-1 2-8 0,-3-3-4 0,3 2-7 15,1-3-10-15,-4 2-10 0,3-1-12 0,-1 1-12 0,-1-2-13 16,-1 1-22-16,3-2-26 0,3 1-68 0,-6-2-87 0,6 1-87 0,0-2-82 0,0 0-82 16,0 0-80-16,0 0-93 0,0 0-105 0,0 0-40 0,4-3-16 0,-2-2 0 15,3 1 7-15,2-1 16 0,-1-1 24 0,3-2 67 0,2 3 88 0,-2-3 86 16,0-1 85-16,5 2 80 0,-3-1 82 0</inkml:trace>
  <inkml:trace contextRef="#ctx0" brushRef="#br0" timeOffset="148091.44">4864 16111 332 0,'0'0'500'0,"0"0"84"0,0 0 63 0,0 0 56 0,0 0 42 0,0 0 32 15,0 0 28-15,0 0 19 0,0 0 16 0,0 0 13 0,0 2 4 0,0 1-1 16,-2-2-141-16,-2 2-205 0,4 0-114 0,-5 2-75 0,1-1-60 0,-1 2-50 15,1 1-38-15,-1 3-29 0,-1-2-23 0,-3 3-17 0,0 1-13 0,4 0-11 16,-4 0-8-16,0 2-10 0,-2-1-7 0,2 1-7 0,-2 1-9 0,2-2-7 16,0-1-5-16,0 2-5 0,-2-1-7 0,2-1-10 0,0 0-14 0,0 0-15 15,-2 0-15-15,2-1-17 0,0-1-14 0,0 1-13 0,0-3-15 0,0 2-13 16,3-2-16-16,1 0-22 0,-1 0-35 0,3-3-46 0,-3 2-50 0,3-3-58 16,1-1-45-16,2 0-41 0,-4-2-25 0,4-1-14 0,0 0-17 0,0 0-11 15,0 0-7-15,0 0-3 0,4-2 9 0,-2-1 11 0,1 0 34 0,1 0 43 16,-2-2 56-16,3-1 64 0,-1 0 56 0,1 0 53 0,-1-1 39 0,1 1 34 15,1-2 35-15,-3 2 37 0,3 0 32 0,-1 0 26 0,3 2 24 0,-3 1 20 16,-3-2 19-16,5 2 21 0,-5 0 24 0,1 1 30 0,3 1 36 0,-1 0 43 16,-5 1 42-16,4 0 41 0,1 0 31 0,-5 1 31 0,4-1 15 0,-2 3 11 15,1-1 3-15,1 1 5 0,-2 0-8 0,-2 1-10 0,3 2-21 0,-3-1-20 16,2 2-37-16,2 1-39 0,-4 1-43 0,0 0-43 0,0 1-41 0,0 2-39 16,0 1-28-16,0 0-22 0,0 0-17 0,-4 1-16 0,2-1-11 0,2 1-10 15,-3-1-10-15,3-1-10 0,-2 2-10 0,-2-4-10 0,4 1-15 0,-3 1-15 16,1-3-28-16,2 0-31 0,0-2-52 0,0-1-62 0,0 0-58 0,0-1-58 15,0-2-44-15,0 1-35 0,0-2-24 0,0-2-18 0,2 1-14 0,1 1-14 16,-3-2-15-16,4-2-13 0,-2 2 2 0,1-3 10 0,3 0 33 0,-1 0 43 16,-1-1 48-16,-1-2 51 0,-1 0 42 0,4-2 34 0,-3 0 39 0,3 1 33 15,-3-2 38-15,3 2 37 0,-3-1 44 0,3 2 48 0,-1-1 45 0,1-1 43 16,-3 2 36-16,6-1 33 0,-3-1 27 0,-1 4 22 0,1-2 24 0,3 0 18 16,-4 1 17-16,4-1 17 0,-2 2 29 0,-1-1 28 0,5-1 50 0,-2 0 53 15,0 0 23-15,2 0 7 0,1 0 1 0,-1 0-4 0,4 0-7 0,-3 0-8 16,-1-1-11-16,4 1-11 0,-1 0-20 0,-1-2-27 0,-2 2-39 0,3 0-44 15,-1 0-63-15,-2-1-72 0,3 1-39 0,-5 0-28 0,6 1-13 0,-6-2-10 16,0 2-8-16,1-1-8 0,0 0-11 0,-1 3-14 0,-4-1-2 0,0-1 1 16,3 2-2-16,-3 0-3 0,-5 2-2 0,5-1 1 0,-5 1-2 0,0 1-2 15,0 0-2-15,0 0-4 0,0 0-2 0,0 0-5 0,0 0-5 0,0 0-4 16,0 0-16-16,0-3-22 0,0 1-26 0,-3-1-32 0,1 0-35 0,2 0-37 16,-4 2-50-16,3-4-52 0,-3 1-46 0,-1-1-42 0,1 1-31 0,-1-2-24 0,1-1-11 15,-1 0-1-15,-1 1 5 0,2-1 12 0,-1 1 21 0,0-2 28 0,1 2 39 16,-1-1 42-16,-1 1 54 0,3 1 58 0,-3 1 56 0,2 1 49 0,-1-2 46 15,0 2 40-15,1 1 38 0,2 2 33 0,-1 0 34 0,-3 0 31 16,6 2 35-16,-3-2 31 0,1 2 33 0,-2 1 29 0,1 0 26 0,1 0 29 16,-2 1 17-16,4 1 11 0,-2 1-1 0,-1 1-4 0,3 1-11 0,0 1-14 15,0 0-17-15,-4 1-21 0,4 2-19 0,0 0-22 0,0 0-30 0,4 2-35 16,-4-1-35-16,0 1-34 0,5-1-23 0,-5 1-16 0,4-1-10 0,1 2-10 0,1-1-4 16,-3-2-4-16,3 1-4 0,3-1-4 0,-4 0-4 0,4-1-8 0,-3-1 1 15,3 1 7-15,0-2 1 0,1 0 1 0,0 0 1 0,2-3 1 0,-5 1 1 16,2-2 4-16,0 1-2 0,1-2 0 0,-1 1-3 0,0-2-2 0,-4-2-2 15,0 2-5-15,1-1-3 0,1-1-5 0,-1-1-1 0,-5 0-1 0,3 0-2 16,1 0-2-16,-1 0-2 0,-4 0-4 0,5-1-2 0,-5 1-2 0,4-2-8 16,-2-1-8-16,-2 2-13 0,0-2-11 0,0-2-13 0,4 1-13 15,-4-2-24-15,0-1-27 0,-4 2-61 0,4-4-74 0,0 0-86 0,0 0-89 0,-6-2-76 0,6-1-62 16,-3 0-70-16,1 0-65 0,-2 0-63 0,-1-4-60 0,1 1-20 16,-1-2-1-16,3 1 13 0,-5-2 27 0,1 1 58 0,3-2 72 0,-3 1 88 15,1-2 89-15,1 2 76 0,3 0 63 0,-5 1 71 0,3 1 79 0</inkml:trace>
  <inkml:trace contextRef="#ctx0" brushRef="#br0" timeOffset="148277.56">5130 16138 406 0,'0'-1'518'0,"0"1"57"0,0-3 32 0,0 3 20 0,0 0 30 0,0 0 33 0,0 0 30 0,0 0 29 0,0 0 24 0,0 0 16 0,0 0-1 0,0 0-7 0,0 0-154 0,0 0-223 0,0 0-104 0,0 0-58 0,5 0-28 0,-1 0-22 0,-4 1-28 0,1 1-33 0,3-2-32 0,1 1-30 0,-1 2-24 0,1-1-21 0,1 0-25 0,-2 2-29 0,1-1-62 0,0 0-76 0,4 0-91 0,-5 1-94 0,5 1-82 0,-3-1-78 0,-1 2-101 0,4 0-113 0,-4-1-50 0,-1 1-22 0,5 0-9 0,-3 1-2 0,3-1 11 0,0 1 19 0,-2 1 59 0,2-2 74 0,0 0 87 0,4 0 95 0,-3 0 83 0,1 0 78 0</inkml:trace>
  <inkml:trace contextRef="#ctx0" brushRef="#br0" timeOffset="148490.24">5567 16390 61 0,'0'6'372'0,"-3"0"190"0,3 0 108 0,-2-1 68 0,-2-1 43 0,4 2 29 15,-3 0 22-15,1-1 17 0,2 1 16 0,-4 1 13 0,-1-2 16 0,1 2 14 16,-1 1-69-16,-1 1-111 0,1-2-160 0,-4 1-178 0,3 0-104 0,-3 2-64 15,4-1-40-15,-4 0-30 0,0 1-20 0,0-1-18 0,3 0-17 0,-3 0-15 16,0 0-22-16,4 2-24 0,-4-2-32 0,3 0-31 0,-3 0-28 0,4 0-28 16,-4-2-21-16,5-1-23 0,-5 0-39 0,4 0-47 0,-4-2-88 0,3 1-112 15,1-2-80-15,-4 0-72 0,3-1-63 0,1-1-60 0,-2-1-62 0,1 0-64 16,1-1-25-16,-1-4-10 0,3 1 7 0,-3-2 15 0,3 0 34 0,3-2 45 16,-2 1 89-16,-2-4 108 0,3 1 85 0,1-2 72 0,-4 0 69 0,4 0 69 15</inkml:trace>
  <inkml:trace contextRef="#ctx0" brushRef="#br0" timeOffset="148794.14">5336 16122 171 0,'0'-3'332'0,"0"-2"61"0,0 2 34 0,0 3 33 0,3-1 29 16,-3 1 45-16,0 0 55 0,0 0 56 0,0 0 59 0,0 0 37 0,0 0 28 16,0 1-33-16,0-1-65 0,0 0-90 0,4 0-104 0,-4 0-55 0,0 0-32 15,0 0-24-15,2 2-22 0,-2 1-37 0,0-2-47 0,3 1-48 0,-3-1-48 16,6 2-31-16,-6 0-20 0,3-1-7 0,-1 2-4 0,2-1 5 0,1 2 8 15,-1-1 10-15,1 1 8 0,-1 1 10 0,1-2 4 0,1 2 4 0,-1 2 1 16,-1-2 1-16,1 1-5 0,1 1-1 0,1-1 0 0,-2 1 2 0,1 1 0 16,-1 0-3-16,4-2-6 0,-3 4-9 0,3-2-12 0,-4 0-9 0,4 1-10 15,-3 1-10-15,3-1-7 0,-2 1-4 0,-2-1-5 0,4 2-5 0,-3-1-4 16,3-1-7-16,-4 1-8 0,4-1-5 0,-3 1-7 0,3-1-5 0,-4 0-1 16,4 0-2-16,0-1 5 0,-3 1 0 0,3-1 1 0,2 0 1 0,-6 2 0 0,4-4-2 15,0 2-3-15,4 0 0 0,-6-1-2 0,2-1-2 0,0 1-2 16,4-1-4-16,-6-1-6 0,2 0-21 0,0 0-28 0,0 0-34 0,2 0-36 0,-2-1-41 15,0-1-47-15,0-1-37 0,2 2-34 0,-2-2-44 0,0 0-49 16,2 0-104-16,2 0-132 0,-3-2-101 0,3 2-88 0,-2-1-98 0,2-1-100 16,-3 1-27-16,5-2 6 0,-1 0 30 0,1 0 38 0,-1 0 34 0,-1 0 31 0,1-2 44 15,-3 2 49-15,4 0 104 0,-3-1 129 0,3 1 107 0,-1 1 95 0</inkml:trace>
  <inkml:trace contextRef="#ctx0" brushRef="#br0" timeOffset="152591.25">6334 16013 63 0,'-3'-1'359'0,"-3"1"173"0,1 0 94 0,1-1 60 0,-1 1 37 0,5 1 26 0,-4-1 19 0,2 1 15 0,-1 1 14 0,1-2 8 0,-2 3 9 0,1-1 5 16,1 1-78-16,-2 1-117 0,-1 0-149 0,1 1-162 0,2 3-90 0,-1-1-61 16,-3 1-36-16,3 1-22 0,-3 1-16 0,3 2-11 0,1 0-10 0,-2 2-7 15,2-1-4-15,-1 2-5 0,-1 0-2 0,4 0-1 0,-2 0-1 0,2 0-4 16,-3 0 4-16,3-1 2 0,0 1 2 0,0-2-1 0,3 1 1 0,-3-1 0 16,2 1-2-16,-2-3-1 0,4 2-1 0,-4-1-1 0,5 0-1 0,-5-2-1 15,4 0-2-15,1 0 0 0,-1 0-3 0,1 0-3 0,1-4-3 0,-1 2-1 16,-1-2-1-16,5 2-1 0,0-2 0 0,-4 0 2 0,6-1-1 0,-2 0-1 15,0 0 0-15,2-2-1 0,2-2-3 0,-2 1-2 0,3-1 1 0,-1-1 2 16,-2-1 2-16,3-2 1 0,-1 0 0 0,1-2-2 0,1-1 1 0,-5 0-3 16,3-1-1-16,2-1 2 0,-5 1 2 0,-1-3-1 0,4 0 4 0,-2 1 1 15,-2-1 3-15,0-1 3 0,0 1 3 0,-3-1 5 0,4 1 4 0,-4-2 8 16,3 1 5-16,-6 1 3 0,3-2 6 0,-1 0 4 0,3 0 3 0,-7 1 4 16,3 1 4-16,-2-1-1 0,1 1 1 0,-3-1-2 0,0 2-3 0,0-1-3 15,0 1-8-15,0 0-7 0,0 1-7 0,-3-1-7 0,1 2-4 0,-2-2-8 16,3 1-5-16,-3 1-7 0,0-1-6 0,3 1-7 0,-3-1-8 0,-2 2-9 15,3 0-17-15,-3 0-25 0,1 0-22 0,0 2-25 0,-3-3-32 0,3 2-35 16,-4 2-28-16,3-3-25 0,-3 1-25 0,-1 2-25 0,4-1-31 0,-7 1-36 16,4 0-72-16,0 3-84 0,2-2-64 0,-2 1-51 0,0 1-38 0,0 0-27 15,0 1-21-15,0 1-14 0,4-1-49 0,-5 2-60 0,3-1-15 0,0-1 8 16,2 2 23-16,-4-1 33 0,3-1 74 0,2 1 90 0,-1-1 78 0,5-1 74 16,0 0 59-16,0 0 52 0,0 0 53 0,0 0 49 0</inkml:trace>
  <inkml:trace contextRef="#ctx0" brushRef="#br0" timeOffset="152796.29">6396 16020 238 0,'0'0'344'0,"0"0"55"16,0 0 33-16,0 0 38 0,0 0 38 0,0 0 55 0,0 0 59 16,0 0 56-16,1 3 55 0,-1-2 35 0,0 2 24 0,4 0-47 0,-4 2-81 15,0-2-88-15,0 3-87 0,0-2-46 0,0 4-28 0,4-2-30 0,-4 2-30 16,0 0-44-16,0 1-45 0,0 2-44 0,0-1-41 0,0 1-22 0,0-1-16 16,0 2-8-16,0 2-6 0,-4-2-3 0,4 2-6 0,0 0-6 0,-4 0-7 15,4-1-5-15,-1 1-8 0,1-1-10 0,-4-1-13 0,4 0-12 0,0-1-13 16,-2-1-16-16,-1 1-13 0,3-4-25 0,0 2-25 0,0-1-24 0,-4-2-25 0,4 0-24 15,0-2-24-15,0 2-54 0,-2-3-65 0,2 2-94 0,0-2-109 16,0-3-92-16,2 1-87 0,-2-1-106 0,0 0-114 0,0 0-41 0,0 0-3 0,0 0 8 16,0 0 19-16,0 0 19 0,0-3 23 0,4-1 53 0,-4 4 63 0,0-5 96 15,3-1 109-15,-1 2 93 0,2-1 84 0</inkml:trace>
  <inkml:trace contextRef="#ctx0" brushRef="#br0" timeOffset="154494.17">6973 15997 346 0,'3'-2'505'0,"-3"2"73"0,0 0 62 0,2 2 54 0,2-2 42 15,-4 0 32-15,0 2 25 0,0 1 23 0,0 0 20 0,0 0 18 0,0 1 6 16,0-1 0-16,0 2-143 0,-4 1-209 0,4-2-111 0,-2 4-66 0,-1-2-52 15,-1 1-51-15,2 1-34 0,-3 1-31 0,-2 0-20 0,1 0-19 0,-3 1-17 16,-2 2-19-16,2 0-12 0,0 2-7 0,-5 1-9 0,5-1-9 0,-6 0-9 0,4 3-9 16,-3-2-6-16,1 1-9 0,2-1-7 0,-1 0-13 0,1-1-16 15,2-2-18-15,-2 0-15 0,2-2-14 0,0-1-11 0,0 0-14 0,0-3-11 0,3 2-15 16,-3-4-19-16,4 2-21 0,-1-1-40 0,3-2-47 0,-3 0-59 16,3 0-61-16,3 0-44 0,-2-3-35 0,2 0-24 0,0 0-17 0,0 0-11 0,2 0-6 15,1-2-1-15,1 1 3 0,1-2 14 0,1-2 19 0,-1 1 39 16,4-1 46-16,-3-1 65 0,3 0 70 0,0 0 60 0,0 0 52 0,0 0 45 0,0 0 40 15,-2 2 32-15,0-1 33 0,-1 2 31 0,-1 0 28 0,1 2 35 0,-1 1 35 16,-1 1 50-16,-1 2 54 0,-1 0 60 0,2 0 61 0,-4 2 37 0,0 1 26 16,0 0 11-16,0 0 8 0,0 2-3 0,0 2-8 0,-4-1-13 15,4 0-10-15,-5 0-22 0,5 1-33 0,-6 0-44 0,3 2-50 0,-3-4-56 0,1 3-61 16,1-2-37-16,-1 0-31 0,1-1-20 0,-1 2-16 0,3-3-8 0,-2 1-8 16,1-1-5-16,-3-1-5 0,6 0-7 0,0-1-4 0,-3-1-6 0,3-1-4 15,0 0-7-15,0-1-2 0,0-2-7 0,3 1-2 0,-3 1-5 0,4-1-2 16,-2-1-4-16,1 0-4 0,3-1-5 0,-1-1-3 0,2 1-3 0,-1-1 0 15,3-3 0-15,-2 3 0 0,2-3 3 0,0-1 1 0,0 0 2 16,0 2 5-16,0-2 1 0,0-1 1 0,-1 2 5 0,-1 2 5 0,-2-3 4 16,1 2 1-16,-1 2 4 0,-1 0 2 0,-2 1 2 0,1-1 3 0,3 2 0 0,-6 0 2 15,0 0 4-15,3 0 4 0,-3 2 8 0,4-1 6 0,-2 2 6 16,-2 0 2-16,0 0 4 0,0 2 4 0,3-2 4 0,-3 1 1 0,0 1 1 0,0 1 2 16,0-2-1-16,0 2-1 0,0-1-2 0,0-1-5 0,0 1-6 0,0-1-6 15,0 1-3-15,0-2-6 0,0 0-3 0,0 0-6 0,0-3-2 0,0 1-1 16,0-1-1-16,0 0-7 0,0 0-1 0,0 0-4 0,0 0-2 0,0 0-2 15,0 0-1-15,0 0-1 0,2 0-1 0,2 0-1 0,-4-1-1 0,5-2-1 16,-5 0-1-16,6 0-3 0,-3-2-1 0,3-1-4 0,-3 0 1 0,3-2 1 16,-1 0-2-16,2-2-1 0,-1 2 0 0,-1-3-1 0,4 1-1 0,-3-2 1 15,-1 1-2-15,4 0 1 0,-3-2 2 0,3 1 2 0,-6 0 2 0,6 2 3 16,-3-2 5-16,3 1 3 0,-4 1 3 0,1 1 3 0,-1 0 3 0,2 0 1 16,-1 0 1-16,-1 1 1 0,-1 2 0 0,-2 0 1 0,1 0 1 0,3 3 1 15,-6-1 0-15,3 1 0 0,-1 0 0 0,-2 0-2 0,4 1 1 0,-4 0-2 16,0 2 0-16,3-1 1 0,-1 1-1 0,-2 0 0 0,0-1 2 0,0 1-1 15,4 0 4-15,-4 0 1 0,5 1 3 0,-1-1 1 0,-3 1 7 0,3 1 7 16,-4 0 4-16,6 1 8 0,-3 0 3 0,-1 0 3 0,2 1 4 0,-1 2 4 16,-1-1 2-16,2 2 2 0,-3-1 5 0,3 3 2 0,1 0 5 0,-1 0 5 15,-2 2-1-15,5-1-4 0,-5 2-3 0,2 0-3 0,1 0-3 0,-1 0-1 16,-3 0-1-16,3 2 1 0,0-2-2 0,-3-1 0 0,-1 2-3 0,4-3-3 16,-4 1-6-16,2-1-6 0,1 1 0 0,-3-1 3 0,0-1 3 0,0-1 4 15,0 1 5-15,0-2 6 0,0-1 5 0,0 0 7 0,-3 0 5 0,3 0 5 16,-2-1 7-16,2-1 4 0,-4 1 5 0,4-2 8 0,-1 1 4 0,-3-1-2 15,0 0 0-15,3 2-1 0,-3-2 1 0,-1 0-2 0,1 0-4 0,-1 0-4 16,1 0-5-16,-2-2-2 0,5 2-3 0,-7-1-3 0,3 1-5 0,0-3-8 16,1 1-1-16,-1 1-3 0,-1-2-3 0,1 0-1 0,-3 0 0 0,3 0-4 15,0 0-1-15,-1 0 1 0,-3 0-4 0,6 0-1 0,-3-2-2 0,1 1-4 16,-1-1-2-16,3-1-3 0,-3 0-2 0,3 0-5 0,1 0-4 0,-2-1-4 16,1-1-4-16,3 2-6 0,-6-3-4 0,6 0-5 0,0 2-1 0,-4-2-4 15,4 0-4-15,0-2-2 0,0 2-1 0,4 0-1 0,-4-2-2 0,0 1-2 16,6 1-4-16,-3-2-6 0,1 1-4 0,1 0-9 0,-3-1-2 0,5-1-8 15,-1 2-5-15,-1-1-5 0,1-1-7 0,3 3-10 0,-4-1-16 0,2-1-20 16,-1 1-18-16,-1 1-22 0,0-2-15 0,1 4-17 0,1-2-12 0,-1 0-10 16,-1 1-9-16,-1 1-9 0,1-1-9 0,0 1-13 0,-1-1-23 0,2 1-32 0,-1 1-31 15,-1 0-28-15,1 0-33 0,0 0-35 0,-1 1-20 0,1 1-16 16,-1-2-8-16,1 1-1 0,1 1 1 0,-1-1 1 0,3 2-2 0,-3-3-7 0,0 1 2 16,1 1 2-16,1 0-21 0,-1-1-32 0,3 1 7 0,-4-2 27 15,0 0 30-15,4 1 27 0,-3 1 23 0,-1-1 19 0,3 0 15 0,-3 2 10 0,-5 0 19 16,5 0 24-16,1 2 33 0,1 0 42 0</inkml:trace>
  <inkml:trace contextRef="#ctx0" brushRef="#br0" timeOffset="154696.71">7550 16387 21 0,'-2'3'317'0,"-2"-1"157"0,2 1 51 0,-1-3 2 0,-1 1-30 0,2 3-41 0,-1-3-45 0,-3 0-43 0,3 1-55 0,-3-1-61 0,-3 0-82 0,4 1-93 0,-1 0-115 0,-3-2-122 0,4 0-152 0,-4 1-160 0,5-1-51 0,-5-1-2 0,4-1 27 0,-4 0 43 0,3 0 44 0,-3-1 43 0,0 0 56 0,4 0 60 0</inkml:trace>
  <inkml:trace contextRef="#ctx0" brushRef="#br0" timeOffset="157097.23">16709 9438 111 0,'-4'-3'357'15,"3"0"107"-15,-3 1 50 0,0 1 23 0,4-1 18 0,-1-1 14 0,1 3 28 0,0 0 35 16,0 0 30-16,0 0 30 0,1-1 22 0,-1 1 17 0,4-2-87 0,0 2-135 16,1 0-113-16,0 0-102 0,1 0-46 0,-1 0-22 0,3 0-15 0,-3 2-12 15,6-2-23-15,-4 1-25 0,0 1-28 0,2-1-27 0,0 2-19 16,0-1-17-16,-3 1-9 0,3 0-3 0,0 1-3 0,-4 1-3 0,4-1-1 15,-3 1-4-15,3 1 1 0,-4 0-1 0,1-2-4 0,1 4-6 16,-2-1-2-16,-3-1 1 0,5 2-1 0,-5-2-1 0,2 1-1 0,-1 2-2 16,-3 0 6-16,0 0 12 0,0 1 3 0,-3 1-2 0,3 0 2 0,-4 1-1 15,-1 0-1-15,-1 1-1 0,3 1-3 0,-6-1-3 0,3-1-1 0,-3 1 1 16,4 1 0-16,-4 0 0 0,0-3-9 0,-2 2-11 0,2 0-4 0,0-1 2 16,-2 0 1-16,-2 0-2 0,2 0 1 0,1 0 1 0,1-1 3 0,-4-1 3 15,4 1 1-15,-2-2 4 0,2 1 1 0,0-2 1 0,0-1 4 0,-2 1 2 16,6-2 2-16,-4 0 5 0,3-2 4 0,-1 1 6 0,1-2 4 0,5 1 2 15,-3-2 0-15,0-1-3 0,3 1-1 0,1-2-2 0,0 1-2 0,0-1 1 16,0 0-2-16,0 0-3 0,0 0-5 0,0 0-5 0,0 0-2 16,0 0-1-16,0 0-7 0,0 0-5 0,1-1-1 0,-1 1 2 0,4-2 5 15,0 1 4-15,1 1 4 0,-3-2 5 0,7 0 5 0,-2 0 7 0,0 0 8 16,1-1 5-16,-1 0 5 0,6 0-1 0,-4 2 9 0,1-4 10 0,-1 2 3 16,2-1 2-16,-2 1-2 0,4 0 0 0,-2-1-2 0,-2 2-2 15,0-3-4-15,2 2-3 0,-2 0-3 0,4-2-6 0,-6 3-4 0,2-1-3 16,0 0-5-16,0-2-7 0,0 2-7 0,-4 2-5 0,1-3-6 0,-1 2-1 15,2 0-5-15,-5 1-7 0,5 1-4 0,-5-2-1 0,2 1-4 0,-2-1-4 16,-2 2-1-16,0 0-3 0,3-1-9 0,-3 1-13 0,0 0-25 0,0 0-32 16,0 0-37-16,0 0-41 0,0 0-36 0,0 0-35 0,0 0-84 0,0 0-107 15,0 0-112-15,0 0-117 0,0 0-129 0,0 0-137 0,0 0-63 0,0 0-27 16,0 0 5-16,0 0 23 0,0 0 34 0,4 3 40 0,-4-3 35 0,0 0 34 16,2 3 86-16,-2-3 106 0,0 0 114 0,3 3 117 0,3-3 132 0</inkml:trace>
  <inkml:trace contextRef="#ctx0" brushRef="#br0" timeOffset="157832.1">17158 9505 60 0,'0'-3'352'0,"0"-1"165"0,0 0 106 0,0 2 82 0,0 2 42 15,0 0 26-15,0 0 19 0,0 0 15 0,0 0 13 0,0 0 14 0,0-3 5 16,0 3 5-16,0 0-79 0,0 0-114 0,0 0-148 0,0 0-157 16,0 0-104-16,0 0-79 0,0 0-34 0,0 0-15 0,0 3-10 0,3-1-7 15,-1 2-5-15,-2 0-5 0,4 1 1 0,-1 1 2 0,-1 0 3 0,4 1 5 16,-3 0 4-16,3 3 8 0,3-2 8 0,-4 2 7 0,2-2 0 0,0 2 2 15,3 0-2-15,-5-1 0 0,4 1-5 0,0 1-1 0,0 0 0 0,-3 1-3 16,3-2-5-16,-4 2-2 0,0-1-4 0,3 1-2 0,-3 0-7 0,1 0-4 16,-1 0-4-16,-1 0-8 0,1 0-3 0,0 1-2 0,-1 1-1 0,1-1-1 15,-1-1-1-15,1 0 0 0,1 0-1 0,-2 0-2 0,1-1-3 0,0-1-3 16,-1 1-1-16,1-2-4 0,-1-2 0 0,1 2-3 0,-1-1-2 0,-2 1-6 16,5-3-3-16,-5 1-4 0,3-1-5 0,-1 0-6 0,0-1-3 0,-3 0-6 15,5-1-4-15,-3 0-3 0,-3-1-1 0,4-1-4 0,-2 1-2 16,-2-1-2-16,0-2-8 0,0 2-12 0,0-2-19 0,0 0-20 0,0 2-24 15,0-2-31-15,0 0-39 0,0 0-42 0,0 0-38 0,0 0-40 16,0 0-34-16,0 0-38 0,0 0-91 0,0 0-119 0,0 0-101 0,0 0-96 16,-2-2-87-16,-2 0-87 0,4 2-43 0,-3-4-30 0,1 1 12 0,-2 0 30 15,3 0 35-15,-3 0 35 0,0-1 36 0,3 1 35 0,-3-2 92 0,-1-1 121 16,1 2 109-16,4-1 104 0,-6-1 106 0</inkml:trace>
  <inkml:trace contextRef="#ctx0" brushRef="#br0" timeOffset="158262.84">17528 9432 39 0,'0'-5'313'0,"0"2"134"0,0 3 95 0,0 0 78 0,0 0 61 0,0 0 54 0,0 0 31 0,0 0 26 0,0 0 16 0,0 0 14 0,0 0 10 0,0 0 8 0,0 3-71 0,-3-3-106 0,1 2-119 0,-2-1-125 0,4 1-86 0,-3-1-74 16,1 2-52-16,-2 0-45 0,-1 0-22 0,1 2-13 0,-1-1-5 0,-1 1-2 0,1 2 1 0,0 1 4 0,-3 1 7 0,-1 0 5 0,4 1 8 0,-4 2 5 0,-2 0 4 0,6 0 5 0,-8 2 5 0,4-1 7 0,2 1 0 0,-2 1 0 0,-4 0 2 0,4-2-1 0,2 2 2 0,-2 0-1 0,-4 0-1 0,4 0-4 0,-2 0-3 0,2 0-4 0,0 0-5 0,-2 0-1 0,2 0-6 0,0 0-5 0,-2 0-8 0,2 0-8 0,-2 0-9 0,2-1-10 0,-3 1-82 16,2-2-27-16,3-1 0 0,0 0 0 0,-2-1 0 0,4-1 0 0,-4 2 0 15,3-3 0-15,1 0 0 0,1-1 0 0,-1 1 0 0,-1-3 0 16,3 1 0-16,1-1 0 0,-2 0 0 0,1-1 0 0,3-2 0 0,-2 1 0 16,-2-1 0-16,4 0 0 0,0-3 0 0,0 3 0 0,0-3 0 0,0 0-105 15,0 0-171-15,0 0-54 0,0 0-46 0,0 0-43 0,0 0-98 0,0 0-123 16,0-3-109-16,4 0-104 0,-2 2-102 0,1-4-102 0,3 1-26 0,1-2 8 15,0-2 32-15,2 1 40 0,0-2 46 0,2 0 51 0,2-2 44 0,-3 1 40 16,3 1 101-16,-2-2 123 0,2 2 119 0,-2 2 121 0</inkml:trace>
  <inkml:trace contextRef="#ctx0" brushRef="#br0" timeOffset="159132.59">17872 9399 244 0,'0'-2'401'15,"0"2"76"-15,0 0 48 0,0 0 49 0,-2 2 46 0,2 0 49 0,-3 2 48 16,3 0 31-16,-4-1 26 0,2 2 15 0,-1 1 11 0,-3-2-52 0,3 1-81 16,1 2-115-16,-2-1-132 0,1 3-71 0,-3-1-47 0,1 1-44 0,1-2-45 15,-1 4-46-15,3-2-47 0,-5 1-28 0,1-1-23 0,1 2-12 0,1-1-9 16,-5 1-6-16,4-1-3 0,-1 0-2 0,3 3 1 0,-3-3-2 0,1-1 0 15,-1 0 1-15,-1 2 1 0,5-2 1 0,-3 0 0 0,1-2 1 0,1 1 1 16,1-1 1-16,-2-1 0 0,2 0-2 0,-1 0-2 0,3-2-1 0,0 1 4 16,-4 1-2-16,4-3 1 0,0 0 1 0,0 0-1 0,4 0 2 0,-4 0 5 15,0 0 1-15,5 0 3 0,-1 1 4 0,-2 0 4 0,5-1 3 0,-2 0 5 16,1 0 2-16,3 1 3 0,-4-1 0 0,8 0 1 0,-6 0 3 16,6-1 1-16,-2-1 1 0,1 2 2 0,-1-1-1 0,-2-2 0 0,6 1-1 15,-3-1-3-15,-1 2 2 0,4-2-2 0,-3 0 2 0,-1 0-3 0,4 0-1 16,-3 0 0-16,-1 0-1 0,0 0 0 0,2 0-2 0,-3-2-4 0,-1 2-1 15,4-1-2-15,-6 1-4 0,2 0-3 0,0-2-2 0,1 2-4 16,-5 0-3-16,4-1 0 0,-4-1-5 0,1 2-4 0,-3 0-2 0,3-1-5 16,-6 1-3-16,3-2-5 0,1 2-2 0,-4 0-4 0,0 0-4 0,2 0-3 15,-2 0-6-15,0 0-8 0,0 0-19 0,0 0-24 0,0 0-36 0,0 0-37 16,0 0-38-16,0 0-40 0,0 0-36 0,0 0-38 0,0 0-81 0,0 0-102 16,0-3-103-16,-2 2-102 0,2-1-81 0,0 2-74 0,0 0-73 0,-4-4-73 15,1 1-12-15,1 0 19 0,-2 0 27 0,1 0 37 0,3-1 34 0,-6 2 34 16,5-1 83-16,-3-2 103 0,0 2 103 0,3-2 102 0,-3 3 86 15,2-3 80-15</inkml:trace>
  <inkml:trace contextRef="#ctx0" brushRef="#br0" timeOffset="159463.51">18028 9441 262 0,'-4'-3'431'15,"4"-2"95"-15,0 4 70 0,0 1 55 0,0 0 48 0,0 0 36 0,0 0 31 0,0 0 23 0,0 0 16 0,0 0 15 0,0 0 11 0,0 3-49 0,0 1-81 0,0 1-117 0,-4-1-138 0,4 2-83 0,0 0-62 0,0 2-43 0,0-1-35 0,0 2-19 0,0-1-10 0,0 2-7 0,0-1-1 0,0 0 0 0,0 3-1 0,0-1 6 0,0-1 4 0,0 2 2 0,0 0 0 0,0 0 6 0,0 0 4 0,0 2-1 0,0-1 1 0,0 1-5 0,0 1-9 0,0 0-1 0,0 0-7 0,0-1-2 0,-1 2-7 0,-3-1-4 0,4 1-6 0,-2-1-9 0,-1 0-8 0,-1 0-11 0,4 0-13 0,-6 0-94 0,6-1-31 0,-1 0 0 0,-3-1 0 0,4 0 0 0,-4-1 0 0,4 0 0 16,-1-1 0-16,-3-1 0 0,4-1 0 0,-4 0 0 0,4 0 0 0,0-1 0 15,0 1 0-15,-1-3 0 0,1 0 0 0,0 0 0 0,-4-2 0 0,4 2 0 16,0-3 0-16,0 1-186 0,0-2-127 0,0-2-49 0,0 0-44 0,0 0-84 16,0 0-106-16,0 0-101 0,0 0-99 0,0 0-86 0,0 0-76 0,0 0-55 15,0 0-40-15,5-3 6 0,3 0 31 0,-3 0 45 0,0-1 52 16,1 1 42-16,-2-2 42 0,1 1 84 0,0-2 103 0,-1 0 107 0,1 1 105 16,-1 1 105-16,1-1 105 0</inkml:trace>
  <inkml:trace contextRef="#ctx0" brushRef="#br0" timeOffset="159883.24">18272 9696 42 0,'0'-2'302'0,"0"2"109"0,0 0 63 0,0 0 43 0,3-3 39 0,-3 3 41 16,0 0 45-16,0 0 53 0,0 0 37 0,0 0 31 0,2 0 22 16,-2 0 18-16,4 0-69 0,-1 0-101 0,-1 0-106 0,2 0-102 0,-2 0-58 15,5 0-35-15,-2 0-31 0,1 0-33 0,-1-1-41 0,4 1-46 16,0-2-29-16,0 1-26 0,2-1-14 0,-2 0-10 0,6 0-3 0,-3-1-1 16,-1 1-1-16,4-1 2 0,-3 0-1 0,-1 0-1 0,4 0-2 0,-3 1-5 15,-1-2-1-15,4 3-7 0,-6-2-1 0,2 0 0 0,-2 1-2 0,0-1-4 16,1 0-5-16,0 2-6 0,-3-2-6 0,0 1-4 0,0-1-4 0,-1 2-6 15,-1-1-4-15,1 2-2 0,-3-1-2 0,1-1-3 0,-2 0-6 0,3 1-4 16,-1 1-4-16,-4-1-4 0,3 1-1 0,-1 0-2 0,-2 0-5 0,4-2 1 16,-4 2-2-16,1-1 0 0,-1 1-2 0,0 0 1 0,0 0-4 0,4 0-2 15,-4 0-19-15,0 0-25 0,0 0-24 0,0 0-27 0,0 0-22 16,0 0-20-16,0 0-20 0,0 0-21 0,0 0-58 0,0 0-74 0,0 0-92 16,0-2-98-16,-4-1-73 0,4 3-62 0,-1-3-45 0,1 2-40 0,0 1-51 15,-4-4-58-15,-1 3-18 0,1-3 4 0,2 1 11 0,-1 0 18 16,1 0 56-16,-5 0 74 0,5-1 92 0,-2 2 100 0,0-3 74 0,3 2 65 15,-3-1 64-15,-1 0 64 0</inkml:trace>
  <inkml:trace contextRef="#ctx0" brushRef="#br0" timeOffset="160165.69">18500 9411 289 0,'0'-3'425'0,"-4"0"69"0,4 3 60 0,0-2 53 0,0 2 53 0,0 0 52 0,0 0 37 0,0 0 29 15,0 0 22-15,0 0 16 0,0 0 3 0,0 0-4 0,0 0-113 0,0 0-158 16,0 3-77-16,0 0-43 0,4 0-39 0,-4 2-39 0,0 1-32 0,0 0-31 15,3 1-17-15,-3 2-11 0,2 0-6 0,-2 2-1 0,0 0 2 16,0 0 5-16,0 3 4 0,0-2 5 0,4 3-7 0,-4-2-9 0,2 2-5 16,-2 2-1-16,0-3-7 0,0 2-8 0,0 2-9 0,0-2-10 15,0-1-9-15,0 0-8 0,0 1-105 0,0 0-86 0,0 0 0 0,0-1 0 16,0 0 0-16,0-2 0 0,0 1 0 0,-2 0 0 0,-2-2 0 0,4 0 0 16,0-2 0-16,0-1 0 0,-2 0 0 0,2-1 0 0,-3-1 0 0,3 1 0 15,0-2 0-15,-4 0 0 0,4-2 0 0,0 1 0 0,0 0 0 0,0-1 0 16,0-3 0-16,0-1 0 0,-2 2-383 0,2-2-75 0,0 0-123 0,0 0-155 15,0 0-136-15,0 0-132 0,0 0-85 0,0 0-65 0,0-5-6 0,2-1 23 16,-2 0 43-16,4 2 46 0,-1-4 57 0,-1 1 59 0,2-1 54 0,-2-1 51 16,1 0 119-16,3 2 155 0,3-1 139 0,-4 1 137 0</inkml:trace>
  <inkml:trace contextRef="#ctx0" brushRef="#br0" timeOffset="161560.29">18905 9585 61 0,'-4'2'358'0,"-1"0"173"0,5 0 102 0,-6-1 75 0,6 1 45 0,0-2 31 15,0 0 21-15,0 1 18 0,0-1 13 0,0 0 10 0,0 0 6 0,0 0 7 16,0 0-76-16,0 0-118 0,0 0-151 0,0 0-165 0,0 0-100 0,0 0-69 16,0 0-38-16,0 0-23 0,4-1-16 0,-2-1-10 0,3 1-4 0,-1-1-4 15,1-1-2-15,1-1-2 0,1-1-3 0,-2 2-5 0,4-3 0 0,0 0-3 16,-1-1-1-16,1 1-3 0,0-2-3 0,-4-1-8 0,4 2-6 0,0-2-7 15,-3 0-6-15,3 0-6 0,-4 0-6 0,4 1-4 0,-3 1-2 16,1-2-2-16,-2 1-1 0,-3-1-2 0,5 2-1 0,-5-1-2 0,2 2-1 16,-1-2-1-16,-1 1-1 0,2 1 1 0,-2-1 1 0,-2 2-2 0,0-1 4 15,0 1 1-15,0 3 1 0,0-1 4 0,0 3 7 0,0-3 6 0,0 3 5 16,0 0 5-16,0-2 8 0,0 2 3 0,0 0 4 0,0 0 3 16,0 0 2-16,-2 0 2 0,2 0-3 0,0 0-3 0,0 0-5 0,-4 0-6 15,4 0-6-15,-2 2-6 0,-1-1-6 0,-1 2-10 0,4 0-5 0,-5 2-6 16,1-1-4-16,2 4-5 0,-1-2-2 0,1 1-2 0,-2 2-1 0,1-1 1 15,1 1 0-15,-2-2 1 0,4 1 0 0,0-1 0 0,0 2 0 0,0-3 2 16,0 0-1-16,0 2 2 0,0-3-1 0,4 0-1 0,-4 1-1 0,2-1 0 16,-2-2 2-16,3 1 1 0,1 1-2 0,-2-2 1 0,1 0-2 0,-1-2 1 15,2 1-1-15,1-1-1 0,-1 0-4 0,1-1 0 0,1 0-2 0,-3 0-2 16,3-1-6-16,3 0-6 0,-4-2-8 0,4 0-6 0,-3-2-7 0,3 2-5 16,0-1-7-16,0-2-9 0,0 1-5 0,-2-1-5 0,2-1-4 0,0 1-4 15,0-2-1-15,-3 1 0 0,3-3-1 0,0 2 3 0,0-1 1 16,0 0 1-16,-2 0 4 0,0-2 7 0,0 0 8 0,3 3 6 0,-7-2 8 15,6 0 5-15,-3 1-2 0,-1 0-5 0,-1 0 7 0,1 0 13 16,-1 2 9-16,-3-1 4 0,3 1 7 0,-4-1 7 0,4 1 1 0,-4 1 4 16,2 0-1-16,-2 0 2 0,0 0 0 0,0 1 2 0,0 1 8 0,-2 1 13 15,2-2-2-15,0 4-9 0,-4-2-3 0,4 1-2 0,0 2 4 0,0-2-1 16,0 2 2-16,0 0 0 0,-4-1 2 0,4 1-1 0,0 0 2 0,0 0-1 16,0 0-1-16,0 0-1 0,0 0-1 0,0 0-1 0,0 1-2 0,0-1 1 15,-1 2-2-15,-3 1-1 0,4 0-3 0,-4 0 0 0,4 2-1 0,-1-1-2 16,-3 2-2-16,2 2 1 0,-1-1-1 0,3 1 2 0,-4 0-1 0,4 0-1 15,-2 2 4-15,2 0 2 0,-3 0 4 0,3 1 4 0,0-1 4 0,0 2 5 16,0 0 8-16,0 2 8 0,0-2 8 0,0 3 8 0,0 0 7 0,0 0 5 16,3-1 4-16,-1 2 4 0,-2 0 4 0,4 1 4 0,-4-1 2 15,3-1-3-15,-1 2-1 0,-2-3 2 0,4 2-5 0,-4 0-1 0,1 1-7 16,-1-2-5-16,4 1-5 0,-4 0 0 0,0 1-1 0,0 0-1 0,4-2-4 16,-4 1-4-16,0 1-4 0,0-1 0 0,-4-1-4 0,4 0-3 0,0 0 2 15,0 0 0-15,-4 0 5 0,3-2 3 0,-3 0 5 0,2 0 4 16,-1-1 7-16,3 0 5 0,-4-1 8 0,-1-1 7 0,-1 1 8 0,3-2 10 15,1 1 9-15,-6-2 13 0,7 1 3 0,-5-2 6 0,-1 0 1 0,2 0 1 16,-4-1 2-16,3 1 0 0,1-1 0 0,-4 0 0 0,3-2-1 0,-3 3-81 16,0-1-54-16,0 0 0 0,0-2 0 0,2 2 0 0,-2-3 0 0,0 2 0 15,0-1 0-15,-2 1 0 0,-2-2 0 0,4 0 0 0,-2 0 0 0,0-1 0 16,-1 2 0-16,1-3 0 0,-2 1 0 0,2-1 0 0,-3-1 0 0,1 2 0 16,-1-2 0-16,-1 0 0 0,1 0 0 0,-1 0 0 0,3 0 0 0,-5-2 0 15,3 1 0-15,-4-1 0 0,3 1 0 0,1-3 0 0,-1 3 0 0,1-2 0 16,0 0 0-16,-1 0 0 0,1-1 0 0,1-1-326 0,-2 1-129 0,1-4-52 15,5 2-102-15,-6 0-124 0,6-3-103 0,0 2-95 0,4-2-81 16,-4 0-82-16,3-2-15 0,1-1 14 0,1 0 37 0,3 0 47 0,-3 0 52 16,4-2 57-16,0 1 53 0,-2 0 53 0,2-2 112 0,2-1 138 0,-2 3 120 15,4-2 117-15</inkml:trace>
  <inkml:trace contextRef="#ctx0" brushRef="#br0" timeOffset="162444.46">19585 9610 305 0,'0'0'543'0,"-4"0"117"0,4 0 66 0,0 0 36 16,0 0 27-16,0 0 17 0,0 3 13 0,0-3 12 0,0 0 3 0,0 0 8 15,0 0 8-15,0 2-56 0,0-2-82 0,0 3-174 0,0-3-210 0,0 0-103 16,0 1-54-16,4 1-27 0,-2-1-12 0,1 1-6 0,1-2-2 16,1 1 5-16,1 0 8 0,-1 1 7 0,4 0 5 0,0-1 7 0,0-1 8 15,0 2 5-15,2-1 3 0,2-1-1 0,-2 0-2 0,3 2-5 0,-3-2-5 16,5 0-6-16,-5 0-4 0,4-2-6 0,-3 2-10 0,-1 0-8 0,4-1-7 16,-4-1-12-16,-2 2-11 0,3-1-6 0,-1-1-8 0,-2 0-7 0,0 1-9 15,-3 1-7-15,3-1-5 0,-4-1-8 0,4 1-7 0,-3 1-6 0,-1-2-6 16,-1 1-6-16,1-1-4 0,2 2-12 0,-5-1-14 0,4-1-25 0,-6 2-30 15,3 0-41-15,-3 0-46 0,0 0-45 0,0 0-45 0,0 0-48 0,0 0-50 16,0 0-111-16,0 0-137 0,0 0-119 0,-3-3-114 0,3 3-101 0,-6 0-98 16,4-2-27-16,-5 2 3 0,2 0 29 0,-1 2 42 0,-3 0 43 15,0 1 43-15,0 1 46 0,-2 1 51 0,-1-1 109 0,-3 2 139 0,4 2 120 16,-1-2 112-16</inkml:trace>
  <inkml:trace contextRef="#ctx0" brushRef="#br0" timeOffset="162673.04">19594 9805 66 0,'-4'3'382'0,"1"1"199"16,1 0 99-16,-2-3 57 0,4 1 36 0,0 1 29 0,4 0 22 0,-2-2 16 16,1 1 18-16,-3-1 12 0,6 1 20 0,-1-1 17 0,-1 0-67 0,5-1-106 15,-4 2-156-15,4-2-179 0,2 0-87 0,-2 0-42 0,4 0-31 0,-2 0-21 16,1-2-17-16,-1 2-14 0,4-1-13 0,-1-2-15 0,1 2-16 0,-1-2-18 16,1 1-18-16,-1-1-19 0,1 0-16 0,-3 2-18 0,3-4-16 0,-4 4-17 15,5-2-27-15,-9 0-30 0,8 0-37 0,-6 1-38 0,0-1-35 0,0 0-32 16,-4 2-38-16,4-2-46 0,-3 1-96 0,-1-1-119 0,2 3-104 15,-1-1-94-15,-5-1-117 0,-1 2-123 0,4-1-43 0,-4 1-2 0,0 0 18 16,5-2 30-16,-5 2 29 0,0 0 29 0,0 0 38 0,0 0 44 0,0 0 96 16,0 0 121-16,-5-4 103 0,5 4 96 0</inkml:trace>
  <inkml:trace contextRef="#ctx0" brushRef="#br0" timeOffset="163356.29">20243 9400 157 0,'0'-1'270'0,"-5"-1"32"0,1 1 13 0,2-1 6 0,2 2 3 16,-3 2 2-16,3-2-1 0,-2 0 4 0,2 0 1 0,-4 0 2 15,4 0 1-15,-3 0-54 0,3 0-74 0,0 0-72 0,0 0-69 0,0 0-31 16,0 0-14-16,0 0-7 0,0 0-1 0,0 0-1 0,0 0-3 16,0 0-1-16,0 0-1 0,0 0-1 0,0 0 2 0,0 0 3 0,0 0 3 15,0 0 3-15,0 0 5 0,0 0 7 0,0 0 7 0,0 0 6 0,0 0 10 16,0 1 11-16,0-1 13 0,0 0 13 0,0 2 18 0,0-2 19 0,-2 1 21 15,2-1 25-15,0 0 26 0,0 0 26 0,0 0 25 0,0 0 25 0,-4 1 24 16,4-1 19-16,0 0 11 0,0 0 8 0,0 0 2 0,0 0-2 0,0 0-6 16,0 0-11-16,0 0-16 0,0 0-22 0,0 0-24 0,0 0-23 0,0 0-24 15,0 0-26-15,0 0-25 0,0 0-19 0,0 0-18 0,0 0-13 0,0 0-12 16,0 0-10-16,0 0-7 0,0 0-4 0,0 0-5 0,0 0-2 0,0 0-1 16,0 0-1-16,0 0-4 0,0 0-1 0,0 0-1 0,0 0-1 0,0 0 2 15,0 0 0-15,0 0 3 0,0 0 2 0,0 0 1 0,0 0 3 0,0 0 1 16,0 0 2-16,0 0-1 0,0 0 1 0,0 0 3 0,0 0 0 0,6 2 5 15,-6-2-1-15,0 0 1 0,0 0 1 0,0 0 0 0,0 0 5 0,0 0 4 16,3 2-1-16,-3-2 4 0,0 1 2 0,4-1 5 0,-2 3 3 0,-2-1 2 16,3 1 4-16,-1 0 6 0,2-1 3 0,-4 2 4 0,5 0 5 0,-5 2 4 15,4 0 2-15,-2 0 3 0,1 3 3 0,-3 0 3 0,4 0 0 16,-2 2 2-16,-2 0-1 0,0 0 4 0,3 3-3 0,-1-1-1 0,-2 1 0 0,0 1-3 16,0 0-3-16,0 1-59 0,-2 0-78 0,-1 0 0 0,3 2 0 15,0-2 0-15,-2 2 0 0,-2 0 0 0,1 0 0 0,3 0 0 0,-2 0 0 16,-2-1 0-16,4 1 0 0,-1 0 0 0,-3-2 0 0,4 0 0 0,-4 0 0 15,2-1 0-15,2-2 0 0,-3 1 0 0,3-1 0 0,-2-1 0 0,-2-2 0 16,4 1 0-16,-3-2 0 0,3 0 0 0,0-3 0 0,0 0 0 0,0 0 0 16,0-1 0-16,0-2 0 0,0 0 0 0,0 0 0 0,0-3 0 15,0 0 0-15,3 1 0 0,-3-1 0 0,0 0 0 0,0 0 0 0,0 0-32 16,0 0-372-16,0 0-46 0,0 0-48 0,0-1-47 0,4-1-91 0,-4-1-112 16,2-1-87-16,-2 1-75 0,3-2-70 0,-1-3-67 0,2 1-8 0,0-2 20 15,-3 2 38-15,5-2 51 0,-3 0 44 0,3 1 38 0,-3-1 55 0,-1 0 56 16,2 1 114-16,1 1 132 0,-1 1 114 0,-4-1 106 0</inkml:trace>
  <inkml:trace contextRef="#ctx0" brushRef="#br0" timeOffset="163981.54">20509 9474 141 0,'0'-5'398'0,"4"1"84"0,-2-1 47 0,-2 2 40 0,3 0 35 0,-1 2 41 0,2-1 41 0,-4 1 34 0,5-1 27 0,-1-1 19 0,-2 3 15 0,5-1-29 0,-2-2-49 0,1 1-126 0,-1 1-160 0,2-1-78 0,0 1-44 0,1-1-34 0,-1 1-30 0,2 1-38 0,0 0-37 0,0 0-32 16,2 0-23-16,-2 0-17 0,4 0-11 0,-2 1-8 0,-2 1-8 0,1-1-5 0,-1-1-4 0,0 2-1 0,1-1-2 0,-5 1-5 0,4-2-1 15,-4 3-3-15,1-2-4 0,-3 2 1 0,1-1 4 0,-2-1 4 0,2 2 1 16,-4-1 3-16,0 0 1 0,0 3 2 0,0-2-1 0,-4 2-1 0,4-2 1 15,-6 1-4-15,3 2-1 0,-3 2-1 0,1-2-1 0,0 1-4 0,-4-1-7 16,3 2-5-16,-3-1-6 0,0 0-5 0,0 3-4 0,0-3-4 0,2 1-2 16,-1-1-5-16,1 1-1 0,-5-2 2 0,6 0 2 0,-3 1 1 0,0-1-4 15,0-1 4-15,4 0-1 0,-4 2 1 0,3-1-2 0,-3-2-2 0,4 1 1 16,-1-1 1-16,1-1 0 0,-2 2 1 0,1-3 1 0,3 2-1 0,1-3-2 16,-2 1-1-16,2 1 1 0,-1-2-2 0,3-1-3 0,0 0 0 0,0 0-3 15,0 0-2-15,0 0-1 0,0 0 2 0,0 0-1 0,3 2 1 0,-1-1-1 16,-2 1 1-16,6-1-1 0,-3 0 4 0,3-1 1 0,1 2 1 0,-2 0 1 15,4-1 2-15,-2 2 4 0,3-1 10 0,-1-1 15 0,0 2 10 0,1-1 10 16,0 1 7-16,-1-1 9 0,3 2 6 0,-5-1 9 0,6 1 9 0,-4-1 10 16,2 1 8-16,-2 1 5 0,0 0 10 0,0 1 5 0,-2 0 0 15,2-2-4-15,-3 2 4 0,3 0 5 0,-5 0 0 0,5 2-1 0,-8-3 2 16,7 2 2-16,-7-1 1 0,5 1 1 0,-6 1 5 0,3-1 4 0,-3 1 5 16,4-1-1-16,-4 2-1 0,0 0-1 0,0-2-7 0,0 3-4 0,-4-2 0 15,4 2 0-15,-3-2 0 0,3 2-64 0,-6-2-71 0,6 2 0 0,-5-1 0 16,1-2 0-16,-1 2 0 0,0 0 0 0,-1 0 0 0,-1-1 0 0,1 1 0 15,-3-2 0-15,4 1 0 0,-4-1 0 0,-2 1 0 0,6-1 0 16,-8-1 0-16,4 0 0 0,2 0 0 0,-2 0 0 0,-4-1 0 0,4-1 0 16,-2 1 0-16,2-1 0 0,-2 1 0 0,-1-2 0 0,2 0 0 0,-4 0 0 15,3-2 0-15,2 1 0 0,0-1 0 0,-2 1 0 0,-1-1 0 0,3 1 0 16,-2-2 0-16,2-2 0 0,0 1-198 0,-2-2-256 0,2 1-102 0,0-2-126 16,0 1-111-16,1-2-109 0,1 1-106 0,0-2-105 0,-2 0-28 0,2 0 4 15,1 0 30-15,1-2 35 0,1 1 54 0,2 1 59 0,-1-2 51 0,-3 2 49 16,3-1 102-16,-3-1 128 0,3-1 129 0,-3-1 126 0</inkml:trace>
  <inkml:trace contextRef="#ctx0" brushRef="#br0" timeOffset="167476.54">18601 10849 258 0,'-7'3'382'0,"0"0"70"0,1 0 45 0,2-1 47 0,-1 0 43 16,3 2 55-16,-1-1 56 0,-1-2 41 0,4 2 30 0,-2 0 21 0,-1-1 17 15,3 0-55-15,-2 0-83 0,2-2-104 0,0 3-110 0,0-3-62 0,-4 2-40 16,4-2-41-16,0 0-40 0,0 0-48 0,0 0-53 0,0 0-35 0,0 0-26 16,0 0-19-16,4 3-11 0,-4-3-5 0,0 0 0 0,2 1 0 0,-2-1 1 15,3 0 5-15,-1 0 3 0,2 0 0 0,-1 0 0 0,3 0-1 0,-1 0-4 16,1-1 0-16,1-1 0 0,0-1-2 0,2 0-4 0,0-1-5 0,2-1-9 16,-2-1-5-16,5-1-8 0,-1-2-8 0,-2 0-10 0,3 0-5 15,-1-3-5-15,-2 1-3 0,3 2-1 0,-1-1-2 0,-2-1-5 0,-2 2-1 16,2 0 0-16,-2 2-1 0,0-2-2 0,-4 3 1 0,-1 0 1 15,1 2 1-15,-1 0 0 0,-2 1 1 0,1 0 4 0,-3 0-1 0,0 3 4 16,0 0 4-16,0 0 3 0,0 0-2 0,0 0-3 0,0 0 5 0,0 0 6 16,0 0 3-16,0 0 0 0,0 0-2 0,0 0 1 0,-3 3-5 0,3-1-1 15,-2 1-2-15,-2 0-2 0,3 3-4 0,-3 0-3 0,0 1 0 0,3 2 2 16,-3 0-4-16,-2 3-5 0,3 0-4 0,-3 0-1 0,3 0-1 0,1 0-2 16,-2 0 0-16,4-1-2 0,-1-1 1 0,1-1-1 0,0 0-1 0,1-1 0 15,-1-1-1-15,4-2-1 0,-2 1 1 0,1-2-2 0,1-1 1 0,-2 0-1 16,1 0 2-16,3-1-1 0,-1-1-1 0,4-1-3 0,-3-1-4 0,3-1-9 15,0-1-6-15,0-3-7 0,2 0-7 0,3-1-7 0,-1-2-6 0,-2-3-5 16,3 0-6-16,1-4-5 0,-3 3-4 0,3-2-3 0,-1 0 3 16,-1-1 0-16,-2 0 4 0,0 0 8 0,1 1 6 0,-1 0 7 0,-2-1 7 0,0 1 8 15,2 0 8-15,-4 1 5 0,-1 1 4 0,-1-2 4 0,4 3 5 16,-5-2 5-16,1 1 1 0,-3 1 3 0,2 0 1 0,1 1 4 0,-5 1-1 16,4 1 2-16,-2-2 2 0,-2 4-1 0,0 1 2 0,0-2 5 15,0 2 2-15,-2 2 4 0,-2-1 5 0,4 2 2 0,0 0 5 0,-2 0 1 16,-1 0 0-16,3 2 0 0,0-1 6 0,-4 1 5 0,4 1 2 0,0-2 4 15,0 2 1-15,-2 0-2 0,2 0-1 0,-3 0-1 0,3 0-6 0,-2 0-2 16,-2 0-5-16,1 0-1 0,1 2-1 0,-2-1-2 0,2 1-5 0,-1-1-2 16,-1 3-7-16,4 0-2 0,-5 0-5 0,5 1 2 0,-4 0-1 0,2 3-1 15,-1 0 5-15,1-1 2 0,-2 2 1 0,4 0-1 0,0 2 1 0,0-1 1 16,-3 1 0-16,3 1 1 0,0-1 1 0,0 3-1 0,3-2 1 0,-3 3-1 16,0-2 0-16,0 3 0 0,0 0 1 0,4-1-2 0,-4 0 1 0,0 3 1 15,2 0-1-15,-2-2 1 0,0 2-1 0,0 0 1 0,0 1 1 16,0 0 3-16,0-1 2 0,-2 1 2 0,-2 0 4 0,4 0 4 0,0 0 2 15,-3-1 2-15,1 1 4 0,-2 0 4 0,4 0 0 0,-5-1 3 0,5 0 4 16,-4 1 3-16,-1-1 3 0,1-2 5 0,2 2 0 0,-1-3 2 0,-3 2 3 16,3-2-2-16,-3-1 4 0,1 0 2 0,1-2 7 0,-1 0 4 0,-1 0 7 15,3-1 3-15,-3 1 5 0,3-3 6 0,-3 0 3 0,1 1 6 16,-1-2 4-16,1 1 5 0,-2-2 6 0,1 0 5 0,-3 1 3 0,0 0-1 16,4-1 1-16,-4-1-9 0,-2 0-127 0,2 0 0 0,0-1 0 0,-2-1 0 15,-2 1 0-15,2-1 0 0,-1-1 0 0,1 0 0 0,-4 0 0 0,3-1 0 16,-3-1 0-16,1-1 0 0,-1 0 0 0,1 0 0 0,-1 0 0 0,1-1 0 15,0-1 0-15,-1 1 0 0,1-2 0 0,1 1 0 0,-2-1 0 0,5 0 0 16,-5 0 0-16,6 0 0 0,-2 0 0 0,4-1 0 0,-4 1 0 0,6-2 0 16,-3 1 0-16,3-1-75 0,0 1-291 0,1-2-47 0,-1-2-30 0,5 0-28 15,-2 0-61-15,2-2-82 0,2-1-70 0,1 0-65 0,3-1-54 0,-1 0-48 16,0 0-56-16,5-1-63 0,-1-1-4 0,0 1 28 0,1 1 30 16,3 0 36-16,-2 0 34 0,3 0 36 0,-1 1 74 0,-2 1 97 0,3 1 94 15,1 1 93-15,-1-1 88 0,4 2 81 0</inkml:trace>
  <inkml:trace contextRef="#ctx0" brushRef="#br0" timeOffset="167871.9">19286 11008 61 0,'0'0'379'0,"0"0"205"0,0 0 98 0,0 0 52 0,0 0 28 0,0 4 21 0,4 0 13 0,-4-3 14 0,0-1 12 0,0 0 9 0,0 0 11 0,0 2 9 0,0-2-75 0,4 1-117 0,-4-1-165 0,2 2-184 0,1-1-85 0,-1-1-39 0,2 0-16 0,-1 0-7 15,3 0-1-15,-1-1 0 0,6 1-1 0,-2-2-1 0,0 1 1 0,5-1 3 16,-1 1 0-16,-2-3 4 0,3 2-3 0,1-1-5 0,-1 0-4 0,1 0-2 15,3 0 0-15,-7-1-1 0,5 0-8 0,-1 1-8 0,-5 0-10 16,3 0-5-16,-2 2-8 0,0-2-10 0,-2 0-7 0,0 1-11 0,0 1-9 16,-4-1-10-16,4 1-9 0,-5-1-10 0,-2 2-11 0,3-1-13 0,-1 1-6 15,-4 0-1-15,0 0-11 0,0 0-12 0,0 0-24 0,0 0-28 16,0 0-39-16,0 0-44 0,0 0-45 0,0 0-46 0,0 0-45 0,0 0-46 16,-4 1-99-16,2 1-124 0,-1-1-101 0,-3 1-90 0,1-1-77 0,0 1-76 15,-3 2-56-15,-1-1-52 0,2 0 2 0,-2 2 30 0,0 0 37 0,0 0 41 16,0 3 46-16,-2-3 43 0,2 3 100 0,0 0 124 0,0-2 101 0,-2 1 89 15,2 0 84-15,0 1 85 0</inkml:trace>
  <inkml:trace contextRef="#ctx0" brushRef="#br0" timeOffset="168164.7">19343 11167 61 0,'-4'5'379'0,"-1"-1"205"0,1 0 99 16,-2 0 59-16,6-1 29 0,0 1 22 0,0-1 15 0,0 0 14 0,0-3 12 16,0 1 14-16,0-1 16 0,0 2 17 0,6 0-62 0,-2-2-97 0,-1 0-157 15,3 0-182-15,-1-2-83 0,0 0-39 0,3 1-17 0,-1-2-8 0,2 2-3 16,0-2-5-16,4 0-4 0,-3 0-3 0,1-1-10 0,2 2-14 0,-2-1-18 15,2 0-22-15,-3 0-17 0,-1 1-19 0,4-1-15 0,-2 0-17 16,-2 2-16-16,-4-2-9 0,4 1-14 0,0-1-10 0,-3 3-9 0,-1-1-12 16,1-1-13-16,-3 1-18 0,1 1-20 0,-2-2-26 0,-2 2-31 0,0 0-36 15,0 0-37-15,0 0-35 0,0 0-34 0,0 0-36 0,0 0-82 0,0 0-105 16,0-2-102-16,-2 1-107 0,-2 0-91 0,1-2-87 0,1 1-66 0,-2-1-58 16,-1 2-4-16,1-1 18 0,-1 1 27 0,5 1 34 0,-6-2 32 0,1 1 35 15,-2 1 83-15,1-2 103 0,1 2 107 0,1 2 107 0,-1-2 100 0,-1 0 98 16</inkml:trace>
  <inkml:trace contextRef="#ctx0" brushRef="#br0" timeOffset="173807.07">20352 10619 292 0,'0'0'441'0,"0"4"82"0,0-3 52 0,2 2 48 0,-2 2 45 0,0-1 38 0,0 2 33 0,0 2 25 0,-2-3 22 0,2 5 14 0,-4-3 13 15,2 2-55-15,-1 0-89 0,3 0-125 0,-4 2-143 0,4-4-79 0,-5 4-43 16,5-4-44-16,-6 2-43 0,6-1-33 0,-3 1-30 0,-3-2-23 0,4 2-17 15,-1-1-13-15,-3 1-10 0,-1 0-6 0,2 0-4 0,3 0-5 0,-5 1-2 16,1-1-4-16,-3 0-3 0,4 2 0 0,-1-2-1 0,-3 0-4 0,4-2-1 16,-4 2-3-16,5-1-1 0,-3-1-4 0,0 1-2 0,-2-2-5 0,3 1-3 15,-3-2-2-15,2 1-1 0,-2-2 0 0,0 1-3 0,0-1-1 0,0 1-4 16,0-2 1-16,2 1-2 0,-1-1-2 0,-1-1 1 0,2 1-2 0,0 0 0 16,0-2 0-16,-1 1 1 0,3-1 1 0,0-1-2 0,-1 2-2 0,2-2-1 15,-1 0 2-15,1 0-2 0,-1 0-5 0,5 0-4 0,-4 0 2 0,4-2 2 16,0 2 1-16,0 0-1 0,-1 0-1 0,1 0-1 0,0 0-5 15,0 0-2-15,0 0 1 0,0 0-2 0,0 0-2 0,0 0 1 0,0-1 1 16,1-1 4-16,3 1-1 0,0-1-1 0,1 1-2 0,0-1 0 0,1 1 0 16,3-1 3-16,0 1 3 0,2-1 3 0,-2 1 0 0,5-1 3 15,-5 2 0-15,6-1 1 0,-2-1 2 0,-3 1 2 0,5 1-2 0,-2 0-2 16,-3 1 4-16,3-1 1 0,-2 2 1 0,0-1 4 0,3 2 2 0,-5-1 1 16,4 1 2-16,-2 1 4 0,-2 1 2 0,0-2 5 0,2 3 5 0,-2-1 7 15,-4 0 6-15,4 1 9 0,-3 1 7 0,-3 1 6 0,3 0 5 0,1 1 4 16,-5 0 5-16,3 0 5 0,-1 0 4 0,-1 0 5 0,-1 1 1 0,-2 1 5 15,4-2-1-15,-4 1-3 0,0 0-4 0,-4 0-1 0,2 0-6 0,-1-1-5 16,-1 1-6-16,-1 1-3 0,3-2-4 0,-2 0-2 0,-1 2-5 0,1-2-6 16,-1-1-5-16,-4 0-5 0,5 1-5 0,-3-1-3 0,0 1-2 0,-1-3-5 15,1 1-3-15,-2 0-1 0,-2 1-3 0,2-2-2 0,0 1-5 0,0 0-4 16,-2-3-1-16,2 2-1 0,-2-1 1 0,-1-1-2 0,3-1-2 0,-2 2 0 16,0-3-1-16,-2 2 0 0,3-3-2 0,-3 1-2 0,4-1-7 15,-2-1-7-15,-2 0-15 0,2 0-14 0,2 0-22 0,-1-1-25 0,-3-1-25 16,4 1-29-16,-2-4-23 0,2 2-22 0,-2 0-27 0,2-1-25 15,0-3-52-15,0 2-67 0,0-1-85 0,4-2-95 0,-5 1-70 0,5-2-58 16,1 0-61-16,-1-2-64 0,5 1-40 0,-5-2-33 0,5-2-1 0,0 1 10 16,0-1 20-16,0 0 22 0,0 1 54 0,0-2 66 0,0 2 93 0,3-1 105 15,-1 1 82-15,-2 1 76 0,4-2 83 0</inkml:trace>
  <inkml:trace contextRef="#ctx0" brushRef="#br0" timeOffset="174113.13">20227 10798 308 0,'5'-3'473'0,"1"-1"81"0,-1-1 69 0,1 1 63 0,-3 2 41 0,3-1 27 0,-1 0 25 0,-1 0 21 0,1 0 12 0,-1 0 12 0,1 0-2 0,4 2-2 0,-3-2-133 0,-1 0-190 0,4 1-113 0,0-1-77 0,-3 0-63 0,3 2-58 0,0-1-36 0,2-1-25 0,-2 2-19 0,0-2-16 0,3 0-9 0,-1-1-7 0,2 2-5 0,-6-1-3 0,6 0 0 0,-2 1-2 0,1-2-1 0,-1 0 0 0,-2 3 2 0,2-2 1 0,-2 0 0 0,0 2-2 0,0-2 0 0,0 1-3 0,-3 1-1 0,3-3 0 0,-4 3-3 0,1 0-3 0,-3-1-5 0,3 1-3 0,-6 1-4 0,0 0-4 0,0 0-5 0,0 0-5 0,0 0-4 0,0 0-4 0,0 0-3 16,0 0-4-16,0 0-5 0,0 0-10 0,0 0-5 0,0 0-8 0,0 0-16 0,0 0-20 0,0 0-19 0,0 0-20 0,0 0-19 0,0 0-23 0,0 0-36 0,0 0-47 0,0 0-97 0,0-2-118 0,0 2-97 0,0 0-84 0,0 0-112 0,0 0-119 0,-6 0-42 0,6 0-6 0,-3-3 7 0,-3 3 10 0,3-1 20 0,-3-1 20 0,1 2 35 0,-1 0 48 0,-3-1 96 0,6 1 121 0,-6 0 101 0,3 0 94 0</inkml:trace>
  <inkml:trace contextRef="#ctx0" brushRef="#br0" timeOffset="180198.39">14340 6213 193 0,'0'-11'470'0,"-6"2"165"0,4 0 83 0,-1 0 45 0,-1 2 26 0,-1 0 21 0,3 2 11 0,-2 0 12 0,1-1 11 0,1 3 13 0,-2-1 11 0,1 1 9 0,3 0-115 0,0 0-173 0,-2 1-159 0,-2-1-153 15,4 1-68-15,0 1-32 0,-2 0-12 0,-1-1-2 0,3 2-2 0,0-1-1 16,0-2-6-16,0 3-4 0,0 0-10 0,0 0-8 0,-4-2-7 0,4 2-4 15,0 0-9-15,0 0-13 0,0 0-12 0,0 0-16 0,0 0-15 0,0 0-19 16,0 0-12-16,0 0-10 0,0 0-8 0,0 0-5 0,0 0-5 16,4 0-2-16,1 2 1 0,-1 1-2 0,-2-2 0 0,1 2 1 0,3 2 1 0,-3-1 1 15,3 1 1-15,-1 1 5 0,4 0 0 0,-3 0 0 0,1 1 2 16,-2 2 1-16,1-1 3 0,-1 1 1 0,2 0 2 0,-1 1 2 0,-1-1 2 16,1 2 2-16,-1-1 1 0,-1 1 3 0,1-1 1 0,4 1-1 0,-3-1 1 15,-3 1-1-15,6-1-2 0,-3 1 1 0,-1-2-1 0,1 0-2 0,1-2-2 16,-2 1 0-16,1-1-1 0,-1-1 0 0,2-1 4 0,1-1 8 0,-1 1 8 15,-2-2 13-15,4-2 13 0,0 1 16 0,-2-2 13 0,8-2 16 0,-2-1 10 16,-3-1 16-16,9-2 7 0,-5-2 11 0,4-2 6 0,2-4 5 16,0-1 4-16,-2-1 0 0,6-2-4 0,-5-3-4 0,1-1-8 0,4-1-117 15,-6-1-32-15,5 0 0 0,-3 0 0 0,-2 0 0 0,2-2 0 0,-2 2 0 16,0 0 0-16,-1 0 0 0,1 2 0 0,-4-3 0 0,4 3 0 0,-3 1 0 16,1-1 0-16,-1-1 0 0,-3 0 0 0,3 3 0 0,-1-1 0 0,-3 1 0 15,2 1 0-15,-2 1 0 0,-2 1 0 0,0 0 0 0,-4 4 0 0,4 0 0 16,-3 1 0-16,-3 1 0 0,3 2 0 0,-1 0 0 0,-1 3 0 0,-4-1 0 15,5 2 0-15,-5 1 0 0,0 0 0 0,4 2 0 0,-4 2 0 0,0 0-254 16,-4-2-238-16,4 2-129 0,0 0-146 0,0 0-155 0,0 0-122 0,-9 0-111 16,-2 0-33-16,2 3 6 0,0 2 25 0,0-2 33 0,-2 3 51 0,0 1 56 15,-5 1 61-15,2 1 60 0,-1 1 105 0,1 2 125 0,-1-1 145 16,1-1 156-16</inkml:trace>
  <inkml:trace contextRef="#ctx0" brushRef="#br0" timeOffset="188310.24">22043 8932 78 0,'0'-1'355'0,"0"1"89"0,0 0 60 0,0 0 45 0,0 0 42 0,0 0 47 0,0 0 44 0,0 0 35 0,0 0 28 0,0 0 23 0,0 0 18 0,0 0-19 15,0 0-31-15,0 0-115 0,0 0-148 0,5 0-81 0,-1-2-52 16,0 1-39-16,-3 1-40 0,5 0-38 0,-2-2-42 0,1 1-28 0,4-1-24 16,-4 1-18-16,4-1-12 0,-3 1-10 0,3-1-10 0,0 0-5 0,0 2-7 15,0-1-4-15,0 0-6 0,-2 1-1 0,2 0-4 0,-3 1-2 0,3-1-2 16,0 1-2-16,-4 1-4 0,3 0-3 0,-1 1-1 0,-4 0-4 0,3 0-1 15,1 0 0-15,-5 1-1 0,1 2 4 0,-1-1 0 0,-2 2-4 0,4 1-2 16,-4-1-2-16,-4 2 2 0,4 2-1 0,-5 1-2 0,3 0 0 0,-5 1 0 16,-2 1 0-16,2-1-5 0,-1 0-5 0,-3 3-3 0,2-3-2 0,0 1-2 15,0-1 2-15,-2-1 0 0,2 0 0 0,0-1-4 0,4-1-1 0,-4 0-1 16,0-2 0-16,2 0-3 0,-1-1 2 0,-1-1-1 0,4 0 2 0,-4 0 5 16,3-1 1-16,-3-1 1 0,4 1 7 0,0-1 7 0,-1-1 6 0,-1 2 6 15,5-4 6-15,-3 2 3 0,1-1 2 0,0-1 0 0,4-1 1 16,0 0 3-16,0 0-1 0,0 0-1 0,0 0-1 0,0 0-3 0,0 0-7 15,0 0-6-15,0 0-8 0,0 0-6 0,0 0-6 0,0 0-4 16,0 0-1-16,4 0 1 0,0-1 1 0,-3-1 3 0,5 1 4 0,-2 1 5 16,1-2 2-16,4 1 4 0,-4-1 2 0,4-1 4 0,1 0 2 0,0 1 4 15,-1-2 0-15,0 1 3 0,6 0 2 0,-6 0 0 0,4 0 0 0,-3 2-1 16,1-2-5-16,2 0-3 0,-2 0-4 0,2 1-3 0,-3-1-1 0,-1 0-4 16,4 2-2-16,-2-3-3 0,-2 2-2 0,0 0 0 0,-2 1-4 0,2-1-3 15,-1 1-5-15,-3-1-1 0,0 1-1 0,1-1-1 0,-3 2-1 0,3-1-3 16,-6-1-6-16,0 2-6 0,5 0-16 0,-5 0-16 0,0 0-26 0,0 0-29 15,0 0-31-15,0 0-31 0,0 0-26 0,0 0-21 0,0 0-25 0,0 0-26 16,0 0-60-16,0 0-71 0,-2-2-85 0,2 0-83 0,0-1-57 0,0-2-44 16,0 2-34-16,0 0-35 0,0 3-50 0,0-6-58 0,-3 0-16 0,3-2 5 15,0 3 13-15,0-1 23 0,0 0 58 0,0 0 74 0,0-2 87 16,-4 2 95-16,4 0 68 0,0 0 63 0,4-2 59 0,-4 3 63 0</inkml:trace>
  <inkml:trace contextRef="#ctx0" brushRef="#br0" timeOffset="188700.09">22370 8800 157 0,'0'-6'305'0,"0"2"45"0,0-1 25 0,0 2 15 0,2-1 10 0,2 1 17 0,-4 1 22 0,0-1 29 0,5 2 31 0,-5-1 31 0,4 0 29 0,-2 0-20 0,1-1-43 0,3 1-67 0,-3-1-72 0,3 0-23 0,-1 2 2 0,-1-2 4 0,1 0 4 0,4 1-6 0,-3 1-14 0,-1-1-17 0,2 2-20 0,2-1-25 0,-1 1-22 0,1 0-24 0,-4 1-20 0,4 1-19 0,0-1-13 0,0 1-18 16,2 1-20-16,-2 0-13 0,0 1-9 0,0-1-7 0,0 2-2 0,-3-1-4 0,3 2-4 0,-4 0-1 0,4 2-1 0,-3-1 1 0,-1 0 1 0,2 3 3 0,-1 0 3 0,-4 1 1 0,1-1 5 0,3 2 5 15,-3 0 5-15,-1 3 7 0,-2-2 4 0,0 3 8 0,0 0 1 16,0 2 5-16,0 0 5 0,-2 0 1 0,-1 3 2 0,-3-1 0 0,3 1-2 16,-3 1 0-16,4-1-3 0,-7 3-4 0,2-1-5 0,0-1-7 0,-2 0-7 15,0 3-6-15,0-3-4 0,0 1-7 0,-6-1-7 0,6 1-7 0,-5-1-8 16,3 1-7-16,-2-1-6 0,-1-1-6 0,-1 1-5 0,-1 0-5 0,1-1-7 15,-1 0-4-15,-4 0-6 0,6-2-5 0,-4 2-7 0,-2-3-11 0,3 0-12 16,-1 0-20-16,0-1-22 0,0-1-30 0,4-3-32 0,-3 1-39 0,3-3-44 16,0-1-34-16,-5-1-34 0,7-3-39 0,-3-1-47 0,4-1-104 0,1-1-130 15,-3-3-105-15,4 0-91 0,-2 0-98 0,-2-3-96 0,4-1-27 0,4 1 5 16,-4-3 29-16,3 0 36 0,1-2 33 0,1 1 31 0,-1-2 41 16,0 0 44-16,1 0 105 0,-1 0 135 0,1 0 111 0,-2-2 102 0</inkml:trace>
  <inkml:trace contextRef="#ctx0" brushRef="#br0" timeOffset="189807.63">23157 8827 51 0,'6'-6'350'0,"-6"2"173"0,0 1 84 0,3 0 46 0,-3 1 38 0,0 2 38 0,4 0 27 0,-2 2 24 16,1-1 18-16,-3 1 18 0,2 1 12 0,-2 1 11 0,4 1-73 0,-4 1-112 15,3 2-149-15,-1 2-162 0,-2 3-79 0,0-1-41 0,0 3-31 16,0 2-25-16,-2 1-20 0,-1 1-17 0,3 1-11 0,-4 1-10 0,2 0-7 16,-1-1-3-16,1 2-3 0,-2-3-3 0,1 1-1 0,1-1-6 0,-2-1-2 15,2-2-2-15,-1 2-8 0,-1-2-13 0,2 0-9 0,-1-1-7 0,-1 0-8 16,4-2-5-16,-5 0-10 0,5 0-10 0,-2-1-15 0,-2 0-16 0,1-1-16 15,3-1-16-15,-6 2-16 0,6-3-21 0,-5 0-15 0,5 1-16 16,-4-2-27-16,4 0-35 0,-2-1-80 0,-1-1-102 0,3 0-84 0,0-2-76 16,-2 1-66-16,2-5-64 0,0 0-77 0,0 0-88 0,0 0-30 0,0 0-6 15,0 0 7-15,2-6 12 0,1 0 28 0,-1 0 33 0,2-1 81 0,-4-1 100 16,3-1 88-16,-1 0 78 0,4-2 79 0,-6 1 72 0</inkml:trace>
  <inkml:trace contextRef="#ctx0" brushRef="#br0" timeOffset="190297.54">23219 8913 30 0,'3'-6'286'0,"-3"1"100"0,0 1 54 0,2 0 31 0,-2 4 31 0,0 0 27 15,0 0 37-15,0 0 39 0,0 0 40 0,4 0 39 0,-2-1 30 0,1 0 23 16,1 1-57-16,-2 0-98 0,5 0-96 0,-2 0-95 0,1-2-50 0,-1 2-30 16,4 0-25-16,-3 0-24 0,3 0-33 0,0 0-37 0,0 0-36 0,0 2-41 15,-2-2-26-15,2 2-25 0,-2 0-13 0,0 0-10 0,3-1-4 0,-5 2-6 16,2 0 2-16,-1-1 0 0,-1 2 0 0,-1-1 0 0,1 2 0 0,-1-1 0 15,-3 1 3-15,-1-2 0 0,0 3 2 0,0 0-1 0,0 0 1 0,-1 1-1 16,1-1-1-16,-8 1-3 0,7 3-1 0,-7-1-4 0,3-2-4 0,0 2-3 16,-1 2-3-16,-3-2-4 0,5 0-4 0,-3 0-2 0,0-2-1 0,-2 1-2 15,4 0-1-15,-5 0-1 0,5 0-1 0,0-4-1 0,-1 2-1 0,-1 0-1 16,2-2 1-16,-1 1 1 0,3 1 1 0,1-3-1 0,-2-1-2 0,2 0-1 16,-1 2-1-16,3-3-1 0,0-1-1 0,0 0 2 0,0 0-1 0,0 0-1 15,0 0 2-15,0 3 0 0,0 0 0 0,0-1-1 0,3-1 1 0,-1 2 0 16,4-1 1-16,-3 0 2 0,1 3-1 0,1 0 1 15,1-1-2-15,-1 0 1 0,2 1 2 0,-5 1 1 0,7-1-1 0,-3-1-1 0,-1 1 2 16,-1-1-1-16,1 2 4 0,2-1 4 0,-5-1 3 0,3 1 4 16,-1-1 7-16,-4 1 5 0,6-1 8 0,-6 1 9 0,0 1 6 0,3-2 5 15,-3 2 8-15,-3-1 11 0,3 2 8 0,-2-1 7 0,-2 2 3 0,0-2 1 16,-1 1 4-16,3 1-2 0,-5 1-4 0,-2 0-4 0,4 0-5 0,-1 0-5 16,-3-2-7-16,0 2-7 0,4 0-7 0,-4-1-9 0,0 1-9 0,1-2-10 15,1 1-20-15,0-2-20 0,0 0-20 0,-2 0-22 0,1-2-16 0,1 1-16 16,2-1-18-16,-1 1-21 0,-3-3-28 0,6 0-33 0,-3 0-73 0,1-2-94 15,1 0-88-15,2-2-81 0,-1 0-64 0,3-2-54 0,0 4-78 0,0-6-89 16,0 0-36-16,0-1-13 0,3-2 6 0,-1 1 15 0,5-1 24 16,1 2 29-16,-5-1 76 0,6 1 93 0,-3-1 86 0,3 2 88 0,0 0 72 15,-4 2 71-15</inkml:trace>
  <inkml:trace contextRef="#ctx0" brushRef="#br0" timeOffset="191077.53">23705 9166 262 0,'-2'3'571'0,"2"-3"122"0,-3 3 57 0,3-3 33 0,0 0 16 0,0 2 14 0,0 0 13 16,0-2 12-16,3 4 14 0,-3-3 13 0,0-1 10 0,2 3-43 0,-2 0-65 15,0-1-190-15,4 1-247 0,-1-1-114 0,-3 2-57 0,2-1-30 16,2 0-18-16,-2 0-8 0,-2 0-2 0,3 1-17 0,-3-1-20 0,6 2-14 15,-6-2-11-15,3 1-15 0,-1-1-14 0,2 0-19 0,-4 0-22 16,3 2-22-16,-1-2-20 0,-2 0-38 0,4-1-48 0,-2 0-90 0,-2 1-113 16,0 0-80-16,0 0-69 0,3-1-70 0,-3 1-72 0,0-3-80 0,0 0-91 15,-3 2-29-15,3-2-3 0,0 5 7 0,-2 0 17 0,-2-2 34 0,2 1 47 16,-1 1 85-16,-1-4 103 0,2 4 85 0,-1-2 73 0,1 1 73 0,-2 0 71 16</inkml:trace>
  <inkml:trace contextRef="#ctx0" brushRef="#br0" timeOffset="191301.45">23671 9366 132 0,'0'3'383'0,"-4"0"94"0,4-2 65 15,0 2 64-15,0 0 68 0,0 0 47 0,0-2 41 0,0 3 28 0,4-1 19 16,-4-2 11-16,0 2 10 0,3-1-31 0,-1-1-48 0,-2 1-121 16,4 0-152-16,-2 0-90 0,-2 1-63 0,3-1-64 0,-3-1-63 0,4 2-48 15,-2-3-42-15,1 2-33 0,-1-1-27 0,2 1-29 0,-4-2-29 0,5 2-71 16,-5-2-90-16,4 2-114 0,-1 0-126 0,-3-2-118 0,2 1-119 0,-2-1-89 16,0 0-75-16,0 0-31 0,6 0-14 0,-6 0-2 0,3 2 7 15,-3-2 12-15,6 1 19 0,-6-1 61 0,3 3 82 0,-3-3 108 0,2 5 118 16,2-1 120-16,1-1 116 0</inkml:trace>
  <inkml:trace contextRef="#ctx0" brushRef="#br0" timeOffset="192889.22">24344 9156 30 0,'3'-3'368'0,"-3"0"103"0,0 0 65 0,4 1 54 0,-2 1 50 0,-2-1 47 0,0 2 46 0,7 0 36 16,-7 0 25-16,0 0 16 0,2-2 9 0,1 2-10 0,-1 0-20 15,2 0-128-15,1 0-176 0,1 0-95 0,-3 2-58 0,3-2-46 0,-1 3-44 16,4 0-38-16,-2 0-39 0,-5 2-27 0,4-1-21 0,1 2-9 0,-2 0-5 15,1 2-2-15,-3 1-5 0,-1 0-3 0,5 3-3 0,-7-2-2 0,2 1-5 16,-2 2-3-16,0-1-7 0,0 1-7 0,0 0-7 0,-2 0-8 0,2 0-3 16,-7 1-7-16,5-2-8 0,-1 2-6 0,-1-4-8 0,-1 2-4 0,-1 0-4 15,3 0-7-15,-3 0-5 0,4-1-8 0,-5-1-12 0,2-1-9 0,1 0-11 16,2-1-10-16,-3-1-12 0,1-1-9 0,1 0-11 0,3-2-7 0,-2 0-7 16,-2-1-4-16,4-2-9 0,0-1-4 0,0 0-4 0,0 0 1 0,0 0 4 15,0 0 4-15,0-3 5 0,4 0 7 0,-2-1 7 0,1-2 9 0,1-2 7 16,1 1 5-16,1-4 5 0,-1-1 4 0,4 1 4 0,0-2 7 0,-3 1 7 15,3-1 4-15,3-1 8 0,-4 2 6 0,4-3 6 0,-1 1 3 0,-2 1 2 16,4 0 4-16,-6 1 3 0,2-2 3 0,4 2 8 0,-2 1 2 16,-2 1 9-16,0 1 4 0,0 0 4 0,-2 2 4 0,2 1 5 0,-2 0 3 15,-1 1 3-15,-1 0 3 0,1 3 5 0,-1-1 2 0,-1 3 5 16,-1-2 3-16,-1 2 3 0,-2 0 3 0,5 0 2 0,-5 2 4 0,4-1 6 16,-4 2 1-16,0 0 2 0,4 0 2 0,-4 2 2 0,0-1 2 0,0 2 2 15,0 0 2-15,-4 2 1 0,4-1-4 0,0 1-2 0,-4-1-7 0,3 1-9 16,-3-1-9-16,2 1-7 0,-1-1-7 0,3 1-5 0,-4-2-8 0,2 0-5 15,-1 0-7-15,3 0-4 0,-2-2-6 0,2 1-6 0,-4-1-9 0,4-1-7 16,0 0-7-16,0 0-7 0,0-1-6 0,0-2-9 0,0 0-7 0,0 0-10 16,0 0-5-16,0 0-4 0,0 0-6 0,0 0-2 0,0 0-4 0,0 0 1 15,0 0 2-15,0 0 5 0,4-2 5 0,-2 1 2 0,1-2 7 0,3-2 4 16,-3 1 7-16,-1-1 7 0,3-1 2 0,3-1 5 0,-3-1 2 0,1 1 2 16,-1-1 1-16,2-1 1 0,-1 0 3 0,-1 0 0 0,1 2 1 0,1-1 2 15,-2-1 2-15,1 2 4 0,-1-1 1 0,0 1 2 0,3-1 0 16,-3 2 3-16,1-1 2 0,-1 1 1 0,2 0 3 0,-1 0 1 0,-1 1 4 15,0-1-2-15,1 2 3 0,-2-1 1 0,1 2 2 0,0-2 3 16,-1 3 2-16,0-3 4 0,-3 2 1 0,7 0 5 0,-7 0 3 0,3 2 3 16,-2-3 2-16,2 2 1 0,-4 0 1 0,3 1 2 0,-1-1 2 0,-2-1 2 15,4 3 2-15,-4 0 3 0,1-3 2 0,-1 3 1 0,0 0 3 0,0 0 1 16,0 0 5-16,0 0 2 0,0 0 2 0,0 0 2 0,0 0 3 0,0 0 2 16,0 0 5-16,0 0 10 0,0 0 9 0,0 0 11 0,0 3 10 0,0 0 7 15,0-1 3-15,4 1 5 0,-4 1 0 0,0-1 1 0,0 2 3 0,4 1 1 16,-4-1-1-16,0 2 2 0,1-1-4 0,-1 1-8 0,0 1-12 0,0 0-17 15,4 0-7-15,-4 0-7 0,4 1-7 0,-4 0-4 0,0 0-6 16,1 0-5-16,-1 1-7 0,0-1-4 0,4 0-4 0,-2 2-7 0,-2-2-4 16,3 0-3-16,-3-2-1 0,0 2-3 0,4 0-1 0,-2-1-8 0,-2-1-3 15,4 1-3-15,-3-2-9 0,-1 1-11 0,4-1-16 0,-4-1-18 0,4 1-30 16,-3-2-32-16,3-1-38 0,-2 2-38 0,1-4-32 0,-3 2-28 0,6-1-52 16,-6-1-65-16,7 0-106 0,-5-1-125 0,2 0-105 0,1-1-96 15,-1 0-84-15,1-2-82 0,0-2-16 0,1 1 11 0,3 1 26 0,0-3 36 16,0 1 28-16,0-1 28 0,-2 0 52 0,6 0 65 0,-2 0 107 0,1 0 126 15,-1 0 111-15,4 0 104 0</inkml:trace>
  <inkml:trace contextRef="#ctx0" brushRef="#br0" timeOffset="193278.63">25400 8818 42 0,'0'-1'367'0,"0"-2"207"0,0 3 102 0,-2 0 56 0,2 0 34 0,-3 0 24 0,-1 3 20 0,2-1 18 0,-1 3 15 0,1 1 15 0,-6-1 11 0,3 2 8 0,1 1-62 0,-1 0-99 0,0 3-166 0,-1 0-196 0,1 1-96 0,-8 0-52 0,8-1-34 0,-4 3-20 0,0 0-20 0,0-1-20 0,1 0-15 0,-4 3-16 0,3-1-12 0,0-2-11 0,1 0-20 0,-1 3-29 16,4-3-26-16,-8-1-25 0,4 2-22 0,4-4-22 0,-4 0-24 0,7 1-28 15,-5-4-70-15,1 1-92 0,3-3-93 0,3 1-98 0,0-4-93 0,0-2-87 16,0 0-85-16,0 0-85 0,0 0-28 0,0 0-2 0,3-4 7 0,1 0 17 15,1-1 21-15,1 1 24 0,-3-2 71 0,3-2 89 0,-1 0 98 0,1 3 98 16,3-3 91-16,-2 1 90 0</inkml:trace>
  <inkml:trace contextRef="#ctx0" brushRef="#br0" timeOffset="193495.37">25413 8929 13 0,'1'0'295'0,"5"0"138"15,-2 0 101-15,-1 2 88 0,-1-1 62 0,5 2 52 0,-5-1 38 0,3 1 24 16,-1 1 16-16,1-1 9 0,1 1 9 0,1 0 4 0,-1 0-66 15,-1-1-98-15,0-1-124 0,3 2-133 0,-7-1-100 0,8 0-84 16,-3 0-65-16,-1-1-52 0,3-1-34 0,-3-1-26 0,0 0-17 0,4 0-8 16,-3 2-13-16,3-2-10 0,-4 1-13 0,1-1-17 0,-3 0-32 0,3 0-37 15,1 0-72-15,-5 2-90 0,3-1-76 0,-5-1-69 0,4 2-63 0,-4-2-61 16,4 0-67-16,-4 0-68 0,0 0-65 0,0 0-63 0,-4 2-21 0,0 2-1 16,-1-3 21-16,3 4 35 0,-5-2 69 0,1 0 88 0,1 1 75 0,-4 1 74 15,5-1 61-15,-3 1 61 0,0-1 64 0</inkml:trace>
  <inkml:trace contextRef="#ctx0" brushRef="#br0" timeOffset="193864.94">25342 9158 186 0,'-9'5'351'0,"5"-2"63"0,-1 0 36 0,3-1 23 0,-1 1 19 0,3-1 25 0,-4 0 26 16,4-2 29-16,0 0 30 0,4 2 24 0,-1-2 24 0,3-2-38 16,-1 0-64-16,1 0-98 0,1 0-116 0,0-1-58 0,6-3-32 0,-4 1-22 15,2 1-17-15,1 0-21 0,-1-2-26 0,0 1-26 0,-2-1-27 0,4 2-23 16,-4-1-20-16,-2 0-10 0,2 3-6 0,0-1 2 0,-4 1 3 15,3-1 5-15,-7 2 2 0,5 1 8 0,-6 0 12 0,3 0 12 0,1 1 11 16,-2 1 6-16,-2 1 2 0,0-2 5 0,0 3 0 0,0 1-2 0,0 0-2 16,0 1-6-16,-2-1-3 0,2 3-7 0,-4 0-1 0,4-1-10 0,-3 2-14 15,3 0-11-15,0 0-11 0,-2 0-10 0,-2 2-7 0,4-4-3 0,0 2-3 16,-1 0-3-16,1 0-1 0,0-2-5 0,0 3-2 0,0-3-1 0,0 1 0 16,-4-2-1-16,4 0-4 0,0 0 1 0,-4 0 1 0,4-2 1 15,0 0 1-15,-1 0-2 0,1 0-3 0,-4-1-2 0,4 0-1 0,-2 0-4 16,2-2-7-16,-7 1-10 0,7 0-10 0,-6-1-10 0,6-1-11 0,-3 0-17 15,-3 0-18-15,6-1-27 0,-5-1-30 0,1 0-38 0,3 0-42 16,-3-1-39-16,2 0-39 0,-5 0-28 0,5-2-25 0,-1 2-13 0,-1-1-10 16,2-1-7-16,-2 1-4 0,3 1 3 0,-3-3 6 0,0 1 14 0,-1 1 25 15,5-1 33-15,-5 1 36 0,1-1 36 0,2 1 34 0,-3-1 23 0,1 3 19 16,-1 0 6-16,-3-1 2 0,3 3-11 0,0-2-13 0,-4 2-41 0,3 2-50 16,-3-2-41-16,0 0-37 0,0 1-15 0,-2 1-4 0,2-1 2 0,0 0 5 15,4 1 9-15,-4-2 12 0,0 3 13 0,3-1 18 0,-3-1 27 0,4 2 29 16,3-1 54-16</inkml:trace>
  <inkml:trace contextRef="#ctx0" brushRef="#br0" timeOffset="194580.81">25187 9315 24 0,'0'0'302'0,"0"0"135"0,0 0 87 0,0 0 72 0,0 0 56 0,0 1 51 0,0-1 38 0,0 3 27 0,0-3 19 0,0 0 17 0,0 0 9 0,-2 2 7 0,2-2-68 0,0 0-102 0,0 0-120 0,0 0-129 0,0 0-82 0,0 3-64 0,2-1-48 0,-2 0-45 0,0 1-26 0,3 0-17 0,-3 0-13 0,0 2-7 0,4-1-3 0,-2 1 2 0,1 1 2 0,1 1 7 0,-4-1 2 0,2 2 4 0,-2 1-2 0,3-2-3 0,-1 2-4 0,-2 0-2 0,4 0-6 0,-4 0-9 0,3 2-7 0,-3-1-7 0,2 1-7 0,-2-2-10 0,0 1-8 0,0 1-9 0,0-2-7 0,0-2-8 0,0 2-5 0,0-3-3 16,0 2-4-16,0-4-8 0,0 2-11 0,0-1-15 0,0-1-20 0,0 1-21 16,0-1-21-16,0-1-20 0,-2-1-17 0,2 1-16 0,0-3-16 0,0 0-14 15,0 0-19-15,0 2-20 0,0-2-26 0,0 0-32 0,0 0-32 0,0 0-34 16,2-2-29-16,-2 0-23 0,4-2-15 0,-2 1-12 0,-2-2-2 0,0 1-1 15,3-1 7-15,-3-1 8 0,0 1 17 0,4 0 17 0,-4 0 30 16,0-1 29-16,2 2 46 0,-2-2 51 0,0 1 49 0,0-1 52 0,0 2 45 16,0-1 44-16,0-1 38 0,0 3 37 0,0-1 32 0,0-1 33 0,0 1 32 15,0 1 35-15,0-2 31 0,0 2 36 0,3 0 23 0,1 0 19 16,-4 0 12-16,2-1 6 0,1 1 0 0,-1-2-1 0,5 2-7 0,-1 0-9 16,-1-1-19-16,4-1-19 0,-3 1-24 0,6-1-28 0,-1-1-32 0,0 2-31 0,3-4-23 15,3 2-19-15,-6-1-12 0,3-2-9 0,4 0-8 0,-2 0-1 0,3 0-3 16,-5 0 0-16,6 0-1 0,-2 1-4 0,0 0-1 0,-2 0-3 15,1 2-1-15,-3 0-1 0,1 1-1 0,-5 1-1 0,3 1-1 0,-6 0-2 16,2-1-5-16,-3 3-3 0,-3 0-6 0,3 1-3 0,1 0 0 0,-7 0 1 16,2 0 7-16,1 1 7 0,-1 0 9 0,-2 1 10 0,4 0 13 0,-4 1 11 15,4 0 10-15,-3 0 15 0,-1 1 5 0,0 2 4 0,0 0-2 0,4-1-4 16,-4 2-3-16,0 1-8 0,-4-1-7 0,4 2-6 0,0-1-11 0,0-1-10 16,-1 2-12-16,-3-1-15 0,0 1-16 0,4-2-14 0,-5 1-19 0,5-1-19 15,-2 1-22-15,-5-1-22 0,5 0-27 0,-2 0-24 0,-1-1-21 0,0 1-19 16,1-1-19-16,-2 2-17 0,1-3-16 0,-2 0-17 0,1 1-29 0,-3 0-34 15,4-1-55-15,0-1-65 0,-1 1-53 0,-1-2-45 0,1-1-33 0,-3 2-24 16,4-4-21-16,1 1-19 0,-3 1-25 0,0-2-25 0,1-2-16 0,5 2-11 16,-7-1-11-16,3-3-13 0,0 3 41 0,-1-2 68 0,-1 0 68 15,5 0 65-15,-2-3 55 0,-1 3 47 0,5-3 41 0,-4 0 40 0,3-1 40 16,1 1 43-16,-4-2 31 0</inkml:trace>
  <inkml:trace contextRef="#ctx0" brushRef="#br0" timeOffset="194890.6">25433 9390 229 0,'-4'-7'367'0,"4"5"49"0,0-3 36 0,-2 2 33 0,-1 2 41 0,3 1 44 15,0 0 53-15,0 0 58 0,-4 1 41 0,4 1 33 0,-2-1 16 0,-2 4 2 0,3-3-97 0,-3 3-142 0,0 1-75 0,4-1-43 0,-5 1-34 0,5 0-30 0,-5 0-39 0,1 1-43 0,2 1-52 0,-3-1-57 0,5-1-43 0,-8 2-34 0,7-1-27 0,-3-1-21 0,0 0-18 0,3 0-16 0,-3-1-20 0,4-1-20 0,-2 1-23 0,-1-3-29 0,3 0-47 0,0-2-55 0,0 3-56 0,0-3-55 0,0 3-44 0,0-3-38 0,3 2-30 0,-1-1-20 0,-2-1-16 0,0 0-9 0,0 0-5 0,5 0 1 0,-1-1 10 0,-4-1 16 0,5-1 36 0,-5 0 46 0,8 0 50 0,-6-1 53 0,1 1 44 0,-1-2 39 0,2 2 28 0,-1 0 24 0,-1-1 24 0,2 1 19 0,-3-2 21 0,3 2 21 0,0-1 20 0,-3 1 20 0,3-2 20 0,-2 2 17 0,2 2 17 0,-1-2 12 0,-1 0 15 0,2 1 15 0,-1 1 15 0,-1 1 17 0,-2-2 17 0,5 2 20 0,-5 2 19 0,4-1 24 0,0 1 21 0,-3-1 21 0,-1 1 23 0,4 1 25 0,-2-2 13 0,-2 2 10 0,0 0 0 0,3-1-6 0,-3 1-12 0,0-3-13 0,0 4-17 0,0-1-23 16,0 0-26-16,-3 0-34 0,3 2-43 0,0-3-50 0,-6 3-68 0,5 0-77 16,-3-1-70-16,-1 0-67 0,1 3-52 0,-1-3-51 0,-1 1-38 0,-1 1-36 15,1-2-35-15,-3 2-33 0,4-1-30 0,-4-1-27 0,4 2-12 0,-5-1-8 16,1 0-8-16,2 0-8 0,-2 0 10 0,-3-1 21 0,2 0 28 0,0 1 35 15,-5 1 31-15,6-1 34 0,-5-1 32 0,3 1 33 0,-2-1 31 0,-1 1 30 16,5-1 28-16,-6 2 29 0</inkml:trace>
  <inkml:trace contextRef="#ctx0" brushRef="#br0" timeOffset="195240.39">25105 9642 229 0,'-11'2'320'0,"2"2"36"0,0-1 22 0,0 0 21 0,4 0 35 0,-4 0 38 16,3-1 48-16,1 2 52 0,-1-3 51 0,3 2 49 0,-1-1 13 0,-1-1-1 16,5 1-78-16,0-2-110 0,0 0-56 0,0 0-28 0,0 0-15 0,0 0-11 15,0 0-25-15,0 1-32 0,5-1-38 0,-5 2-46 0,7-2-43 0,-1 0-43 16,-1 0-27-16,4 0-20 0,-3 0-11 0,6-2-7 0,-1 1 1 0,0-1-1 15,5-1-2-15,-5 0-4 0,7 2-2 0,-1-4-1 0,1 1 5 16,2 1 3-16,3-2 8 0,-1 0 7 0,0 1 9 0,1-2 10 0,1 2 11 16,3-1 11-16,-4 1 7 0,3-1 9 0,-3 2 7 0,4-2 7 0,-5 3 4 15,1-3 4-15,1 2 1 0,-2 0-3 0,-1 2-1 0,3-1-6 0,-6 1-3 16,5-1-2-16,-3 0-5 0,0 2-7 0,-2 0-3 0,2 0-6 0,-2 0-2 16,0 0-4-16,-1 2-5 0,1-2-5 0,0 2-6 0,-2-2-10 15,0 0-2-15,-1 0-10 0,1 0-108 0,-3 0 0 0,1 0 0 0,-3 0 0 0,4 0 0 16,-3 0 0-16,-1 0 0 0,-2 0 0 0,0 0 0 0,0 0 0 15,0 0 0-15,-1 0 0 0,-5 0 0 0,3 0 0 0,-1 0 0 0,-1 0 0 16,-1 0 0-16,-3 0 0 0,2 0 0 0,-2 0 0 0,0 0 0 0,0 0 0 16,0 0 0-16,0 0 0 0,0 0 0 0,0 0 0 0,0 0 0 0,0 0 0 15,0 0 0-15,0 0 0 0,0 0 0 0,0 0 0 0,0 0 0 0,0 0 0 16,0 0-278-16,-2 0-130 0,-1 0-117 0,-3 0-149 0,1 0-136 0,-2 0-134 16,1 1-109-16,-5-1-96 0,-1 0-25 0,3 2 10 0,-6 1 31 0,1 0 41 15,-6 0 60-15,2 2 68 0,-6 0 61 0,2 0 54 0,-5 1 115 0,-2 0 146 16,-3 3 136-16,-1-2 134 0</inkml:trace>
  <inkml:trace contextRef="#ctx0" brushRef="#br0" timeOffset="196307.31">23246 10051 58 0,'2'-6'384'0,"1"0"213"0,-1 2 105 0,2-1 53 0,-4 2 32 0,5 0 21 0,-5 2 15 0,0 1 18 0,0 0 13 0,0 0 14 16,0 0 18-16,0 0 15 0,0 0-68 0,0 0-106 0,0 0-171 0,0 0-202 15,0 0-90-15,0 3-42 0,0 0-18 0,0 1-8 0,-2 0-3 0,-1 4-3 16,3 1-2-16,-4 2-2 0,-1 0-6 0,3 5-5 0,-5 0-2 0,1 2-4 16,1 3-2-16,-4 0 2 0,5 0-3 0,-3 2-6 0,0-1-4 0,-2 1-8 15,1 1-5-15,1 0-7 0,2-2-6 0,-4 1-8 0,3-1-6 0,1 0-12 16,-4 0-8-16,5 0-12 0,-1-1-9 0,-4 0-9 0,3-1-7 0,1-1-8 16,1 1-7-16,-1 1-7 0,-1-3-9 0,1 1-6 0,1-1-6 0,-1 0-5 15,1 0-11-15,-1-3-11 0,1 2-16 0,2-2-11 0,-1-2-17 16,1-1-14-16,2 2-14 0,0-2-15 0,-4-2-19 0,1 0-22 0,3 0-27 15,0-2-31-15,-2 0-32 0,2 0-36 0,-4-2-24 0,4-2-19 0,0 1-16 16,0-2-13-16,0 0-57 0,0-3-75 0,0 0-77 0,0 0-80 0,0 0-59 16,0 0-54-16,0 0-71 0,4-3-82 0,-2-2-18 0,5-2 8 15,-5-1 19-15,1-1 21 0,3-3 28 0,-1 1 26 0,1 0 69 0,1-1 90 16,2-2 92-16,-7-1 94 0,3 3 80 0,4-1 72 0</inkml:trace>
  <inkml:trace contextRef="#ctx0" brushRef="#br0" timeOffset="196618.65">23309 10244 124 0,'0'-4'433'0,"0"3"196"0,0 1 95 0,0-3 50 15,0 3 28-15,0-3 21 0,0 3 14 0,0 0 16 0,0 0 14 0,4 1 15 16,-2 4 17-16,-2-1 15 0,0 4-88 0,3-1-136 0,-1 2-168 16,2 2-181-16,-4 1-88 0,5 1-41 0,2 1-24 0,-5 1-13 15,2 0-11-15,1 0-5 0,1 1-14 0,-1-1-13 0,4 2-15 0,-4-2-11 16,4 1-15-16,-1-1-17 0,-1 0-11 0,0 0-14 0,0-1-7 0,1-1-6 15,-1 0-6-15,0 1-7 0,-1-2-5 0,-1 0-6 0,0-1-5 0,3-1-1 16,-3-1-3-16,0 0-1 0,-1 0-1 0,-2-2 2 0,5 1 0 0,-5 0 0 16,-2-1 0-16,4 1-1 0,-3-3-10 0,-1 3-13 0,0-3-19 0,0 1-24 15,0-2-26-15,-1 1-30 0,-3-1-23 0,4-1-21 0,-2 0-30 0,2 0-32 16,-7 0-82-16,7-1-102 0,-2-1-98 0,-2 1-94 0,1-1-80 0,1-1-75 16,2 0-65-16,-5 0-64 0,-3 0-10 0,3 0 7 0,0 0 18 0,1-1 16 15,-5 1 28-15,3-2 31 0,-3 1 80 0,2-1 105 0,0 2 97 0,0 0 97 16,-2 0 90-16,0 0 86 0</inkml:trace>
  <inkml:trace contextRef="#ctx0" brushRef="#br0" timeOffset="196847.48">23190 10687 12 0,'-9'-1'455'0,"0"1"140"0,3 0 90 0,-3-2 52 15,7 2 38-15,-5 0 23 0,7 2 20 0,-5-1 17 0,5-1 13 16,0 0 10-16,0 0 12 0,0 0 0 0,0 0-8 0,0 0-168 0,0 0-242 16,0 0-126-16,0 0-74 0,0 0-35 0,0 0-17 0,5-1-11 0,2-1-6 15,-5 1-7-15,7-2-4 0,0 0-5 0,0 0-7 0,-1 0-7 0,4-2-7 16,-1 2-9-16,4-1-9 0,-3-2-12 0,-1 1-15 0,2 1-16 0,-2-1-20 15,1 1-12-15,-1-1-12 0,-2 1-11 0,2-1-12 0,2 1-17 0,-8-1-20 16,4 2-25-16,2 0-28 0,-7 0-26 0,5 0-27 0,-4 2-23 0,-1-2-22 16,1 0-18-16,-1 1-16 0,-3-1-31 0,5 2-34 0,-2-1-72 0,-4 1-89 15,5-1-73-15,-5 0-68 0,5 1-54 0,-1 1-49 0,-4 0-71 16,0 0-79-16,0 0-27 0,4-1-1 0,1-1 9 0,0-1 11 0,-1 2 27 16,2-1 34-16,-3 1 73 0,3-1 92 0,-1 1 83 0,0-1 84 0,4 0 74 15,4 1 78-15</inkml:trace>
  <inkml:trace contextRef="#ctx0" brushRef="#br0" timeOffset="197428.1">23808 10518 81 0,'0'0'326'0,"0"0"85"0,0 0 60 0,0 0 61 0,0 0 62 0,0 0 59 0,0 0 52 0,2 1 40 0,-2-1 32 0,0 0 21 0,0 2 18 0,0-2-22 16,0 0-40-16,0 0-99 0,0 0-129 0,0 0-74 0,0 0-51 15,0 0-50-15,0 0-50 0,0 0-47 0,0 0-43 0,0 0-26 0,4 1-20 16,-4-1-6-16,0 0 0 0,0 2 1 0,0-2 1 0,3 2 7 0,-1-2 4 0,-2 2 3 15,4 0 0-15,-2-1-2 0,1 2 0 0,-3-1 0 0,6-1 3 16,-6 1 5-16,5 1 1 0,-1-1 1 0,-1 2-5 0,-1-3-4 0,2 2-5 16,-1-1-4-16,-1 1-7 0,4-2-3 0,-6 2-6 0,3-2-4 0,1 3-4 15,-2-3-11-15,1 1-11 0,-1-1-15 0,-2 2-36 0,4-1-68 0,-4-1 0 16,0 1 0-16,3-1 0 0,-1 0 0 0,-2 1 0 0,0 0 0 0,4-1 0 16,-1-1 0-16,-3 2 0 0,0-2 0 0,0 1 0 0,0-1 0 0,0 0 0 15,0 0 0-15,0 0 0 0,0 0-42 0,0 0-156 0,0 0-51 0,0 0-51 16,0 0-42-16,0 0-33 0,0 0-53 0,0 3-60 0,-3-3-89 0,-1 2-99 15,2-1-67-15,-1 2-52 0,3 0-42 0,-4 2-35 0,-1-2-36 0,3 1-39 16,-5 1 11-16,5-1 33 0,-2 1 32 0,2-1 29 0,-5 1 51 0,2-3 60 16,1 2 93-16,2-1 111 0,-1 0 87 0,1-2 76 0,2-1 69 0,-4 5 72 15</inkml:trace>
  <inkml:trace contextRef="#ctx0" brushRef="#br0" timeOffset="197702.99">23803 10712 285 0,'-4'4'508'0,"4"-3"113"15,-3 2 74-15,3-1 47 0,0 1 33 0,0 0 23 0,0-1 22 0,0-2 16 16,0 4 16-16,0-4 19 0,0 1 18 0,0-1-39 0,0 3-67 0,0-3-143 16,0 0-181-16,0 3-96 0,0 0-56 0,3-1-32 0,-3 1-18 0,0 0-10 15,4 0-8-15,-4-2-1 0,2 4-6 0,-2-2-5 0,3 0-10 16,-1 1-11-16,2-1-10 0,-1 2-7 0,-1-2-11 0,4 1-7 0,-3 1-6 16,3-1-12-16,-3-1-15 0,-1 2-7 0,2-3-9 0,1 3-8 0,-1-2-6 15,-1 2-11-15,-1-2-3 0,4 0-11 0,-6 0-9 0,3 0-11 0,1-2-9 0,-2 2-33 16,1-1-21-16,-1-1 0 0,-2 1 0 0,0-2 0 0,0 0 0 15,0 0 0-15,0 1 0 0,0-1 0 0,0 0 0 0,0 0 0 0,0 0 0 16,0 0 0-16,0 0 0 0,0 0 0 0,0 0 0 0,0 0-92 0,0 2-102 16,-2-1-54-16,-1 0-54 0,3-1-47 0,-6 2-42 0,3 0-81 0,1-1-101 15,-2-1-98-15,-1 2-95 0,-1-1-78 0,3 1-66 0,-3-1-61 0,1 1-58 16,1-2 4-16,4 0 34 0,-9 1 42 0,9-1 48 0,-5 0 43 0,1-1 41 16,-1-1 80-16,3 1 99 0,-5-1 99 0,7 2 102 0,-6 0 92 0,3-1 89 15</inkml:trace>
  <inkml:trace contextRef="#ctx0" brushRef="#br0" timeOffset="198986.01">24458 10301 99 0,'3'-4'395'0,"-3"1"174"0,0 0 90 0,-3 0 53 0,3 3 32 0,0 0 21 0,0 0 22 0,0 0 16 0,0 0 11 0,0 0 10 0,0 0 7 0,0 0 7 0,0 0-85 0,0 0-129 0,0 3-150 0,0 0-160 15,0 2-75-15,0-1-38 0,0 1-17 0,0 2-7 0,-2 1-7 0,-2 1-5 16,4 1-2-16,-2 2 5 0,-1 2 2 0,-1 1 4 0,-1 0 2 0,1-1 3 16,2 3-5-16,-1 0-4 0,-3-1-6 0,3 1-6 0,1-1-8 0,-2 1-9 15,2-1-8-15,-5 0-7 0,5 1-8 0,-1 0-3 0,-1-2-9 0,2 0-8 16,-1 0-10-16,1-1-7 0,-2 0-7 0,4 0-5 0,-3-1-7 0,1 1-6 15,-2-1-6-15,4-2-3 0,-2 1-5 0,-1 0-4 0,3 0-6 16,-4 0-3-16,4 0-3 0,-5-2-6 0,5 2-1 0,-2-1-5 0,2-1-3 16,-4 1-8-16,1-2-15 0,1 1-19 0,-2-1-27 0,4-1-33 0,0-1-39 15,-3-2-46-15,3 1-40 0,-2-2-40 0,2 1-39 0,-4-4-38 0,4 2-83 16,0-3-101-16,0 0-93 0,0 0-89 0,0 0-72 0,0 0-65 0,0 0-64 16,4-3-61-16,-2 0-3 0,1-3 24 0,3 0 32 0,1 0 34 15,0-1 39-15,-3-1 36 0,5-1 82 0,-4 2 103 0,4-1 95 0,-3-1 93 16,6 2 85-16,-4-1 83 0</inkml:trace>
  <inkml:trace contextRef="#ctx0" brushRef="#br0" timeOffset="199478.42">24653 10548 48 0,'0'-4'284'16,"0"2"57"-16,0-1 34 0,0 3 23 0,0-3 20 0,0 3 24 0,0 0 33 15,0 0 39-15,0 0 47 0,0 0 52 0,0 0 50 0,0 3 10 0,-2 1-10 16,2 1-72-16,-3-1-99 0,3 2-45 0,0 0-24 0,-2 0-13 0,2 3-12 16,0-1-18-16,-4 1-23 0,1 1-37 0,3 1-38 0,0-1-45 0,-2 2-46 15,-2 0-35-15,4 0-28 0,0 0-16 0,-4 0-10 0,4 0-4 16,0-1-5-16,0 1-2 0,0-2-2 0,-1-1-2 0,1 2 1 16,0-2-2-16,0-1-5 0,0 0-2 0,1 0-2 0,-1-1-5 0,0-1-6 0,4 0-6 15,-4-1-4-15,0-1-2 0,6 1-5 0,-6-2-1 0,7 0-4 16,-7 0-4-16,2 0-4 0,3-2-3 0,-1 1 2 0,1-1 4 0,0-1 3 15,3 0 5-15,1 0 4 0,-4-1 3 0,4-2 5 0,-2 1 4 0,2-1 3 16,1-1 2-16,2-2 7 0,-5 1 5 0,2-1 5 0,1 0 6 0,0 0 4 16,-1-1 2-16,0-1 1 0,1 0 2 0,-5 1 2 0,4 0 8 0,-4-2 5 15,3 1 9-15,-1 0 4 0,-4 3 7 0,3-3 4 0,-2 2 2 0,-3 0 3 16,3-1 3-16,-4 1 4 0,4 0-1 0,-4 0 0 0,0 0-1 0,0-2-7 16,-4 2-7-16,4-1-80 0,0 1-55 0,-4-2 0 0,-1 2 0 0,3-1 0 15,-2 0 0-15,1 2 0 0,-3-1 0 0,1-1 0 0,0 2 0 0,-3 0 0 16,3-1 0-16,0 0 0 0,-1 3 0 0,1-1 0 0,-4 1 0 0,0 0 0 15,0 1 0-15,-1 0 0 0,5 2 0 0,-4 0 0 0,0 0 0 16,0 2 0-16,-2 1-83 0,6-1-146 0,-4-1-39 0,0 2-40 0,3 0-26 16,-3-1-23-16,5 0-16 0,-1 2-11 0,0-3-44 0,1 2-55 15,-1 0-69-15,5 0-73 0,-2-1-45 0,2 2-35 0,2-1-27 0,-2 0-30 16,3 0-46-16,-1 0-59 0,2-1-7 0,1 1 11 0,0-3 18 0,5 1 24 16,-3-1 59-16,0 0 73 0,2 0 89 0,0-1 97 0,0-1 71 0,0 1 57 15,2-1 61-15,-2 2 61 0</inkml:trace>
  <inkml:trace contextRef="#ctx0" brushRef="#br0" timeOffset="200047.95">25123 10593 163 0,'-3'-3'398'0,"3"0"100"0,0 1 71 0,0 2 67 0,0 0 65 0,0 0 41 0,0 0 36 0,0 0 19 0,0 0 16 0,0 0 10 0,0 0 10 0,-6 0-42 0,6 2-59 15,-2-1-126-15,2 1-156 0,-7-1-95 0,7 2-66 0,-5-1-63 0,5 2-59 0,-4-1-40 0,4 2-28 0,-2-1-16 0,-1 2-11 0,1 0-5 0,2 2-1 0,-4 1 0 0,4-2 3 0,0 2 3 0,-3 0 3 0,3 0 2 0,0 2 2 0,0-1 2 0,0-1 0 0,0 2 2 0,0-1-3 0,0-1 1 0,0 0 0 16,3 2-5-16,-3-4-3 0,0 2-6 0,4-1-2 0,-2-2-8 0,1 1-7 16,-1-1-5-16,2-1-6 0,-4 1-3 0,5-2-5 0,-1 1-2 0,-1-2-3 15,-1 1-5-15,4-2-5 0,-3 1 4 0,3-2 2 0,-1 1 2 0,-1-1 0 16,1-1 3-16,2 0 2 0,1 0 3 0,-5-1 4 0,6-2 1 0,-3 1 1 16,3-1 1-16,-4-1 3 0,4-1 3 0,-3 1 1 0,3-3 0 0,0 0-5 15,0 1 4-15,0-1 2 0,-4-2 3 0,4 0 5 0,-1 0 4 16,-1 0 5-16,-2 1 6 0,1-1 6 0,-1 0 7 0,2 0 7 15,-5 2 9-15,4-2 11 0,-3 1 9 0,1-1 12 0,-2 2 8 0,1-1 6 16,-1-1 4-16,-2 2 2 0,0-1 3 0,0 1 2 0,0-1 2 0,0 0 1 16,-2 3-70-16,2-3-89 0,-3 2 0 0,1 0 0 0,-2-1 0 0,1 0 0 15,1 3 0-15,-2-2 0 0,2 2 0 0,-5-2 0 0,2 1 0 0,1 2 0 16,-1-1 0-16,-1-1 0 0,3 1 0 0,-5 2 0 0,1-1 0 0,2 0 0 16,-1 2 0-16,-3-3 0 0,0 2 0 0,4 0 0 0,-4 1 0 0,3 1 0 15,-3 0 0-15,0 0 0 0,0 0 0 0,4 0 0 0,-4 1 0 0,3 1-13 16,-3-2-361-16,0 2-51 0,4-2-38 0,-4 2-36 0,3 0-77 0,-3-1-97 15,4 1-76-15,1-1-63 0,-1 2-72 0,-1-1-76 0,3 1-38 0,3-3-21 16,-2 2 19-16,-2 2 38 0,4-4 42 0,-2 3 40 0,-1 1 45 0,3-4 43 16,0 3 96-16,0-3 118 0,0 0 103 0,0 8 93 0,0-4 102 0</inkml:trace>
  <inkml:trace contextRef="#ctx0" brushRef="#br0" timeOffset="200739.39">25527 10585 105 0,'-4'0'353'0,"0"-1"91"0,3 1 61 0,-3 0 61 0,0 1 58 0,3-1 59 0,-3 3 53 0,2 0 35 16,-2-1 27-16,1 1 15 0,3 0 11 0,-6-1-27 0,5 2-45 0,-3 0-111 16,0 1-141-16,-1 0-84 0,5 3-53 0,-2-2-55 0,-5 3-53 0,5 0-49 15,-2 0-50-15,1 0-29 0,1 2-19 0,-2-1-10 0,4 1-7 16,0 0-2-16,-1 0-5 0,1-2-3 0,0 2-2 0,1-1-2 0,-1-1-1 15,4 0-3-15,-2 0-1 0,1-2-3 0,3 1-3 0,1 0-2 0,-5-1-2 16,3-1-2-16,4 0 0 0,-3-1 0 0,3-1 0 0,-4-1 2 0,4 0 6 16,-1 0 4-16,-1-1 2 0,2-2 7 0,-4 0 5 0,4 0 7 0,-3-2 6 15,3 1 8-15,-2-2 5 0,0 1 4 0,1-2 4 0,-1-1 5 0,-4 1 2 16,6-1 3-16,-3-1 1 0,-1 0 0 0,-1 0 0 0,1 0-1 0,1-1-1 16,-3-1-3-16,3 2-4 0,-3 0-4 0,-1-1-5 0,2 1-4 15,-4-2-4-15,3 1-3 0,-3-2-5 0,0 1-2 0,0 0-5 0,0 1-80 16,-3-2-10-16,3 2 0 0,0-2 0 0,-4 1 0 0,4 1 0 0,-5 1 0 15,5-2 0-15,-6 2 0 0,3 0 0 0,1 0 0 0,-2 0 0 0,-1 2 0 16,1-1 0-16,2 1 0 0,-3-1 0 0,-2 2 0 0,5 0 0 0,-5 0 0 16,1 2 0-16,1-1 0 0,1 1-6 0,-1-1-252 0,-4 2-57 0,3 0-43 15,-3 0-37-15,4 0-63 0,-4 0-73 0,3 0-95 0,3 0-103 16,-3 2-82-16,1-1-66 0,1 2-73 0,-1-2-69 0,1 3-8 0,4-4 21 16,0 3 37-16,0-3 46 0,-1 4 37 0,2 1 36 0,-1 1 61 0,0-6 77 15,4 3 105-15,1 1 117 0,3-1 105 0,-7-1 96 0</inkml:trace>
  <inkml:trace contextRef="#ctx0" brushRef="#br0" timeOffset="201082.84">25823 10699 48 0,'0'3'364'0,"0"-3"198"0,0 3 105 0,4-1 59 0,-4 1 40 0,2-2 29 0,1 0 22 0,-1-1 20 0,2 0 15 0,-4 0 15 0,5 0 14 0,-1 0 16 0,1-1-66 0,-1 0-103 0,1-2-157 0,1 1-182 0,3-1-88 0,-4 0-46 0,4 0-25 0,-3-1-20 0,3-1-10 0,0-1-8 0,2 2-4 0,-2-2-9 0,0 1-3 0,0-1-3 0,2 1-10 0,-2 0-10 0,0 0-10 0,0 1-12 0,0-1-11 0,0 1-9 0,-2-1-10 0,0 2-11 0,2-2-10 0,-7 3-14 0,7 0-8 0,-5-1-10 0,1 0-9 0,-3 2-14 0,2-1-13 0,-1 2-14 0,-3 0-28 0,0 0-37 0,0 0-48 0,0 0-51 0,0 0-45 0,0 0-43 0,0 0-104 0,0 0-136 0,-3-3-126 0,3 1-120 0,0 2-126 0,-4 0-126 0,-1-1-48 0,5 1-18 0,-2-1 16 0,-6 2 27 0,1 0 41 0,0 1 49 0,2 1 41 0,-1-1 43 0,-3 1 105 0,5 1 138 0,-1-1 124 0,0 2 123 0</inkml:trace>
  <inkml:trace contextRef="#ctx0" brushRef="#br0" timeOffset="202656.87">26301 10360 70 0,'0'-1'352'0,"0"-3"149"16,0 4 86-16,0-2 57 0,0 2 43 0,0 0 34 0,0 0 30 0,0 0 23 0,3 1 17 0,-3 0 14 0,4 1 12 0,-4 0 10 15,2 1-78-15,-2 0-115 0,3 1-131 0,1-1-138 0,-2 1-77 16,1 3-47-16,-1-1-34 0,2 1-25 0,-4 2-14 0,5-2-9 0,-5 3-6 16,4-2 0-16,-2 3-2 0,1-1 1 0,-3 1-2 0,4 1 2 0,-2-1-1 15,-2 1-3-15,0 0-1 0,0 0-1 0,0 1-2 0,-2 1-4 0,-2-2-6 16,4 3-9-16,-3-3-10 0,-3 2-7 0,4-1-10 0,-1 0-8 0,-3 1-8 15,3-2-10-15,-3 0-7 0,3-2-6 0,-3 2-9 0,1-3-6 16,1 0-7-16,-1-2-9 0,1 1-4 0,-1 0-5 0,3-2-4 0,-2 0-5 16,1-2-3-16,1 1 1 0,-2-1-4 0,3-1 1 0,1-1-2 0,0 1-2 15,0-3-1-15,0 0-1 0,0 0-2 0,0 0-2 0,0 0-2 0,0 0-5 16,0 0-2-16,0 0-4 0,0 0-2 0,0 0-2 0,0 0-3 0,0 0-3 16,0 0-1-16,0 0-6 0,0 0-1 0,0 0 1 0,0 0-2 0,0-3-3 15,0 0 0-15,0-2 0 0,0 1 0 0,0-1 0 0,1-2-2 0,-1 1-2 16,4-2-1-16,-2-2-1 0,5-1-1 0,-5 2 0 0,1-1 2 0,3-2-2 15,-1 1 4-15,1-1 3 0,3 0 1 0,-2 2 2 0,0-4 2 0,2 4 5 16,0-2 1-16,-3 1 4 0,3 1 2 0,3-1 7 0,-4 0 2 0,1 3 4 16,-4-2 2-16,4 3 1 0,0-2 0 0,0 2 1 0,-3-1 2 0,3 2-1 15,-4-1 1-15,4 2 1 0,-3 1 0 0,1-2 3 0,-5 3-2 0,3-2 1 16,2 2-1-16,-5 0-1 0,4 0-1 0,-3 2 1 0,3-2 1 0,-3 3 1 16,1-2 1-16,-2 1 1 0,-2 1 2 0,0 0 2 0,5 0 1 15,-1 0 1-15,-1 1 5 0,-1 1 5 0,-2-1 7 0,6 1 5 0,-6 0 5 16,3 2 7-16,1-1 3 0,-2 1 5 0,-2 1 4 0,3 1 1 0,-1 0 3 15,-2 1 1-15,4-1-1 0,-4 2 0 0,0 1-1 0,0-2-6 0,0 2-2 16,0 0-4-16,0 1-4 0,-4 0-6 0,4-2-4 0,0 2-5 16,-2-2-2-16,-1 0-6 0,3 3-2 0,-2-4-2 0,-2 1-1 0,4-3-3 0,-3 3-1 15,1-2-2-15,-2 0-3 0,4 0 0 0,-2-1 0 0,2-1-1 16,0 1-1-16,-3-2 1 0,-1 0-2 0,4-2 1 0,0 2-2 0,0-3-1 16,0 0-2-16,0 0-3 0,0 0-8 0,0 0-9 0,0 0-7 0,0 0-7 15,0 0-9-15,0 0-3 0,0 0-6 0,0 0-4 0,0 0-2 0,0-1-4 16,7-2 0-16,-7 1-2 0,2-2-1 0,2-2 2 0,1 1 3 0,-1-1 5 15,1-1 2-15,1-1 6 0,-1-1 5 0,2 0 4 0,-1 0 3 0,-1 0 3 16,4-2 5-16,-3 3 2 0,-1-3 0 0,4 2 2 0,-3-1 5 0,3 1 1 16,-4-2 3-16,2 2 4 0,1-1 2 0,-5 1 5 0,6 0 1 0,-3-2 0 15,-1 2 1-15,2 2 2 0,-1-2 0 0,-1 1 2 0,1-1-1 0,-1 2 2 16,2-1 2-16,-5 2-1 0,5 0 1 0,-5 0 1 0,3 0 1 0,-1 0 2 16,2 2 2-16,-3-1 2 0,-1 1 2 0,2-1 3 0,1 2 3 0,-1-1 2 15,-1 1 2-15,-1-1 2 0,2 2 3 0,-3 0 2 0,-1 1 1 0,4-1 3 16,-4 2 2-16,4-3 2 0,-4 3 0 0,0 0 2 0,0 0-2 15,0 0-1-15,0 0-2 0,0 0-1 0,0 0 0 0,0 0-2 0,0 0 1 16,0 0-3-16,0 0 1 0,0 0-2 0,0 0-1 0,0 0-4 0,0 0 1 0,0 0-1 16,0 0-1-16,0 0 2 0,0 0 1 0,0 0 2 0,0 0 0 15,0 0-2-15,0 0 3 0,0 0 6 0,0 0 5 0,0 0 4 0,0 0 6 16,0 3 7-16,0 0 8 0,0-1 7 0,0 0 4 0,0 2 7 16,0-1 5-16,2 1 4 0,-2 1 7 0,0-1 8 0,0 1 3 0,3 1 1 0,-3 0 0 15,0 0 1-15,0-2-1 0,0 4-2 0,0-2-2 0,0 1-4 16,0-1 0-16,0 0-1 0,-3 0-4 0,3 2-3 0,0-1-85 0,0-1-9 0,0 1 0 15,0 1 0-15,0-2 0 0,3 2 0 0,-3-2 0 0,0 1 0 16,2 1 0-16,-2-1 0 0,4 0 0 0,-4 0 0 0,0 0 0 0,5 1 0 16,-5-2 0-16,4 1 0 0,-3-1 0 0,3 2 0 0,0-1 0 0,-3-1 0 15,3 2 0-15,0-3 0 0,-3 3 0 0,5 0 0 0,-2-2 0 0,-1 1 0 16,-1 0 0-16,3 0 0 0,-1 0 0 0,1 1 0 0,3-2 0 0,-7 0 0 16,5 0 0-16,-2 0 0 0,1 0 0 0,-1-2 0 0,1 1 0 0,-1-2 0 15,1 1 0-15,0-1 0 0,1 1 0 0,1-2 0 0,-5 0 0 0,3-1 0 16,3 1-297-16,-7-2-300 0,8-2-144 0,-3 2-155 0,-1-1-149 0,3-3-140 15,-3 0-43-15,4 1 5 0,-4-3 30 0,4-1 45 0,2 2 57 0,-2-1 63 16,0 2 67-16,0-2 65 0,0 1 81 0,2 2 87 0,-2-1 137 0,2-1 156 16,-2 2 156-16</inkml:trace>
  <inkml:trace contextRef="#ctx0" brushRef="#br0" timeOffset="203524.6">27467 9820 72 0,'4'-3'380'0,"0"0"106"0,-3 0 67 16,-1 2 65-16,0 1 61 0,0 0 47 0,0 0 38 0,0 0 26 0,0 2 21 16,0 2 16-16,0-1 10 0,0 1-16 0,-1 1-34 0,-3 2-127 0,0 1-171 15,3 0-92-15,-3 2-57 0,-1 2-52 0,-1 0-48 0,1 1-32 0,-4 1-23 16,0 0-13-16,0 3-4 0,-1 0 0 0,1-1-2 0,-1 2 2 0,1 0 0 15,-2 0 5-15,-2 2 0 0,4-1-2 0,-2-1-4 0,-2 2-7 0,6-1-10 16,-5 1-9-16,3-1-10 0,1-1-14 0,-4 0-13 16,3 0-13-16,0 0-16 0,1 0-8 0,1-1-8 0,-2-1-9 0,4 2-10 0,-4-1-8 15,1-1-5-15,1 0-7 0,2 0-3 0,-1-1-5 0,1 0-2 0,-2 0-5 16,1-2-5-16,4 1-11 0,-5-2-11 0,5 0-24 0,-3 0-25 0,1-2-32 16,1 1-38-16,-3-2-31 0,3-2-32 0,-3-1-28 0,4 0-26 15,-1 0-59-15,-1-3-74 0,4 2-85 0,0-4-99 0,-2 0-68 0,2-1-60 16,0 0-54-16,0 0-55 0,0 0-40 0,0 0-33 0,2-2-2 0,2-4 16 15,-1 0 21-15,3 0 24 0,-4-3 55 0,5-1 75 0,-2 2 90 0,1-3 98 16,-1-1 79-16,2 2 73 0,1 1 77 0,1-3 78 0</inkml:trace>
  <inkml:trace contextRef="#ctx0" brushRef="#br0" timeOffset="203824.21">27372 10167 45 0,'0'-3'362'0,"0"-2"94"16,0 4 61-16,3-2 40 0,-3 3 39 0,0 0 43 0,0-2 47 0,0 2 35 15,2-2 32-15,-2 2 20 0,4 0 15 0,-4 0-12 0,5-1-25 0,-1 1-124 16,-1-1-168-16,3 1-86 0,-1-2-53 0,0 1-35 0,5-1-35 16,2-1-37-16,3 2-42 0,-4-2-32 0,-1 0-26 0,8 0-17 0,-3 0-12 15,-1 0-8-15,8 0-4 0,-7-2-4 0,1 4-4 0,-2-4-4 0,4 2-6 16,-3 0-3-16,-1 0-1 0,1 0-4 0,-1-2-4 0,-1 4-1 0,-2-2-4 16,-2 0-2-16,2 2-4 0,-2-1-4 0,-2-1-4 0,-2 3-4 0,1-3-2 15,-1 3-1-15,-1-2-1 0,-2 2-3 0,1-1-3 0,1 1-1 0,-4 0-2 16,0 0-2-16,0 0-1 0,0 0-6 0,0 0-7 0,0 0-11 0,0 0-14 15,0 0-13-15,0 0-15 0,0 0-19 0,0 0-25 0,0 0-67 0,0 0-87 16,0 0-94-16,0 0-102 0,0 0-93 0,-4 0-93 0,4 0-87 0,-5 1-87 16,-1-1-31-16,-1 2-7 0,2 1 5 0,-1 0 10 0,-3 0 18 15,4 2 23-15,-4 1 69 0,0-3 85 0,0 3 96 0,2-1 101 0,-6 2 95 16,4 0 93-16</inkml:trace>
  <inkml:trace contextRef="#ctx0" brushRef="#br0" timeOffset="204558.41">27337 10350 178 0,'-3'-2'313'0,"3"2"52"0,0 0 32 0,0 0 33 0,0 0 35 0,7 0 41 0,-5 0 50 16,1-1 53-16,-1-1 57 0,5 1 42 0,-5-1 35 0,3 1-28 0,3-1-59 15,-1-1-77-15,2 2-83 0,-2-2-41 0,0-2-24 0,2 2-24 0,1-2-28 16,2 3-36-16,-5-3-42 0,2 1-49 0,1-1-51 0,0 1-36 0,-1-1-30 15,4 1-20-15,-2-1-16 0,-2 1-10 0,-4-1-10 16,4 2-5-16,0 0-7 0,-3 0-7 0,-1 0-4 0,4 1-8 0,-3 0-8 0,-3-1-4 16,1 3-4-16,-2-2-8 0,5 1-8 0,-7-1-2 0,0 2-4 0,2 0-4 15,-2-1-1-15,0 1-4 0,0 0-2 0,0 0-4 0,0 0-5 16,0 0-7-16,0 0-10 0,0 0-9 0,0 0-12 0,0 0-12 0,0 0-15 16,0 0-21-16,0 0-25 0,0 0-49 0,-2 0-59 0,2 1-71 0,-7-1-79 15,5 3-51-15,-2-1-41 0,1 1-29 0,-3 1-23 0,1-1-15 0,1 2-13 16,-1-1-10-16,3 1-7 0,-5-1 1 0,1 2 10 0,5-1 34 0,-7-2 48 15,3 1 65-15,1-1 74 0,3 0 57 0,-3 0 51 0,-1 0 47 0,1 0 45 16,2-2 40-16,-2 3 38 0,3-3 37 0,1 1 36 0,-4-1 31 0,0 1 28 16,4-1 21-16,0-1 20 0,-1 2 12 0,1-2 9 0,-4 0 7 0,4 1 1 15,0-1-4-15,-4 2-2 0,4-2-7 0,0 1-5 0,-1 0-5 16,1-1-3-16,0 0 0 0,-4 4 3 0,4-4 6 0,0 0 9 16,0 0 13-16,0 1 14 0,0-1 18 0,-2 3 20 0,2-3 22 0,-3 3 22 15,3-3 26-15,0 2 25 0,0-2 22 0,0 3 20 0,0-1 6 0,0 2 3 16,0-1-2-16,0 1-7 0,3-1-10 0,-3 0-14 0,0 0-19 0,2-2-19 15,-2 3-26-15,0-1-28 0,0-2-28 0,0-1-32 0,0 5-28 0,0-4-25 16,0 2-19-16,0-3-12 0,0 3-12 0,4-1-9 0,-4 1-9 0,0-2-6 16,0-1-5-16,0 5-5 0,0-5-5 0,0 3-5 0,0-1-4 0,0-2-4 15,0 4-2-15,0-4-3 0,0 1-3 0,0-1-3 0,0 3-2 0,0-3 2 16,0 0 0-16,0 0 0 0,0 0-1 0,0 2-2 0,0-2-2 0,0 0 2 16,0 0 0-16,0 0 2 0,0 0-2 0,0 0 1 0,1 1 1 0,-1-1-1 15,0 0 1-15,4-1 1 0,1-1-2 0,-1 1 1 0,0-1 1 0,1 1 1 16,1-3 1-16,-1 2-1 0,0-3-1 0,3 1-1 0,1 1-4 0,-4-3-2 15,4 3 2-15,-3-2 4 0,-1 1-1 0,0 0-1 0,1 2 2 16,1-3-1-16,-5 4 1 0,5-1 1 0,-5 1-2 0,3-1 1 0,-5 1 1 16,0 1 1-16,0 0 1 0,0 0 1 0,0 0 3 0,0 0 3 0,0 0 0 15,0 0 0-15,0 0 1 0,0 0 4 0,0 0 2 0,0 0 1 16,0 0 1-16,0 0 3 0,0 0 1 0,0 1 1 0,0 1 1 0,-1-1 3 16,-3 2-3-16,4-3-6 0,-2 2-2 0,2 1-1 0,0-2-3 0,0-1-1 15,-4 1-4-15,4-1-4 0,0 0-3 0,0 0-1 0,0 0-7 0,0 4-5 16,0-4-11-16,0 0-11 0,0 0-16 0,0 0-18 0,0 0-43 0,0 0-55 15,0 0-82-15,0 0-97 0,0 0-75 0,0 0-69 0,0 1-73 0,0-1-79 16,0 0-76-16,0 0-79 0,0 0-28 0,0 0-8 0,0 0 10 0,0 0 13 16,-5 3 44-16,1 0 53 0,1 0 85 0,-3-1 96 0,5 0 75 15,-3 3 68-15,0-2 77 0,-1 2 81 0</inkml:trace>
  <inkml:trace contextRef="#ctx0" brushRef="#br0" timeOffset="205262.6">27247 10614 7 0,'-4'3'266'0,"4"-1"101"0,0 2 58 0,0-3 36 0,0 2 40 0,0 0 38 0,0-1 48 0,0-2 49 0,0 0 47 0,0 3 40 0,0-3 24 0,0 0 23 0,0 2-57 0,0-2-91 0,0 4-92 0,0-4-98 0,0 1-50 0,0-1-35 0,0 0-34 16,-2 3-34-16,2 0-46 0,0-3-48 0,0 0-43 0,0 2-37 0,0-2-26 0,0 0-19 0,-3 3-10 0,3-3-8 0,0 0-3 0,0 0-5 0,0 2-2 0,0-2-4 0,0 0-1 0,0 0-3 0,0 2 0 0,0-2 0 0,0 0 0 0,0 0-1 0,0 0-1 0,0 3 4 0,0-3-2 0,0 0-2 0,0 3 1 0,0 0 1 0,0-3 0 0,0 3-2 15,0-3 2-15,0 3 3 0,0-3-3 0,0 2-1 0,0-2-1 0,0 3-1 16,0-3-1-16,0 0-4 0,0 0 1 0,0 3-1 0,0-3-1 0,0 0 0 15,0 0-1-15,0 0-1 0,3 1 1 0,-3-1-2 0,0 0 1 0,0 3 2 16,0-3 2-16,0 0 1 0,2 0 1 0,-2 3 4 0,4-3-1 0,-1 2 1 16,-1-2 1-16,2 0 4 0,-2 1 1 0,1-1 1 0,3 0 0 0,-1 0-2 15,-1 0 1-15,1-1-1 0,2 1-1 0,-1-2-4 0,-1 2-1 0,1-3 1 16,-1 3-2-16,2-3-2 0,-5 2 1 0,7-1-4 0,-3-1-1 16,1 2-1-16,-2-2-2 0,1 1 0 0,-1-1 0 0,4 0 2 0,-3 0-1 0,3-2 2 15,3 3 2-15,-5-3 4 0,2 1 1 0,1-1 2 0,2 1 3 16,-5-2 2-16,8 1 2 0,-6 0 2 0,5 0 3 0,-1 0 2 0,-2-1-2 15,3 2 2-15,1-1 1 0,-2-1 0 0,-3 3-5 0,5-2-7 16,-2 1 0-16,-3 0 5 0,3 1 4 0,-2 0 2 0,2-1-1 0,-6 3-1 16,5 0-3-16,-3-1-1 0,1 1 0 0,-3 1-1 0,0 0-1 0,0 0 2 15,-3 0 4-15,5 0 3 0,-4 1 0 0,-1-1-3 0,1 2-4 0,-1-1-3 16,1 0 1-16,-3-1 0 0,2 2-2 0,1 1 1 0,-1-1-3 0,-2 1 2 16,1 0-1-16,1 0-3 0,-2-1-1 0,1 3-2 0,1-2-3 0,-2 2-3 15,1-2-1-15,-1 1-2 0,-2-1-3 0,0 2-2 0,4-1 1 0,-1-1-1 16,-3 1 1-16,0 1 0 0,0 0-1 0,0-1 1 0,0 0-2 0,0 1 1 15,0 0-1-15,0-1 0 0,0 2 0 0,-3 0 0 0,-1 0 0 0,4-1 0 16,0 1-1-16,-2-2-2 0,-1 1 0 0,3-1-5 0,-2 1-5 0,2-1-11 16,-7-1-17-16,7 2-18 0,-2-3-22 0,-2 3-23 0,4-2-22 0,-3 2-22 15,1-2-17-15,-2-1-19 0,-1 2-17 0,5 0-20 0,-6-2-39 16,3 1-43-16,1 0-63 0,-5-2-72 0,1 1-51 0,3 1-42 0,-3-2-24 16,1 1-14-16,-4-1-13 0,7-1-11 0,-7 2-13 0,4-1-13 15,-3-1-15-15,-1 0-17 0,4 0-10 0,-1-1-8 0,-3-1 38 0,4 1 64 16,0-1 56-16,-1-1 58 0,-1 2 41 0,1-2 39 0,3 1 34 0,-3-1 31 15,5 2 31-15,-7-1 31 0,7-1 35 0,-3 2 35 0</inkml:trace>
  <inkml:trace contextRef="#ctx0" brushRef="#br0" timeOffset="205682.56">27466 10693 87 0,'-4'1'286'0,"-1"1"58"0,1 0 35 0,-2-1 30 0,5 2 22 0,-3 0 36 0,0 0 39 0,-1 0 50 0,3 0 56 0,2 0 50 0,-7 2 51 0,7-2-9 0,-2 1-32 0,-1-1-74 0,3 2-94 0,-4-2-50 0,4 0-28 0,0 0-25 0,-2 0-22 0,-2 1-35 0,4-1-35 0,0 0-50 0,0 2-55 0,0-2-50 0,-1-1-48 0,1 3-31 0,0-2-24 0,0 0-15 0,0 2-10 0,0-3-8 0,0 0-8 0,0 1-5 0,0 0-8 0,1-1-9 0,-1-1-9 0,0 2-15 0,0-3-18 0,4 2-21 0,-2-1-25 0,2-1-34 0,-4 1-37 0,5-1-38 0,-1-1-37 0,-1 0-34 0,-1-1-32 0,3-1-23 0,3 2-18 16,-3-4-9-16,1 2-6 0,-1-1 3 0,4-1 8 0,-4 1 17 0,4-1 23 16,-3-1 32-16,3 2 37 0,-4-2 40 0,4 0 35 0,-1 1 35 15,-1-1 32-15,0 2 25 0,0-1 27 0,-3 1 20 0,1-1 19 0,4 1 17 16,-5 0 13-16,1 2 13 0,-1-1 11 0,-2 1 12 0,3 1 16 0,-1 1 12 16,-4 0 15-16,0 0 11 0,0 0 11 0,0 0 7 0,0 0 4 15,4 1 0-15,-4-1-1 0,1 2-5 0,-1 1-8 0,-1-1-10 0,1 0-14 16,-4 1-28-16,4 0-34 0,-4 0-39 0,4 0-39 0,-5 1-33 0,3 0-37 15,-2-1-34-15,1 0-32 0,-3 1-36 0,3-1-34 0,-3 0-37 0,1 2-39 16,1-2-51-16,-1 1-54 0,-4-2-24 0,3 2-7 0,-3-1 12 0,0 2 20 16,2-2 21-16,-2 0 24 0,0 2 26 0,0 0 25 0,0-2 32 0,-2 3 32 15,2-2 38-15,0 1 38 0</inkml:trace>
  <inkml:trace contextRef="#ctx0" brushRef="#br0" timeOffset="206220.43">27296 10860 49 0,'-8'1'268'0,"-1"0"55"0,0 3 33 0,4-3 25 0,-2 2 21 0,1 0 25 0,1 0 31 16,1-1 47-16,-1 0 54 0,1 2 58 0,-1-3 60 0,3-1 8 0,-2 2-15 15,1-1-63-15,3-1-88 0,0 0-45 0,0 0-27 0,0 0-20 16,0 0-19-16,0 0-22 0,0 0-25 0,0 0-42 0,0 0-49 0,3 3-54 16,-3-1-53-16,4-1-37 0,-2-1-26 0,3 0-16 0,-1 2-12 0,1-2-4 15,4 0-4-15,0 0 1 0,0-2 4 0,2 2 3 0,4-1 3 16,-3-1 1-16,3 1 1 0,-1-2 2 0,1 1 2 0,3-1 2 0,-2 0 2 16,-2 0 5-16,5 0 5 0,-1-1 4 0,-2 1 6 0,2-2 6 0,-4 2 5 15,1 2 1-15,3-4 3 0,-4 4 1 0,1-2 2 0,-4 1 2 0,5 0 1 16,-5 0 1-16,3 2 0 0,-1-2 0 0,-2 1-2 0,0-1 2 0,1 1-1 15,-1-1-2-15,4 2-2 0,-3-1-4 0,3-1-2 0,-4 1-1 0,3-1-1 16,1 1-4-16,1-1-3 0,0-1-1 0,-1 2-4 0,3-1-1 16,-4-1 1-16,1 0-4 0,5 2-3 0,-6-2-5 0,4-1-2 0,0 3-1 15,-1-2 0-15,-3 0-1 0,4 2-28 0,-3-2-58 0,3 1 0 0,-4-1 0 16,1 0 0-16,-5 2 0 0,7-2 0 0,-6 1 0 0,-2 2 0 0,0-1 0 16,0-1 0-16,-7 2 0 0,3-1 0 0,2 1 0 0,-5 0 0 0,2 0 0 15,-4 0 0-15,1 0 0 0,-1 0 0 0,0 0 0 0,0 0 0 0,0 0 0 16,4 0 0-16,-4 0 0 0,4 0 0 0,-4 0 0 0,1 0 0 0,5 0 0 15,-6 0 0-15,4 0 0 0,1 0 0 0,-5 0 0 0,7 0 0 16,-5 0 0-16,3 0 0 0,-1 0 0 0,5 0 0 0,-3 0 0 0,-1 1 0 16,4-1 0-16,-4 0 0 0,4 0 0 0,-3 0 0 0,3 0 0 0,-4 0 0 15,4 2 0-15,-1-2 0 0,-3 1 0 0,0-1 0 0,1 0 0 0,-1 2 0 16,3-1 0-16,-3 1 0 0,0-2 0 0,1 1 0 0,1-1 0 0,0 1 0 16,-3-1 0-16,5 0 0 0,-4 2 0 0,1 0 0 0,1-2 0 0,0 1 0 15,1-1 0-15,-7 2 0 0,5-1 0 0,1-1 0 0,-5 0 0 0,3 2 0 16,-1-2 0-16,-1 1 0 0,-3-1 0 0,2 0 0 0,-2 0 0 0,0 0 0 15,0 0 0-15,4 0 0 0,-4 0 0 0,0 0 0 0,0 0 0 0,0 0 0 16,0 0 0-16,0 0 0 0,0 0 0 0,0 0 0 0,0 0 0 0,0 0 0 16,0 0 0-16,0 0 0 0,0 0 0 0,0 0 0 0,0 0-50 0,0 0-511 15,0 0-116-15,0 0-133 0,0 0-107 0,0 0-93 0,0 0-76 0,0 0-66 16,0 0-5-16,0 0 24 0,0 0 45 0,0 0 50 0,0 0 58 16,4-1 63-16,-4 1 55 0,5-2 51 0,-3 2 114 0,7 0 138 0,-4 0 129 15,4 0 118-15</inkml:trace>
  <inkml:trace contextRef="#ctx0" brushRef="#br0" timeOffset="206451.19">28495 10836 112 0,'-4'3'376'0,"2"0"128"0,-1-2 63 0,1 0 29 0,-2 1 15 0,1 1 9 0,-3-1-6 0,4-1-9 0,-1 1-37 0,-1-2-45 0,2 0-51 0,-1 0-54 0,1 0-164 0,-2 0-216 0,4 0-227 0,-5 0-231 0,-2-2-107 0,1 2-53 0,6 0-22 0,-5-1-13 0,1-1 2 0,-1 1 10 0,-1 1 32 0,1-2 48 0,-1 2 51 0,-3-2 53 0,2 2 67 0,-4 0 74 0</inkml:trace>
  <inkml:trace contextRef="#ctx0" brushRef="#br0" timeOffset="210262.52">22428 12273 238 0,'4'-5'501'0,"-4"2"110"16,2 0 61-16,-2 0 41 0,0 2 30 0,3-1 24 0,-3 2 20 15,0 0 18-15,0 0 12 0,0 0 14 0,0 0 11 0,0 0-43 0,0 0-67 16,0 0-161-16,0 0-204 0,0 0-102 0,0 0-60 0,0 0-34 0,0 0-27 16,2 2-13-16,-2-2-11 0,0 1-2 0,0-1 1 0,4 3-1 0,-4 0 4 15,3-2 5-15,-1 4 5 0,-2-2 5 0,7 3 9 0,-7 0 3 0,2 0 4 16,2 2 2-16,-2 1 3 0,1 0-3 0,1 1-6 0,-2 1-8 0,1 1-10 16,-1 0-9-16,2-2-7 0,-4 4-10 0,3-3-9 0,-1 3-7 0,2-2-9 15,-2 2-6-15,-2-2-8 0,3 0-5 0,-3-1-6 0,0 2-5 16,6-1-3-16,-6-2-6 0,0-1-4 0,3 0-4 0,-3 0-6 0,4 0-4 15,-2-3-4-15,1 0-5 0,-1 0-2 0,-2-2-1 0,0 3-4 0,4-3 0 16,-4-1-1-16,3 0 0 0,-1-2-2 0,-2 3 1 0,4-3-2 0,-2 1 0 16,-2-2 1-16,3 1 1 0,1-1-1 0,-2 0 1 0,1 0 0 0,1-1 1 15,1-2 1-15,1-1 1 0,-1 2-1 0,1-3 1 0,3-1-2 16,-4-1 5-16,4-1 2 0,-2-2 1 0,1-1-6 0,1 1-1 0,0-2-2 16,-4-2-1-16,4 2 1 0,-4-2-2 0,5 0 0 0,-5 0-2 0,2-1 1 15,-1 0-1-15,-5 2 1 0,7-2-4 0,-7 1-2 0,7 1-1 0,-6-1 4 16,-2 2 1-16,5-1 1 0,-5 2-1 0,4 1 0 0,-4-1 2 0,0 2-1 15,3 2 1-15,-3-1-1 0,0 2 1 0,0 0-1 0,2 1 1 0,-2 1 1 16,0 3-2-16,0 1 1 0,0 0-2 0,0 0 0 0,0 0-2 16,0 0 1-16,0 0-2 0,0 0-2 0,0 0-1 0,0 0-1 0,0 0-2 0,0 0-1 15,0 0-2-15,0 0-1 0,0 0-1 0,0 0 3 0,0 1 1 16,4 2-1-16,-3 2 4 0,-1-1-1 0,4 2 2 0,0 2-2 0,-3 1 4 16,3 1 1-16,-2 1 1 0,2 2 2 0,-1-1 2 0,-1 3 1 0,2-1 1 15,-1 1-1-15,-1 0 0 0,2-2 0 0,-3 2-1 0,3 0 0 16,0-1-1-16,-3-1 2 0,3 1 0 0,-2-2-1 0,1-1-1 0,3 0 1 15,1 1-1-15,-5-3-2 0,3 2 1 0,-1-2 0 0,1 0 0 0,1-2 0 16,-3 0 0-16,3 1 0 0,-1 0 0 0,-1-2 1 0,1-2-1 0,3 1 2 16,-3-1-1-16,0-1 2 0,1 0 2 0,-1-1 5 0,-1-1 1 0,1 1 4 15,1-2 5-15,1 0 3 0,-2-2 6 0,4 1 7 0,-3-3 5 0,3 2 6 16,-4-3 9-16,4-1 7 0,-3 0 5 0,3-1 6 0,0 1 5 0,-4-3 4 16,4 1 3-16,-3-1 3 0,-1 0 1 0,2 1 1 0,1 0-23 0,-5-1-68 15,3 0 0-15,-1 0 0 0,-1 0 0 0,1 0 0 0,2 1 0 0,-5-1 0 16,2 0 0-16,-2 0 0 0,1 0 0 0,-3-1 0 0,4 1 0 0,-2 0 0 15,-2 0 0-15,0 0 0 0,3-2 0 0,-3 2 0 0,2 0 0 0,-2 0 0 16,0 1 0-16,-2 0 0 0,2 0 0 0,0 2 0 0,-3-1 0 0,3 0 0 16,0 3 0-16,-2-2 0 0,-2 2 0 0,4 1 0 0,0-2 0 15,-3 2 0-15,3 0 0 0,-2 0 0 0,-2 2 0 0,4-2 0 0,-2-1 0 0,-1 3 0 16,-1 0 0-16,2-1 0 0,-1 1 0 0,-1-1 0 0,2 2 0 0,-1-3-11 16,-3 3-654-16,6-1-167 0,0 1-138 0,0 0-128 0,0 0-86 15,0 0-64-15,-5 1 8 0,1 1 40 0,4-2 53 0,0 6 65 0,-2 0 69 16,2-2 73-16,2 2 61 0,-2 0 56 0,4 0 121 0,-2 0 149 15,1 0 137-15,3 0 132 0</inkml:trace>
  <inkml:trace contextRef="#ctx0" brushRef="#br0" timeOffset="210607.31">23347 12403 127 0,'0'3'424'0,"0"0"184"0,0-3 89 0,0 3 46 0,0-1 29 0,0 2 20 0,0-1 17 0,0-3 15 0,0 0 11 0,0 2 11 0,0-2 10 0,0 1 9 0,6 1-97 0,-6-2-142 0,3 1-165 0,-1-1-171 0,2 0-82 0,1 0-37 0,0 0-21 0,-1 0-12 0,5-1-6 0,-4 1-6 0,1-2-4 0,1 2-5 0,-1-1-7 0,-1-1-2 0,0 1-6 0,1 1-6 0,-3-2-7 0,3 0-5 0,1 1-8 0,-5 1-8 0,3-1-8 0,-1-1-7 0,1 1-11 0,1-1-9 0,-3 2-7 0,3-1-7 0,1-2-8 0,-5 3-14 16,2-3-21-16,-3 1-26 0,3 0-28 0,1 1-32 0,-1 0-33 0,-2-1-37 15,-2-1-96-15,3 2-122 0,-3 1-105 0,0 0-95 0,0 0-112 0,0 0-114 16,0 0-65-16,0 0-42 0,0 0-3 0,-3 4 13 0,1-1 23 0,-3 2 27 16,1-2 33-16,0 1 36 0,-1 2 97 0,3-1 121 0,-5 1 106 0,5 0 98 15,-2-2 111-15</inkml:trace>
  <inkml:trace contextRef="#ctx0" brushRef="#br0" timeOffset="210926.77">23358 12565 156 0,'-2'1'431'0,"-1"1"198"0,1 0 98 0,-2-1 54 16,4 1 30-16,0-1 21 0,0-1 9 0,-4 2 4 0,4-2 11 0,0 0 16 0,0 0 12 16,4 1 14-16,-4-1-89 0,0 2-132 0,0-2-164 0,6 1-177 15,-3-1-81-15,-1 0-38 0,2 0-17 0,1 0-11 0,0 0-1 0,-1 0 3 16,1 0 1-16,4 0 2 0,-3 0 0 0,3 2-2 0,-4-2-4 0,4 0 0 15,-3 0-5-15,3 0-6 0,-2 0-1 0,0 0-2 0,2 0 3 0,-3 0 5 16,3 0 1-16,0 0 1 0,-4 0 1 0,4 0 0 0,-3 0 0 0,3 0-79 16,-4 0-106-16,4 0 0 0,-1 0 0 0,-1 0 0 0,0 0 0 0,-2 0 0 15,1 0 0-15,-1 0 0 0,3-2 0 0,-7 2 0 0,5 0 0 0,-3 0 0 16,3 0 0-16,-3 0 0 0,-1 0 0 0,2-1 0 0,-4 1 0 0,0 0 0 16,0 0 0-16,0 0 0 0,0 0 0 0,0 0 0 0,5 1 0 0,-5-1 0 15,0 0 0-15,0 0 0 0,0 0 0 0,0 0 0 0,0 0 0 0,0 0 0 16,0 0 0-16,0 0 0 0,0 0 0 0,0 0 0 0,0 0 0 0,0 0 0 15,0 0 0-15,0 0 0 0,0 0 0 0,0 0 0 0,0 0-378 16,-1-3-263-16,-3 0-114 0,4 2-120 0,-4-2-89 0,-1-1-78 16,3 0-57-16,-5 0-52 0,1 1 3 0,5-2 28 0,-7 1 52 0,3 2 60 15,1-1 63-15,-1 2 60 0,-1-1 81 0,1 1 90 0,0-1 114 0,5 2 125 16,-8 2 108-16,-1-2 104 0</inkml:trace>
  <inkml:trace contextRef="#ctx0" brushRef="#br0" timeOffset="214124.12">24251 11923 111 0,'2'-3'396'0,"-2"0"165"0,0 2 84 0,0-3 48 0,0 4 34 0,4-2 22 0,-4 2 20 0,0 0 20 16,0 0 12-16,0 0 12 0,0 0 8 0,0 0 8 0,0 0-97 0,0 0-139 15,0 0-155-15,0 0-160 0,-4 1-81 0,4-1-50 0,0 3-28 0,0 0-22 16,-2 0-19-16,-1 2-18 0,3-1-13 0,-6 2-11 0,6 0-8 0,-5 1-8 15,1 1-4-15,-1 1 1 0,1 0-2 0,-1 0-2 0,-1 0-1 16,-3 2-1-16,4-1-1 0,-4 0-1 0,4 1-1 0,-1 1-1 0,-7-1-1 16,8 1-1-16,-4-1-1 0,0 0 2 0,0 1 0 0,2-1-1 15,-6 1-1-15,4-2 2 0,0 2-1 0,-2-1-1 0,2-1 1 0,0 1-2 16,0-2 0-16,-2 0 0 0,2 0 1 0,0 0 4 0,0-3 2 0,4 0 2 16,-1 0 0-16,-3-2 2 0,7 1-1 0,-1-2 1 0,-1-1 1 0,-1 0 3 15,5 0 3-15,0-2 1 0,0 0 2 0,0 0 0 0,0 0 0 0,0 0-1 16,0 0-4-16,0 0-1 0,0 0-1 0,0 0-1 0,0 0 2 0,0 0 5 15,3 0 1-15,-1 0 3 0,2 0 3 0,1 0 4 0,-1 0 5 0,1-2 5 16,1 2 4-16,3-2 7 0,3 1 7 0,-5 1 5 0,2-1 6 0,1-1 5 16,0 1 1-16,7-1-4 0,-6 2 1 0,3-3 5 0,0 2 0 0,1-1-3 15,-1-1-4-15,1 1-1 0,3 0-2 0,-4-1-3 0,5 1-4 0,-5-2-5 16,2 1-2-16,1 1-3 0,-7-1-1 0,5 0 3 0,-1 2-5 16,-1-2-3-16,-2 1 0 0,0-1 1 0,1 2 0 0,-1-2 0 0,-2 3-1 15,0-2-2-15,2 0-2 0,-2 1 1 0,0 1-1 0,0-1 1 0,-3-1-2 0,3 2-1 16,-4 0-4-16,2 0-1 0,-1 0-3 0,-1 0-4 0,1 0-2 0,-1 0-5 15,-1 0 0-15,-1 0-2 0,-1 0-3 0,4 0 0 0,-6 0-3 16,0 0-3-16,0 0-1 0,0 0-4 0,0 0 0 0,0 0-1 0,0 0-2 16,0 0-1-16,0 0-10 0,0 0-12 0,0 0-21 0,0 0-27 0,0 0-29 15,0 0-36-15,0 0-31 0,0 0-33 0,0 0-28 0,0 0-30 0,3-1-59 16,-3 1-74-16,0 0-95 0,0-3-107 0,0 3-77 0,0-3-65 16,0 0-56-16,-3-1-58 0,3 4-32 0,0-4-19 0,-2-2 7 0,-2 2 19 15,4-2 26-15,-2 1 25 0,-1 1 58 0,-1-1 74 0,4 1 95 0,-5-1 108 16,5 1 87-16,-6-1 75 0,6 2 81 0</inkml:trace>
  <inkml:trace contextRef="#ctx0" brushRef="#br0" timeOffset="214434.98">24423 11947 350 0,'-3'-4'473'0,"3"2"74"0,-6-1 63 0,6 2 52 0,-2-1 43 0,2 2 39 0,0 0 27 0,0 0 22 0,-7 0 17 0,7 2 14 0,-5-1-5 0,5 2-11 0,-4 0-128 0,2 1-183 0,-1 0-103 0,3 2-66 0,-2 0-49 0,-2 0-47 0,1 1-29 0,1 1-23 0,-2 2-11 0,2 0-5 0,-1 1-1 0,-1 0 4 0,2 1 4 0,-1 0 5 0,1 1 8 0,2 1 4 0,-7-1 5 0,7 1 4 0,-6 1 4 0,6 0 3 0,-3 1 2 0,1-1-4 0,-2 3-6 0,-1 0-4 0,1-1-9 0,2 2-5 0,-1-1-5 0,1 0-8 0,-5 2-7 0,5-1-9 0,-5-1-10 0,5-1-10 0,-2 1-10 0,-1 0-12 0,1-2-12 0,-1 0-11 0,3 1-62 0,-2-2-22 0,-1 0 0 0,1-1 0 0,3 0 0 0,-3 0 0 0,0-2 0 0,-1 0 0 0,5-1 0 0,-4-3 0 0,2 2 0 0,-1-3 0 0,3 1 0 0,-2-1 0 0,-2-3 0 0,4 3 0 16,0-4 0-16,-3 1 0 0,3-2 0 0,0 1 0 0,0-3 0 0,0 0-117 0,0 0-95 0,0 0-55 0,0 0-46 0,0 0-44 0,0 0-65 0,0 0-77 0,0 0-105 0,0 0-113 0,0 0-89 0,0-3-73 0,0 3-77 0,0-5-80 15,0 5-12-15,0-6 18 0,0-1 39 0,0 1 49 0,3 0 43 0,1 0 40 16,-2 0 66-16,1 0 75 0,-1 0 107 0,2 1 119 0,1 1 102 0,3 1 94 16</inkml:trace>
  <inkml:trace contextRef="#ctx0" brushRef="#br0" timeOffset="-214437.85">24727 12072 126 0,'-3'-2'416'0,"3"2"174"0,-4 0 91 0,-2 0 50 0,1 2 32 0,5-1 25 0,-5-1 19 0,1 3 18 0,-1 0 10 0,-1 0 12 16,1 2 10-16,-2-2 9 0,1 3-92 0,-3 0-139 0,4 1-156 0,-4-1-164 16,3 3-76-16,-3 2-41 0,0-2-20 0,0 2-11 0,2 2-7 0,0 0-4 15,-1 1-2-15,-1 1 0 0,2 1 1 0,0 1-3 0,0-1 0 0,1 1-1 16,-3-1-2-16,4 4-1 0,1-4-4 0,-1 1-1 0,3 1-4 0,-2-2-6 16,1 1-5-16,1 1-5 0,-2-2-6 0,4 2-6 0,-2-1-5 0,2-1-2 15,0-1-7-15,0 2-6 0,0-4-6 0,2 2-5 0,-2-1-6 0,4 1-7 16,-2-3-6-16,1 1-8 0,1-1-7 0,1 0-7 0,1-1-4 0,-1-1-7 15,2 1-13-15,1-3-17 0,-1 0-29 0,0 1-33 0,2-1-49 0,0-4-54 16,0 2-50-16,2-2-50 0,-2 1-62 0,0-2-65 0,4 0-113 0,-6-1-132 16,2-2-118-16,4 0-113 0,-2 0-92 0,-2-2-82 0,1-1-20 15,3 0 13-15,-2 0 37 0,3 0 49 0,-5 0 48 0,6 2 46 0,-6-1 60 16,5 1 67-16,-4 2 109 0,4 1 136 0,-1 1 119 0,-6 1 111 0</inkml:trace>
  <inkml:trace contextRef="#ctx0" brushRef="#br0" timeOffset="-213906.33">25100 12259 27 0,'-4'-3'356'0,"4"0"211"0,0 0 106 0,-2 1 62 0,2 2 37 0,0 0 25 0,0 0 17 15,0 0 13-15,0 0 12 0,-3 2 9 0,1 0 11 0,2-1 11 16,-4 2-63-16,4 0-92 0,-3 2-165 0,3-1-193 0,-2 4-93 0,-2-1-48 16,-1 2-21-16,1 3-10 0,2 0-4 0,-1 3-2 0,-3 0 1 0,1 2 2 15,1-1-2-15,-1 2-4 0,1 0-7 0,-1 0-11 0,1-1-11 0,-1 1-13 16,-1-2-12-16,3 2-15 0,-3-1-13 0,3-1-14 0,-3 1-14 0,4-3-11 15,-1 0-16-15,3 0-17 0,-4-3-25 0,4 2-30 0,0-3-38 0,0-1-42 16,0 0-36-16,0-1-38 0,0-3-39 0,0 2-40 0,0-3-92 0,0-1-115 16,0 0-101-16,0-1-96 0,4-1-96 0,-1 0-93 0,-3-1-60 0,2-2-42 15,4-1 4-15,-3-2 24 0,3 1 29 0,-3-1 33 0,3 1 37 0,-3-2 41 16,-1 0 93-16,2-2 113 0,1 1 103 0,1 0 96 0,-3 2 98 0</inkml:trace>
  <inkml:trace contextRef="#ctx0" brushRef="#br0" timeOffset="-213557.31">25199 12468 15 0,'-5'7'353'0,"-2"2"218"0,1-2 110 0,1 1 62 0,-1 3 36 0,3-2 22 16,-3 1 18-16,3 1 13 0,1-3 8 0,-4 2 7 0,6-2 4 0,-7 3 5 16,7-4-68-16,0 3-100 0,0-3-180 0,0-1-214 0,0 2-106 0,4-2-61 15,-1 0-32-15,-1 0-22 0,4 0-14 0,1-2-10 0,-2 1-5 0,1-1-7 16,3-1-4-16,0 0-3 0,0-2-1 0,-2 1-1 0,2-2 1 0,4-2 1 15,-2 1 0-15,1-2 0 0,-4-1 4 0,6-2 5 0,-5 0 3 0,6-2 0 16,-3 0 6-16,-1 0 3 0,-2-2 8 0,4 3 5 0,-2-3 4 0,-2 1 9 16,0 0 7-16,0 1 6 0,-4 1 6 0,-3-2 8 0,2 1 4 15,1 0 3-15,-5 3 5 0,4-3 6 0,-4 1 1 0,0 2 1 0,-4-2-1 16,4 0 1-16,-2 2-5 0,-1-1-2 0,-1 1-5 0,2-1-6 16,-3 2-5-16,-3-1-8 0,3 2-5 0,1-1-10 0,-1 1-11 0,0 1-8 15,-4-1-9-15,3 2-9 0,-3-1-6 0,4 2-8 0,-4 0-13 0,3 0-14 16,-3 0-19-16,6 2-20 0,-5-1-25 0,1-1-23 0,2 3-33 0,1-1-35 15,-1-1-27-15,3 1-24 0,-5-1-25 0,7 0-23 0,-2 1-31 0,2-2-31 16,0 0-65-16,0 0-80 0,0 0-70 0,2 2-63 0,-2-2-45 0,7 1-33 16,-2 1-20-16,1-1-13 0,-1-1-32 0,4 2-42 0,-3-2-25 15,3-2-12-15,0 1 12 0,-4-1 26 0,4 1 68 0,4-3 90 0,-6 2 83 16,2 0 80-16,0-1 64 0,4 0 54 0,-6 0 50 0,2 2 48 0,0-1 61 16</inkml:trace>
  <inkml:trace contextRef="#ctx0" brushRef="#br0" timeOffset="-213172.66">25480 12436 177 0,'1'2'321'0,"-1"-1"38"0,0 1 31 0,4 1 24 0,-4-2 37 15,0 4 40-15,0-2 60 0,0-1 68 0,0 3 56 0,0 0 51 16,-4-1 24-16,4 2 11 0,0 0-84 0,-1-1-120 0,1 0-59 0,-4 2-30 16,4-3-22-16,0 4-19 0,-2-2-29 0,2 1-37 0,0 0-57 0,0 0-57 15,-3-1-53-15,3-1-47 0,3 3-27 0,-3 0-21 0,0-2-11 0,2-2-8 16,2 2-5-16,-3 0-6 0,3-1-2 0,0 1-1 0,-3-2 0 0,5 0 2 16,-3 0 1-16,3-1 3 0,-1-2 0 0,3 2 1 0,1-1 1 0,-8-1-2 15,8-1 5-15,-3 2 4 0,-1-2 4 0,3 0 6 0,-3 0 5 0,0-2 4 16,1 2 4-16,1-1 4 0,-5-1 1 0,3 1 1 0,-1-1 5 0,0 2 3 15,-3-1 7-15,3-1 6 0,-2 1 5 0,1-1 8 0,-3 0 3 0,0 2 4 16,0-2 1-16,4-1 0 0,-2 1 3 0,-2-1 0 0,0 0 1 0,0 0-4 16,3-2-1-16,-3 1-1 0,4 1-5 0,-4-1-4 0,0-3-6 0,0 3-63 15,0-2-72-15,0 2 0 0,0-2 0 0,0 1 0 0,0-1 0 0,-4 0 0 16,1 0 0-16,3 2 0 0,0-2 0 0,-2 1 0 16,-2-1 0-16,4 2 0 0,0-3 0 0,-3 3 0 0,3 0 0 0,0-2 0 15,-2 1 0-15,-2 1 0 0,4-1 0 0,0 1 0 0,-1-1 0 0,-3 1 0 0,4-1 0 16,-4 2 0-16,4-1 0 0,-2 1 0 0,-1 0 0 0,1 0 0 0,2 0 0 15,-4 1 0-15,1-1 0 0,3 2 0 0,-6-1 0 0,6 0 0 16,-3 1-96-16,1 0-251 0,-2 1-39 0,-1-2-32 0,1 2-27 0,3 0-26 16,-3 0-47-16,-2 2-61 0,6-1-58 0,-3 0-56 0,1 1-29 0,-2 0-19 15,4 1-14-15,4 0-11 0,-2 0-23 0,-2 1-30 0,0-4-14 0,3 2-5 16,-3-2 16-16,4 3 26 0,2-2 64 0,-1 1 82 0,0-2 86 0,1-2 87 16,-3 1 68-16,6-1 55 0,-3 1 53 0,3 1 54 0</inkml:trace>
  <inkml:trace contextRef="#ctx0" brushRef="#br0" timeOffset="-212490.05">25850 12376 123 0,'0'0'274'0,"0"-3"46"0,0 3 28 0,2-1 19 0,-2 1 19 0,0 0 18 0,0 0 21 0,0 0 26 0,0 0 30 0,0 0 38 0,0 0 40 16,0 0-3-16,0 0-26 0,0 0-39 0,0 0-46 0,0 0-22 0,-2 1-3 0,2 2-4 16,-3 0-8-16,-1 0-7 0,4 2-9 0,-2-2-19 0,-1 3-23 15,-1 0-31-15,2-2-33 0,-1 4-35 0,1-2-36 0,-2 1-32 0,1 1-31 16,1-1-20-16,-2 2-14 0,2 0-8 0,-5 0-8 0,2 0-3 0,1 0-5 16,2 2-1-16,-1-2-1 0,-3 0-4 0,6 1-1 0,-3-1-3 0,1 0-3 15,-2 2-1-15,4-2-5 0,0 0-1 0,-2 0-7 0,2-2-2 0,0 2-5 16,2-2-5-16,-2 1-6 0,0 0-1 0,4-1-2 0,-2-1-2 0,-2 0-2 15,3-1-3-15,1 1-1 0,-2-2-2 0,3 0-2 0,-1 0-1 0,-1-1 3 16,-1 0-2-16,5-2 2 0,-1 1 1 0,-4-1 2 0,5 1-1 16,-2-1-2-16,-3-1 3 0,5 0 0 0,-1 0 2 0,-1-1 0 0,1 1 4 15,-3-2 0-15,3 1 0 0,-1-1 2 0,-1-1 1 0,1 2-1 0,1-2-1 16,-3-1 1-16,3 3 1 0,-3-3-1 0,3-1 4 0,-3 2 4 0,-1-2 2 16,5 1 2-16,-5 0 3 0,4-1 1 0,-6 0 3 0,3 1 2 0,3 0 5 15,-6-1 2-15,7 0 4 0,-7 0 4 0,2 0 2 0,-2 1 3 16,0-1-2-16,3-1-1 0,-1 2-1 0,-2-1-4 0,0-1 1 0,4 0-2 15,-4 2 0-15,0-3-1 0,0 2-1 0,0 0-4 0,0-1-1 0,0 2-4 16,0-1-3-16,0 1-6 0,0-1-5 0,-4 1-2 0,4 1-19 0,0 0-33 16,-2 0 0-16,-1 0 0 0,3 0 0 0,-2-1 0 0,2 3 0 0,-4-2 0 15,1 0 0-15,1 2 0 0,-2-2-64 0,1 1-75 0,3 1-41 0,-6-3-45 16,6 3-41-16,-5 0-39 0,1-1-37 0,4-1-33 0,-5 2-64 0,5-1-79 16,-2 1-89-16,-2-2-94 0,1 1-72 0,1 0-62 0,2 2-68 0,-4-2-70 15,4 2-7-15,-3-2 21 0,3 2 30 0,0 0 34 0,0 0 33 0,0 0 32 16,0 0 64-16,0 0 82 0,0 0 101 0,0 0 111 0,0 0 94 15,0 0 92-15</inkml:trace>
  <inkml:trace contextRef="#ctx0" brushRef="#br0" timeOffset="-212091.72">26120 12529 82 0,'-2'3'400'0,"-2"0"201"0,4-1 98 0,0-1 46 0,0 2 30 0,0-1 17 0,0 1 12 0,0-3 13 0,0 0 9 0,0 0 12 0,0 1 8 0,0-1 10 0,4 1-82 0,-4-1-123 0,2 0-171 0,-2 0-192 0,3 0-86 0,3 0-38 0,1-1-17 0,-5 0-6 0,7 1-5 0,-4-3-1 0,4 1 0 0,4-1 0 0,-6 0 1 0,8 0 0 0,-6 0-1 0,4 0-2 0,-3 0-4 0,-1 0-3 0,2 0-2 0,-2 2-4 0,0-2-4 0,0 0-3 15,0 1-4-15,-3-1-3 0,-1 2-5 0,4-1-5 16,-3-1-1-16,1 2-3 0,-2-1-1 0,1 1-4 0,-1-1-2 0,1 0-4 0,-3 1-7 16,3 1-6-16,-1-1-6 0,-1-1-7 0,-1 1-7 0,-1-1-4 0,2 2-12 15,-4 0-17-15,0 0-24 0,3-1-35 0,-3 1-41 0,0 0-48 0,0 0-42 16,0 0-44-16,0 0-37 0,0 0-39 0,0 0-92 0,0 0-120 0,0 0-109 15,0 0-107-15,0 0-116 0,-3-2-122 0,3 2-44 0,-4-3-10 0,4 3 24 16,-2-3 34-16,-1 0 38 0,3 3 40 0,-4-1 38 0,4 1 36 0,-5-2 95 16,5 2 119-16,0 0 111 0,0 0 106 0,0 0 124 0</inkml:trace>
  <inkml:trace contextRef="#ctx0" brushRef="#br0" timeOffset="-211155.27">26529 12312 255 0,'3'-3'400'0,"-3"3"67"0,0 0 37 0,0-2 37 0,2 0 39 16,2 1 48-16,-4 1 52 0,3 0 39 0,-1 1 29 0,-2-1 23 0,7 2 19 16,-7 0-52-16,2-2-78 0,2 3-112 0,-2-2-123 0,1 2-59 0,-3 2-27 15,6-4-29-15,-6 2-33 0,5 2-37 0,-5-2-47 0,4 1-23 0,-1 0-11 16,-1 1-6-16,2 0 1 0,-2 1 4 0,-2 0 5 0,3 0 8 15,-3 1 8-15,0 1 4 0,0-1 5 0,0 0 0 0,0 3 3 0,0-3 1 16,0 2 2-16,-3 0-6 0,3 0-11 0,-6 0-10 0,6-1-10 0,-5 1-11 0,1 0-10 16,2 1-9-16,-1-1-11 0,-3 0-10 0,3 2-9 0,-3-2-7 15,4 0-11-15,-1 0-7 0,-1 0-7 0,-1-2-8 0,1 0-9 16,2 1-7-16,-1 0-5 0,3-2-7 0,-6 0-8 0,6 0-1 0,-3-1-8 16,1 0-1-16,-2 0-4 0,4-1-2 0,-2-1-4 0,2 2-5 0,0-4-7 15,-3 2-5-15,3-3-9 0,-4 2-7 0,4-2-7 0,0 0-8 0,0 0-8 16,0 0-7-16,0 0-7 0,0 0-8 0,0 0-5 0,0 0-9 0,0 0-10 15,0 0-9-15,0 0-10 0,0 0-8 0,0 0-5 0,0 0-1 0,0-3 0 16,0 0-3-16,4-2-3 0,-1 1-2 0,-3-2-2 0,2-1-4 0,2 0-1 16,-2 0 5-16,5-4 4 0,-2 2 11 0,1-1 9 0,3-1 12 0,0-1 11 15,0 2 7-15,-2-2 6 0,2 1 9 0,4 1 9 0,-2-1 11 0,-2 2 10 16,2 0 9-16,-2 2 9 0,0-1 4 0,0 1 7 0,0 1 2 0,0 1 4 16,-2 1 4-16,-3-1 3 0,1 2 0 0,2 0 1 0,-5 1 1 0,3 1-1 15,-1 0 4-15,0-1 1 0,-2 2 3 0,1-1 4 0,-3 1 2 0,2 0 6 16,-2 0 5-16,0 0 4 0,4 0 6 0,-4 0 6 0,0 0 7 0,3 1 8 15,-1-1 9-15,-2 0 9 0,0 2 8 0,0-2 6 0,4 1 7 16,-4 0 7-16,0-1 5 0,3 4 4 0,-3 0 3 0,0-1 1 0,0 0 0 16,0 2-5-16,-3 1 0 0,-1-2-2 0,4 2-8 0,-5 2-7 0,5-1-9 15,-4 0-10-15,-1 1-6 0,3 0-8 0,-2-2-7 0,0 1-10 0,-1 1-5 16,5-1-8-16,-2-1-4 0,-1 0-4 0,-1-1-3 0,2 1-7 0,-1 0-2 16,3-4-2-16,-4 5-2 0,4-4 1 0,-2 0-4 0,-1 0 1 15,3-2-1-15,0 0-1 0,0-1-1 0,0 0-2 0,0 0-3 0,0 0-6 0,0 0-5 16,0 0-5-16,0 0-6 0,0 0-8 0,0 0-6 0,0 0-5 0,0 0-7 15,0 0-3-15,0 0-7 0,3 0-5 0,-1-1-5 0,-2 0-4 16,4-2-2-16,-4 0-4 0,5 0 1 0,-1-4-1 0,-1 5 3 0,-1-4 1 16,3 0 4-16,3-2 5 0,-3 2 0 0,1-1 4 0,-1 1 2 0,2-2 2 15,-5 0 6-15,3 1 6 0,5 0 6 0,-5-1 7 0,2 1 5 0,0-2 6 16,1 1 5-16,1 1 3 0,-4 1 6 0,4-2 2 0,-2 2 4 0,2 0 4 16,-1 0 1-16,-1 0 2 0,2 0 2 0,-4 2-2 0,4-1 3 0,-3 0 0 15,1 1 4-15,-2 0 7 0,1-1 1 0,-1 2 0 0,3-1 5 0,-3 1 1 16,-3 1 3-16,5-1 6 0,-5 0 7 0,1 2 8 0,-1-1 9 0,2 1 6 15,-4 1 7-15,0 0 6 0,0 0 1 0,0 0 1 0,0 0 3 0,0 0 6 16,0 0 4-16,0 0 2 0,0 0-1 0,0 0 2 0,0 0-3 0,0 0-6 16,0 0-3-16,0 0-7 0,0 0-1 0,0 0-6 0,0 0 0 0,0 0 5 15,0 0 1-15,0 0 3 0,0 3 2 0,0 0 1 0,0 0 1 0,-4 1 4 16,4-1 1-16,0 2 1 0,-2-1 3 0,-1 2 0 0,3 0 1 0,-2 0 2 16,-2 0-2-16,4 2-3 0,-3-2-5 0,3 1-2 0,-2-1-5 0,-2 2-3 15,4-1-6-15,0 1-3 0,-1-1-3 0,-3 1-4 0,4-1-3 16,0 0-4-16,0 1-4 0,0-2-4 0,0 2-4 0,0-2-5 0,0 0-4 15,4 0-3-15,-4-2-4 0,1 2-3 0,-1-1-2 0,0 1-5 0,4-2-1 16,-2 1-3-16,-2-1-1 0,3 1 1 0,1-1-2 0,-2 1 0 0,3-1-7 16,-1-1-7-16,1 2-16 0,-1-4-21 0,1 2-31 0,1 0-37 0,-3 0-45 15,3-2-47-15,-1 1-50 0,-1 0-49 0,1-2-50 0,-1 0-50 0,0 0-101 16,-3-2-124-16,-1-1-98 0,6 2-92 0,-3-2-100 0,1-2-109 0,-2 1-24 16,1-1 9-16,-1 1 33 0,2-2 44 0,1-1 46 0,1 3 46 15,-3-2 48-15,1 0 51 0,-2 0 100 0,5 2 125 0,-5-2 106 0,1 0 97 16</inkml:trace>
  <inkml:trace contextRef="#ctx0" brushRef="#br0" timeOffset="-210752.27">27109 12121 10 0,'0'-1'291'0,"0"1"135"0,0 0 67 16,0-4 37-16,0 4 38 0,0-1 38 0,0 1 50 0,4 0 54 0,-2 1 35 0,1-1 28 0,1 0 19 0,-2 2 17 0,3 0-56 0,-1-2-88 0,1 1-113 0,1 1-126 0,1 1-60 0,2 0-29 0,-4-2-28 0,1 4-26 0,5-3-31 0,-2 3-33 0,0 0-17 0,0-1-8 0,0 2-1 0,2 0 4 0,-2 0 2 0,-4 2 4 0,4-1 8 0,0 0 5 0,2 4 17 0,-4-2 17 0,2 3 6 0,-1-1 1 0,-1 2 0 0,0-1-2 0,-3 3-3 0,1 0 0 0,4 0-5 0,-3 2-8 0,-3-1-6 0,3-1-7 0,-6 2-8 0,5 1-196 0,-5-2-22 0,4 1 0 0,-4-1 0 0,0 1 0 0,-4-1 0 0,2 2 0 0,-1-3 0 15,1 2 0-15,-5-1 0 0,1 1 0 0,1-1 0 0,-4 0 0 0,3 0 0 16,-3-1 0-16,0 0 0 0,0 0 0 0,-2-1 0 0,-1 2 0 16,4-3 0-16,-4 1 0 0,-3 0 0 0,4-1 0 0,-1 0 0 0,-3 0 0 15,4 0 0-15,-1-1 0 0,-3-1 0 0,1 2 0 0,-1-3 0 0,4 1 0 16,-7-2-340-16,0 1-237 0,4-2-120 0,-4-1-141 0,3-1-119 0,-1 2-106 16,-2-2-63-16,0-3-42 0,3-1 4 0,1 2 28 0,-1-3 48 0,-3 1 60 15,4-1 61-15,-1-1 70 0,-1-1 66 0,-2-1 71 0,0 1 119 0,-2-3 149 16,2 3 134-16,2-3 128 0</inkml:trace>
  <inkml:trace contextRef="#ctx0" brushRef="#br0" timeOffset="-206963.22">27655 12318 183 0,'-3'1'345'0,"-1"-1"42"0,2 0 30 0,2 0 27 16,0 0 31-16,-3 0 34 0,3 0 47 0,0 0 47 0,-2 0 51 0,2 0 50 15,0 0 30-15,0 0 13 0,0 0-89 0,0 0-136 0,0 0-70 0,0 0-38 16,0 0-25-16,0 0-22 0,0 0-29 0,0 0-29 0,0 0-41 0,0 0-46 15,0 0-45-15,0 0-49 0,0 0-29 0,0 0-21 0,0 0-10 16,2 0-7-16,1-1-1 0,-3 1 3 0,2-2 3 0,2 2 3 0,1-1 3 16,-1-1 2-16,1 2 2 0,1-1 4 0,1 1 4 0,-5-3 7 15,7 3 5-15,-4-2 6 0,1 2 5 0,3-2 5 0,-2 2 6 0,0-1 2 0,0 1-2 16,1-1-2-16,-1 1 1 0,2 0 2 0,-2 0-3 0,6 0 0 0,-4-2-1 16,2 2-6-16,1 0-5 0,-1 0-4 0,0-1-6 0,5 1-7 15,-1 0-3-15,-4 0-4 0,3 0-1 0,1-2-5 0,-3 2-2 0,-1 0-1 16,4 0-5-16,-3 0-1 0,-1-1-1 0,0 1-1 0,5 0-1 0,-8-2-1 15,1 2-2-15,3 0-2 0,-5 0-3 0,3-1-5 0,-1-1-2 0,0 2-3 16,-4 0-3-16,4 0-3 0,-4 2-1 0,3-2-3 0,-3 0-5 0,1 0-1 16,-1-2-6-16,0 2-3 0,-1 0-5 0,0 0-2 0,-3 0-1 0,5-1-3 15,-2 1-1-15,-4-2 1 0,0 2-2 0,0 0 0 0,5 0-2 0,-5 0-1 16,0 0-1-16,0 0 0 0,0 0-1 0,0 0 1 0,0 0-7 16,0 0-12-16,0 0-15 0,0 0-22 0,0 0-27 0,0 0-29 0,0 0-40 15,0 0-41-15,0 0-34 0,0 0-36 0,0 0-47 0,0 0-52 0,0-1-104 16,-5 1-124-16,5 0-87 0,-4 0-72 0,-2-2-71 0,1 2-69 15,5 0-42-15,-4-3-32 0,-1 2 9 0,0-2 28 0,1 0 32 0,-1 1 32 16,-1-1 44-16,1-2 52 0,-3 3 105 0,3-3 123 0,0 1 96 0,1-1 82 16,-1 1 87-16</inkml:trace>
  <inkml:trace contextRef="#ctx0" brushRef="#br0" timeOffset="-206575.38">27934 11982 114 0,'-5'-5'296'0,"3"2"55"0,-2-1 32 0,4 0 26 15,0 2 23-15,-3-1 34 0,3 3 36 0,0 0 52 0,0-2 55 0,0 2 55 0,0-1 53 0,0 1-12 0,0 0-35 0,0 0-74 0,0 0-86 0,-2 1-47 0,2-1-25 0,0 0-22 0,0 0-18 0,0 0-28 0,0 0-34 0,0 0-46 0,0 0-49 0,0 0-43 0,0 3-39 0,2-1-21 0,-2 0-12 0,0 3-4 0,0-2-2 0,0 3 7 0,0 1 13 0,0 1 10 0,0 1 9 0,0 0 10 0,0 1 12 0,0 1 8 0,0 1 6 0,0 0 4 0,-2 0-1 0,2 0-1 0,-4 0-1 0,4 0 0 0,0 0-5 0,-2 0-2 0,-1 0-5 0,3 1-1 0,0 1-8 0,-4-2-2 0,4 2 0 0,-2-1-5 0,-1 2-3 0,3-1-2 0,-2 1 1 0,2-1-7 0,-4 2-8 0,1-1-89 0,1 0-60 0,-2-2 0 0,4 2 0 0,-3 0 0 0,1-1 0 0,-2-1 0 0,4 1 0 0,-5-1 0 0,5 1 0 0,-4-1 0 0,4-1 0 16,-2 0 0-16,-1 0 0 0,1 0 0 0,2-1 0 0,-4-2 0 0,1 0 0 16,3 0 0-16,0-2 0 0,-2-1 0 0,-2 0 0 0,4-1 0 0,0-1 0 15,0 1 0-15,0-4 0 0,-2 2 0 0,2-3 0 0,0 0 0 0,0 0 0 16,0 0 0-16,0 0 0 0,0 0 0 0,0 3 0 0,0-3-235 15,0 0-150-15,0 0-39 0,0 0-32 0,0 0-67 0,0 0-82 0,0 0-86 16,0 0-87-16,0 0-74 0,0 0-68 0,0 0-55 0,0-6-49 0,2 0 7 16,-2 2 29-16,4-2 45 0,-2 0 47 0,5 0 37 0,-5 1 31 15,1-1 78-15,3 0 98 0,-3 2 108 0,5-1 109 0,-1 1 105 0,2-1 99 16</inkml:trace>
  <inkml:trace contextRef="#ctx0" brushRef="#br0" timeOffset="-205602.75">28562 12118 16 0,'5'-3'279'0,"-1"2"105"0,-1-1 63 0,-1 1 43 0,2 1 46 0,-2 0 50 16,1 1 54-16,-3 1 61 0,4-1 40 0,-4-1 34 0,2 5 23 0,-2-2 16 16,0 1-58-16,0-1-94 0,0 2-97 0,0-3-101 0,0 3-56 15,-2 1-37-15,-2 0-40 0,4 0-43 0,0 2-51 0,-3-1-53 0,1 1-34 16,-2 0-27-16,2 0-15 0,-1 3-9 0,-1-2-4 0,2 0-4 0,-3 3-2 15,-2-2-2-15,1 1-3 0,1 1-3 0,-1-2-6 0,-1-1-4 0,-4 3-5 16,6-3-6-16,-1 1-6 0,-6 0-8 0,6-2-5 0,-3 2-10 0,4-4-6 16,-1 1-7-16,-1-1-5 0,0 0-4 0,0-2-1 0,1 1-2 15,3-2-2-15,-3 2-1 0,1-2-1 0,1-1 1 0,-1 2-2 0,3-3-2 16,-2 1-2-16,1-1-5 0,1-1-2 0,2 0-4 0,0 0-2 0,0 0-5 16,-4 0-2-16,4 0-7 0,-2 0 0 0,2 0 0 0,0 0-2 0,0-1-4 15,0 1 0-15,-3-2 0 0,3 2 2 0,0 0 2 0,3-3 2 0,-3-1 4 16,2 2 2-16,2-2 2 0,-2 1 2 0,5-4 5 0,-5 5 3 0,3-3 0 15,2 1 2-15,1-2 1 0,-1 3 1 0,2-2 2 0,-4 1 0 0,4 1-1 16,-1-2 1-16,4 2 1 0,-1 0 1 0,-2 2-1 0,4-2 1 0,-2 1 1 16,1 2 0-16,-1-1 1 0,0 1 1 0,4 0-1 0,-3 1 1 0,-1-1-1 15,2 2 4-15,-2 1 2 0,1-2 4 0,-3 2 4 0,2 0 6 0,-2 2 4 16,0-2 7-16,0 1 4 0,-3 1 7 0,3-1 6 0,-7 2 6 16,7 0 10-16,-6-2 8 0,3 4 11 0,-5-2 5 0,3 2 7 0,0-1 5 15,-3 0 0-15,3 3 4 0,-4-3 3 0,0 2 2 0,0 0-2 16,0-1 2-16,-4-1 0 0,3 2 0 0,-3-1-2 0,0-1-5 0,3 1-5 15,-5-1-6-15,-1 1-5 0,2-2-4 0,-1 1-4 0,-3 1-5 0,4-1-6 16,-4-1-6-16,0 2-3 0,3-1-5 0,-3-1-7 0,0 0-8 0,2 0-3 16,-2 0-5-16,0-1-4 0,0 1-4 0,0-2-4 0,0-1-1 0,0 2-2 15,1-2-3-15,-4-2-2 0,3 2-5 0,1 0-6 0,-4-1-11 0,3-2-13 16,0 1-19-16,1-1-19 0,-1 0-25 0,0-1-25 0,0 1-26 0,0-2-28 16,0 1-23-16,2-2-26 0,0 0-17 0,-2 0-18 0,1-2-12 0,1-1-16 15,0 2-25-15,0-4-29 0,1 2-61 0,4-3-72 0,-5 0-50 0,2 0-41 16,1-1-32-16,2-1-29 0,-1 1-37 0,3-1-40 0,0-1-46 15,-2 2-52-15,2-2-12 0,0 0 4 0,2 0 31 0,-2 1 37 0,3 1 79 16,-1-2 90-16,-2 3 75 0,4-2 65 0,1 2 62 0,-1 2 54 16,-1-2 62-16</inkml:trace>
  <inkml:trace contextRef="#ctx0" brushRef="#br0" timeOffset="-205270.97">28547 12172 130 0,'4'-4'403'0,"-2"-1"100"0,-2 4 67 0,3-2 58 0,1-1 55 0,-4 2 41 0,0 2 37 0,2 0 26 0,-2 0 21 0,3-2 19 0,-3 2 12 0,2-1-27 0,2-1-46 0,-1 1-127 15,-1-1-164-15,4 2-91 0,-3-1-59 0,3-1-49 0,1-1-45 0,-5 1-33 0,3 0-26 0,2 0-19 0,-1 1-18 0,-1-2-10 0,4 1-8 0,-3-1-9 0,3 2-6 0,-4-2-4 0,4 1-5 0,0-1-6 0,0 2-6 0,0-1-6 0,-3 1-7 0,3-1-9 0,-2 1-7 0,2-1-5 0,-4 1-4 0,4-1-3 0,-1 1-4 0,-1 1-5 0,-3-2-1 0,5 0-3 0,-8 2-5 0,7 0-3 0,-7 0-2 0,7 0-1 0,-6 0-1 0,-2 0-1 0,3 0-2 0,-3 0-2 0,2 0-2 0,-2 0-2 0,0 0 0 0,4 0 0 0,-4 0-2 0,0 0 1 0,0 0-2 0,0 0-3 0,0 0-3 0,3 0-9 0,-3 0-15 0,0 0-18 0,0 0-22 0,0 0-21 0,0 0-21 0,0 0-18 0,0 0-16 0,0 0-18 0,0 0-19 0,0 0-37 0,0 0-50 0,0 0-81 0,0 0-93 0,2-1-67 0,-2 1-55 0,4 0-47 0,-3 1-49 0,-1-1-66 0,4 0-79 0,-4 0-28 0,5 4-5 0,-5-4 7 0,6 1 15 0,-3 1 38 0,3-1 48 0,-6-1 81 0,0 3 97 0,7 0 77 0,-7-3 69 0,2 3 69 0,2 2 66 16</inkml:trace>
  <inkml:trace contextRef="#ctx0" brushRef="#br0" timeOffset="-202827.69">29072 12286 73 0,'3'2'318'0,"1"-2"96"0,-2 1 67 0,-2-1 52 0,0 2 54 0,5 2 57 16,-5-1 46-16,4 2 43 0,-1 1 31 0,-1-2 23 0,2 2 16 0,-1-2 10 15,-1 3-78-15,2 0-120 0,-2-1-100 0,1 0-89 0,1 0-60 0,-4 2-49 16,2-2-48-16,-2 0-51 0,3-1-44 0,-3 3-40 0,2 0-26 0,-2-1-20 16,0 1-13-16,0 1-9 0,0-2-6 0,0 1-4 0,0 1-4 0,0-2-2 15,-2 2-4-15,2-1-2 0,-3 1-4 0,3-2-2 0,-2 0-2 0,2 3-3 16,-4-3-3-16,1 1-2 0,1-1-4 0,-2-1-3 0,2 0-1 15,2 0-4-15,-7 0-1 0,5 0-3 0,-1-1-3 0,-1 1-3 16,2-4 0-16,-1 5 0 0,1-4-1 0,-2 0-4 0,1 0 1 0,3-1-1 16,-2 0 2-16,2 0 0 0,0-2 0 0,0 0-1 0,-4 1-1 0,4-1 2 15,0 0-1-15,0 0-2 0,0 0-2 0,0 0 1 0,0 0-2 0,0 0 0 16,0 0 0-16,0 0-2 0,0 0 1 0,0 0-2 0,0-3 0 0,4 0 0 16,-4-1-2-16,2-1-1 0,-2 1 2 0,0-1 2 0,3-1 1 0,1 0-1 15,-2-1 1-15,1-1 1 0,-1 0 0 0,2 1-2 0,1 0 2 0,2-2 0 16,-5 1 0-16,4-1-1 0,1 0-1 0,-2 0 2 0,1 0 0 0,3 0 0 15,-4 0 0-15,8-1 2 0,-6 1-1 0,2-1 1 0,0 0 1 0,4 0 1 16,-6-1-1-16,2 2-1 0,4-1 1 0,-6-1 0 0,2 2 0 0,0 0 1 16,4 2 1-16,-8-2-2 0,4 0 1 0,-1 1-2 0,-1 1 2 15,-2-1 4-15,1 2 2 0,3-1 5 0,-4 2 3 0,1-1 3 0,1 0 3 16,-2 3 3-16,1-1 5 0,-1-1 4 0,2 2 3 0,-5 0 1 0,4 0 4 16,-3 2 9-16,1-2 4 0,-2-1 1 0,3 3 2 0,-1 0 0 15,1-1-1-15,-1 1-2 0,-1-1 2 0,-1 2-1 0,2-1 1 0,-3 1-4 16,-1 0-2-16,4 0 4 0,0 0-4 0,-2 1-2 0,-2-1-3 0,0 0 2 15,5 2-1-15,-5-1 3 0,4 1 2 0,-4-1 1 0,3 0 1 0,-1 3 3 16,-2-1 2-16,4 0 1 0,-1 0 3 0,-3 0-2 0,0 1 2 0,2 1 0 16,-2-2-2-16,0 1-3 0,0 0-1 0,0 3-2 0,0-1-4 0,0 0 0 15,0 0-5-15,-2-2-1 0,2 4-5 0,0-4-1 0,-3 2-6 0,-1 0-1 16,4-2-3-16,0 3-3 0,-2-1-2 0,2-2-3 0,-3 2-1 0,3-1-4 16,-4-1 0-16,4 1-4 0,0-1 0 0,-2 1-2 0,-1-1-2 0,3-1-1 15,0 1 0-15,0 0-1 0,-2-1-1 0,2 0-1 0,0 0-2 16,0 0 2-16,0-2-2 0,0-1-2 0,0 3 1 0,-4 0 0 0,4-3-2 15,0 0 2-15,0 2-1 0,0-2 1 0,0 0-1 0,0 0 0 0,0 0 1 16,0 3 0-16,0-3 0 0,0 0 0 0,0 0 0 0,0 0 1 0,0 0 0 16,0 0 2-16,0 0 0 0,0 0 0 0,0 0 0 0,0 0 0 0,0 0 1 15,0 0 1-15,0 0-1 0,0 0 1 0,0 0-2 0,0 0 0 0,0 0-2 16,0 0 1-16,0 0-1 0,0 0 1 0,0 0-1 0,0 0-1 16,0 0 0-16,0 0 0 0,0 0-1 0,0 0-1 0,0 0 1 0,0 0-1 15,0 0 2-15,0 0 0 0,4-2 0 0,-2 1 0 0,-2-2 0 0,5 1 0 16,-5-2 2-16,4 2-1 0,-1-2 1 0,-1-1-1 0,5 0 2 0,-5 1 0 15,2 0 0-15,-3-1 0 0,7 1-1 0,-6 1-2 0,1-2 2 0,-1-1 1 16,5 0-2-16,-5 0 1 0,3 0-2 0,-1 2 0 0,1-2 0 0,3-2 0 16,-3 0-2-16,1 1 2 0,-1-2-1 0,0 2 1 0,3-2-2 0,-3 1 2 15,0-1 0-15,1 1 2 0,1 1-1 0,0-2-1 0,-3 3 2 0,1-1-2 16,4 1-2-16,-3 0 2 0,1 0-1 0,-5 3 1 0,3-4 0 16,3 3-2-16,-7 1 2 0,3 0 0 0,-2 0 0 0,1 0-1 0,3 1-1 15,-6 0 2-15,3 0-2 0,-1 1 1 0,-2-1 1 0,0 2 0 16,4 0 0-16,-4 0-2 0,0 0 2 0,0 0 2 0,0 0-4 0,0 0 2 15,0 0-1-15,0 0 1 0,0 0 1 0,0 0 1 0,0 0 1 0,0 0 0 16,0 0 3-16,0 0-1 0,0 0 2 0,0 0 2 0,0 0 2 0,0 0-4 16,0 0 3-16,0 0 3 0,0 0 2 0,0 0 5 0,0 0 3 0,0 0 8 15,0 2 7-15,0 1 5 0,0-3 5 0,0 2 7 0,0 2 2 0,0-1 4 16,0 0 6-16,0 1 9 0,0-1 5 0,0 2 0 0,0-1 4 0,0 2-1 16,0-1-3-16,0 1-5 0,0 0-4 0,0 0-1 0,0 1-3 0,0-1 2 15,-4 1-27-15,4 1-43 0,0 0 0 0,0-1 0 0,0 1 0 0,0 1 0 16,0-2 0-16,0 1 0 0,0 1 0 0,0-2 0 0,0 2 0 0,0-1 0 15,0 1 0-15,0-2 0 0,0 1 0 0,0 1 0 0,0-2 0 0,0 2 0 16,0-1 0-16,0 1 0 0,0-2 0 0,4 0 0 0,-4 3 0 16,4-3 0-16,-3 2 0 0,-1-1 0 0,4-1 0 0,0 1 0 0,-3-1 0 0,5 1 0 15,-3-2 0-15,1 1 0 0,-2-1 0 0,1 2 0 0,-1-2 0 16,2 0 0-16,0 0 0 0,-3-1 0 0,3 0 0 0,-4 1 0 0,4-1 0 16,-4-1 0-16,1 2 0 0,3-1 0 0,-2-1 0 0,-2 1 0 0,7-1 0 0,-7 2 0 15,2-2 0-15,-2 3 0 0,5-3 0 0,-5-1 0 0,4 2 0 0,-4-1 0 16,3-1 0-16,-1 0 0 0,-2 0 0 0,4 0 0 0,-2-1 0 15,-2-1 0-15,0 0 0 0,3 3-3 0,-3-4-394 0,0 0-59 0,4 1-123 0,-2-1-156 16,1 2-148-16,1-2-146 0,-4 0-79 0,0 0-49 0,2-2 1 0,-2 2 20 16,5-1 38-16,-5 1 46 0,0 0 54 0,0 0 58 0,0 0 55 15,0 0 51-15,0 0 123 0,0 0 154 0,0 0 156 0,0 4 161 0</inkml:trace>
  <inkml:trace contextRef="#ctx0" brushRef="#br0" timeOffset="-201624.72">23396 13470 138 0,'-6'3'437'0,"5"-2"192"0,-7 1 86 0,3-1 44 0,1 2 19 0,4 1 14 0,-5 0 11 0,5-1 10 0,-2-3 9 0,2 0 8 15,0 0 11-15,0 0 7 0,0 0-93 0,0 3-140 0,2-3-164 0,-2 1-176 16,5-1-73-16,-1 3-29 0,1-3-8 0,3 2 3 0,-3-1 4 0,4 0 7 16,-2 1 4-16,8 0 2 0,-6 1 2 0,5-2 4 0,-1 1-1 0,-2-1-4 15,3 1-4-15,1-1-4 0,-3 1-6 0,-1-1-4 0,2-1-9 0,-2 3-8 16,2-2-10-16,-3-1-12 0,-1 2-10 0,2 0-7 0,-3-1-10 0,-1 1-10 15,2-1-7-15,-2-1-11 0,-2 2-8 0,1-1-9 0,-3-1-7 0,3 0-6 16,-4 2-8-16,1-2-5 0,3 1-5 0,-6-1-6 0,0 0-6 0,0 0-8 16,0 0-18-16,5 0-25 0,-5 0-31 0,0 0-39 0,0 0-48 0,0 0-51 15,0 0-42-15,0 0-39 0,0 0-54 0,-5 0-58 0,3 0-99 0,-2 0-114 16,1 0-81-16,-3 0-71 0,4 2-54 0,-1-1-52 0,-3 0-46 16,1 1-47-16,-4 3 10 0,2-4 35 0,0 4 34 0,-1-1 34 0,1 1 51 15,-2-1 61-15,0 1 96 0,0-1 114 0,0 2 85 0,3 0 71 16,1-1 71-16,0 0 75 0</inkml:trace>
  <inkml:trace contextRef="#ctx0" brushRef="#br0" timeOffset="-201268.37">23452 13650 106 0,'-4'1'400'0,"3"0"174"16,-3 1 93-16,4 0 55 0,0-2 38 0,0 1 30 0,0-1 20 0,0 0 15 15,0 0 12-15,0 0 13 0,0 0 16 0,0 0 17 0,0 3-78 0,0-1-117 16,0-2-141-16,5 0-151 0,-5 0-69 0,4 0-35 0,1 1-17 0,-1-1-17 16,-2 0-2-16,5 0 1 0,-1 2 0 0,-1-1 0 0,0 1-6 0,-1-1-5 15,5-1-12-15,-4 2-14 0,1-1-11 0,-1 0-14 0,4-1-16 0,-1 4-16 16,-3-4-14-16,0 3-15 0,1-3-15 0,-1 1-15 0,-1 1-12 0,1-1-13 15,3 1-10-15,-7-1-13 0,5-1-12 0,-3 2-16 0,3-1-27 0,-1-1-31 16,-1 1-46-16,0 1-44 0,-3-2-60 0,-1 0-67 0,0 0-54 0,0 0-50 16,0 0-105-16,0 0-131 0,0 0-138 0,0 0-140 0,0 0-119 0,0 0-104 15,0 0-32-15,0 0 4 0,0 0 26 0,0 0 37 0,0 0 55 0,0 0 63 16,-5-2 54-16,1 2 47 0,-1 2 107 0,-1 1 129 0,1 2 138 0,0-1 143 16</inkml:trace>
  <inkml:trace contextRef="#ctx0" brushRef="#br0" timeOffset="-199352.34">24481 13288 72 0,'6'0'317'0,"-6"0"99"0,0-1 66 0,3 1 53 15,1 1 60-15,-2 1 63 0,-2-1 44 0,3 2 36 0,-3 0 24 0,0-2 21 16,4 3 15-16,-4-1 10 0,0 1-80 0,0-1-119 0,0 1-100 0,-4 3-88 16,4-3-66-16,-3 2-51 0,3 0-60 0,-2 2-58 0,-2-1-44 0,1 2-34 15,1 0-24-15,-2 0-21 0,-1 3-13 0,-1-1-11 0,1 1-8 0,-2-1-2 16,1 0-7-16,-3 3-7 0,4-2-1 0,-4 0-1 0,3 0 2 0,-3 1 0 15,0-1 0-15,4 0 2 0,-4 0 2 0,3-1 2 16,-3 0 5-16,0 0 4 0,4 0 1 0,-1-2 4 0,1-1 2 0,-2 2 2 0,1-3 5 0,1 1 4 16,1-2 0-16,-1-1-2 0,3 2-2 0,2-3-2 0,-7-1-3 0,7 1-8 15,-2-2-2-15,2-2-4 0,0 0-4 0,0 0-4 0,0 0-5 16,0 0-2-16,0 0-4 0,2 2-4 0,-2-1-1 0,3 1 2 0,1-1 0 16,-2 1 0-16,3-1 5 0,2 2 5 0,1-1 7 0,1 1 4 0,0-2 4 15,3 0 4-15,-1 3 4 0,4-1 3 0,-1-2 6 0,1-1 3 0,3 3 5 0,-4-3 2 16,4 2 5-16,-1-2 4 0,-3 0 5 0,4 0 1 0,-3-2 4 15,-1 2 0-15,1-3 1 0,-1 3 1 0,1-1 0 0,-3-1-1 16,-1 1-1-16,4-3-1 0,-6 3 0 0,3-2-1 0,-1 2-7 0,2-1-2 16,-6-1-7-16,0 2-2 0,0-2-7 0,2 1-5 0,-3 1-5 0,1-3-3 15,-1 3-4-15,-1 0-3 0,-1-1-5 0,-3 2-3 0,3-1-6 0,0-1-7 0,-3 1 0 16,-1 1 0-16,0 0-9 0,0 0-15 0,0 0-23 0,0 0-32 16,0 0-35-16,0 0-41 0,0 0-39 0,0-3-39 0,-1 1-84 0,1 1-103 15,-4-1-96-15,0-1-93 0,3 2-86 0,-5-1-84 0,3 1-85 0,-3-1-84 16,-1-1-20-16,0 2 8 0,-1 1 29 0,1-2 36 0,0 2 36 0,0 0 36 15,0 0 82-15,-3 0 108 0,5 0 98 0,0 0 94 0,-4 0 88 0,7 0 81 16</inkml:trace>
  <inkml:trace contextRef="#ctx0" brushRef="#br0" timeOffset="-199050.29">24671 13434 58 0,'0'0'449'0,"-4"0"128"0,3 1 83 0,-3 1 51 0,2 1 36 0,-1 1 28 0,-1 4 22 0,2-1 18 0,-1 0 15 0,1 4 12 0,-5 1 16 0,1 0-8 0,2 3-14 0,-1 0-153 0,0 0-215 0,1 2-116 0,-1-1-67 0,-1 2-37 0,3-1-25 0,-3 1-17 0,4 0-13 0,-5 1-11 0,2-1-9 0,-1 0-9 0,1 2-8 0,-2-1-13 0,1-1-14 0,1 2-13 0,-1-2-17 0,-1 0-13 0,2-2-14 0,-1 2-10 0,3-1-14 0,-3-2-12 0,4-2-15 0,-1 1-22 0,-1-2-26 0,-1-1-30 0,5 0-32 0,-2-4-29 0,2 3-25 0,-4-4-21 0,4-2-19 0,-3 1-26 0,3-1-27 0,0-1-58 0,0 0-74 0,3-1-76 0,-3-2-78 0,4 2-55 0,-4-2-44 16,2 2-42-16,1-2-39 0,3-2-51 0,-3-2-54 0,-1 0-17 0,7-2 2 0,-3-2 17 0,3 1 25 0,0-3 57 0,0 2 72 0,0-3 81 0,-2-1 83 0,2 2 70 0,0-2 63 0,4 1 68 0,-6 0 69 0</inkml:trace>
  <inkml:trace contextRef="#ctx0" brushRef="#br0" timeOffset="-198646.54">24818 13687 139 0,'0'-3'367'0,"0"3"80"0,0 0 53 15,1-1 47-15,-1 1 46 0,4 0 46 0,0 1 50 0,-4-1 35 0,0 0 29 16,0 0 21-16,0 3 18 0,-4 0-32 0,4 0-52 0,-4 2-111 0,4-1-139 16,-1 1-74-16,1 1-45 0,-4 1-41 0,4 0-40 0,0 4-40 0,0 0-41 15,0-1-30-15,-4 1-21 0,4 2-15 0,-1-1-12 0,1 2-6 0,0-1-7 16,-4-1-5-16,4 0-6 0,0 0-3 0,4 0-5 0,-3-1-2 16,3-1-2-16,-4-1-3 0,5 0-2 0,-1-2-1 0,1 1-3 0,1 0-4 15,-3-2-2-15,3 0 2 0,3-2-1 0,-4 0 5 0,1 0 2 0,1-1 2 16,2 0 7-16,-3-3 4 0,-1 1 11 0,4-1-2 0,-4-1-6 0,1 1 2 15,3-3 1-15,-4 0 2 0,3-1 1 0,-1 2 2 0,-4-3 2 0,6 2 3 16,-3-3 3-16,-1 2 1 0,3-2 2 0,-7 0-2 0,5 0-4 16,-3-2 4-16,3 2 9 0,-1 0 4 0,-1-1 5 0,-1-1 4 0,-1 1 7 15,2-1 8-15,-2-1 6 0,1 2 8 0,-3-1 6 0,4-1 4 0,-4 2 4 16,2-2 3-16,-2 0 1 0,0 0-3 0,0 1-1 0,0-1-65 0,0 0-89 16,0 0 0-16,-2 2 0 0,-2-1 0 0,4-1 0 0,-3 2 0 0,3 1 0 15,-6 0 0-15,6-2 0 0,-5 2 0 0,1 2 0 0,2-1 0 0,-1 0 0 16,1 1 0-16,-5 1 0 0,5-1 0 0,-2 1 0 0,3-1 0 0,-7 3 0 15,3-2 0-15,1 2 0 0,-1-1 0 0,-1 1 0 0,3 1 0 0,-3 0 0 16,1 0 0-16,1 0 0 0,-1 1 0 0,3-1 0 0,-5 2-107 0,1-1-265 16,3 1-35-16,-3-2-24 0,1 1-15 0,1 0-10 0,3-1-27 0,-3 4-38 15,2-3-57-15,2 1-60 0,-4-1-37 0,1 2-25 0,3-1-25 0,0 1-23 16,0-3-47-16,0 0-53 0,0 0-8 0,0 4 11 0,7-1 19 0,-7-3 21 16,0 3 50-16,2 0 62 0,-2-3 81 0,5 0 94 0,-1 2 67 0,1-2 59 15,4 0 62-15,-3 0 62 0</inkml:trace>
  <inkml:trace contextRef="#ctx0" brushRef="#br0" timeOffset="-198044.34">25308 13672 238 0,'-4'1'434'0,"1"3"92"0,1 0 67 0,-2 1 56 0,4-1 50 0,-2 2 36 0,-1 0 29 0,-1 0 20 0,2 0 19 0,-1 0 11 0,-1 1 12 0,-1 3-51 0,3-3-74 0,-5 1-132 0,7 1-154 0,-6 0-90 0,4 1-60 0,-1-1-52 0,-1 2-46 0,2-2-32 0,-1 1-27 0,3 1-17 0,-2-1-14 0,2-1-11 0,0 1-6 0,0 1-3 0,2-2-3 0,-2 0-3 0,3 0 0 0,-1 0-2 0,5-1-1 0,-5-1 0 0,4-1 0 0,-3 1 0 0,6 0 0 0,-3-3-1 0,-1 2-1 0,4-3 1 0,-3 2-1 0,3-2 1 0,0-2 1 0,0 2 3 0,-4-1 0 0,4-2 3 0,0 0 2 0,-3-2 2 0,3 1 3 0,-4-1 6 0,4 1 7 0,-3-1 5 0,-1 1 9 0,2-2 6 0,-1-1 6 0,-1 0 6 0,0 1 1 0,1-1 5 0,-2-1 4 15,1 1 1-15,2-1 5 0,-5-1 2 0,2 0 1 0,-3 0-1 16,3-1-1-16,0 1-2 0,-3-2-3 0,3 1-1 0,-2-1-4 0,1 1-2 15,-3-2-2-15,4 1-3 0,-2-1 0 0,2 2-2 0,-1-2-2 0,-3 1 0 16,2-1-1-16,-2 2-1 0,4-2-5 0,-4 1-2 0,1-1-4 0,-1 1-17 16,4 1-72-16,-4 0 0 0,4-1 0 0,-4 2 0 0,0-1 0 0,0 1 0 15,0 0 0-15,0 0 0 0,-4 0 0 0,4 0 0 0,-4 1 0 16,4 0 0-16,-1 1 0 0,-3 1 0 0,2-1 0 0,2 1 0 0,-7-1 0 16,5 2 0-16,-5-1 0 0,5 0 0 0,-3 1 0 0,-3-1 0 0,3 2 0 0,3-1 0 15,-5 1 0-15,2 1 0 0,-5-2 0 0,5 2 0 0,-4 0 0 16,4 2-74-16,-4-2-184 0,3 1-38 0,-3-1-35 0,4 2-21 0,-4-1-17 15,0 1-8-15,3-2-2 0,1 1-11 0,-3 1-16 0,3-1-44 0,0 1-61 16,1-1-50-16,2-1-43 0,-1 2-28 0,3-1-17 0,0-1-14 0,0 3-13 16,0 0-30-16,0-3-39 0,0 0-26 0,0 0-23 0,0 0 14 0,0 0 32 15,0 3 65-15,0-3 81 0,0 0 74 0,5 3 69 0,-5-3 56 0,4 3 46 16,1-3 47-16,0 3 50 0,-1-3 61 0</inkml:trace>
  <inkml:trace contextRef="#ctx0" brushRef="#br0" timeOffset="-197482.11">25691 13687 187 0,'0'0'331'0,"0"0"41"0,0 0 27 0,0 2 21 0,0-2 28 0,0 0 31 0,0 0 42 0,0 0 48 0,0 0 51 0,0 0 56 0,0 0 27 0,0 0 16 15,0 0-80-15,0 0-124 0,0 0-61 0,0 0-33 0,0 1-20 0,0 2-17 0,0 0-19 0,-2-1-22 0,-1 1-35 0,3 0-40 0,0 1-46 0,-2 1-47 0,-2-1-32 0,4 2-26 0,-3 0-12 0,3 2-8 0,-2-2-2 0,-2 1-4 0,4 2-2 0,0-2-4 0,-1 3-2 0,1-2-5 0,0 3-5 0,0-2-5 16,0 0-4-16,0 2-2 0,1-2-4 0,-1-1 1 0,0 2-5 0,4-2-5 16,-2 0-2-16,-2 1-4 0,3-1-1 0,1-2-1 0,-2 1 3 0,-2-1-1 15,5 0 2-15,-1 0 0 0,-1-1 2 0,3-1 1 0,-3 1 1 0,-1-1 3 16,4 1 2-16,1-2 0 0,-2 0 4 0,1-2 7 0,-1-1 7 0,4 2 12 16,-3-2 4-16,3 0 2 0,0-2-3 0,2 1 2 0,-2-2-2 0,3 0 1 15,-1-1 0-15,-2 0 0 0,2 0-4 0,-2-2 1 0,4 1-3 0,-2-2-3 16,-2 1-10-16,-4 0-7 0,4-2-1 0,0 1 2 0,-3-1 5 0,3 1 6 15,-4-1 5-15,1 1 4 0,-3-3 5 0,3 3 8 0,-3 0 6 16,1-2 7-16,-2 1 8 0,1-1 2 0,-1 2 2 0,-2-1 1 16,0 1-1-16,0-1-1 0,0 2-8 0,0-1-8 0,-2 1-8 0,-1-2-76 15,3 1-20-15,-2 1 0 0,-5-2 0 0,5 2 0 0,-5-2 0 0,5 1 0 0,-4 1 0 16,-1-1 0-16,2 1 0 0,-1 0 0 0,1 0 0 0,-2 0 0 16,1 1-71-16,-3-1-99 0,4 2-38 0,-4-1-38 0,3 1-38 0,-3-1-42 15,4 2-28-15,-4 0-23 0,3-1-44 0,-3 2-50 0,7 1-73 0,-7-1-88 16,2 2-58-16,2 2-45 0,-1-2-47 0,3 3-47 0,-3 0-42 0,1-2-37 15,1 2 3-15,-1 2 21 0,5-2 27 0,0 1 25 0,0-4 51 0,-2 5 63 16,2-5 92-16,0 6 103 0,2-2 85 0,1-1 69 0,-1 3 76 0,2-3 80 16</inkml:trace>
  <inkml:trace contextRef="#ctx0" brushRef="#br0" timeOffset="-196936.05">26415 13770 168 0,'-6'0'459'0,"6"-2"179"0,-2 2 83 0,2 0 41 0,-3 0 25 0,-1 2 14 0,4 1 12 0,0-3 13 0,0 0 14 0,0 0 12 0,4 1 20 0,-1 1 19 0,-1-2-96 16,2 0-149-16,1-2-159 0,1 2-165 0,3-3-71 0,2 2-29 15,1-3-14-15,-1 3-5 0,2-3-5 0,1 1-1 0,1-2-3 0,-1 2-9 16,1-1-9-16,-1-1-12 0,1 2-12 0,-1-1-14 0,1 1-10 0,-1-2-8 16,1 2-7-16,-3 0-6 0,-1 2-8 0,2-2-5 0,-2 0-11 0,-2-1-4 15,3 3-10-15,-5 0-7 0,3-1-7 0,-1 1-8 0,0-1-5 0,0 1-7 16,-4-1-5-16,1 1-6 0,-1 1-3 0,-1-2-5 0,1 1 0 0,0 1 4 16,-1-2-6-16,0 2-4 0,-3-2-2 0,-1 2-2 0,0 0-2 0,0 0-1 15,8-1-4-15,-8 1-4 0,0 0-16 0,0 0-15 0,0 0-29 0,0 0-31 16,0 0-40-16,0 0-48 0,0 0-37 0,0 0-34 0,-8-1-40 0,8-1-45 15,-1 1-89-15,-3-1-106 0,0-1-88 0,4 2-80 0,-5-2-78 0,3-1-77 16,-1 3-52-16,-1-2-42 0,-1 0 7 0,-1 0 30 0,1 2 29 16,-1-1 33-16,-1-1 42 0,2 2 42 0,-4-1 92 0,3-1 105 0,2 2 93 15,-3-1 84-15,0 1 92 0,5-1 94 0</inkml:trace>
  <inkml:trace contextRef="#ctx0" brushRef="#br0" timeOffset="-196618.23">26677 13539 147 0,'-2'-5'416'0,"-1"1"180"0,3 1 90 0,-2-1 54 0,-2 2 34 0,4 2 24 16,0-3 16-16,0 3 9 0,0 0 16 0,0 0 19 0,0 0 17 0,0 0 14 15,0 0-88-15,0 0-136 0,0 0-151 0,0 0-160 0,0 0-69 0,0 3-26 16,0-1-8-16,0 2-5 0,0 2 5 0,0 0 6 0,0 1 5 0,0 2 8 16,0 2 9-16,0-1 7 0,0 2 11 0,-4 2 11 0,4-1 7 0,0-1 8 15,0 2-3-15,-1 1-7 0,-3-2-41 0,4 2-272 0,0-1 0 0,-2-1 0 16,-1 2 0-16,3-3 0 0,-4 3 0 0,2-2 0 0,-1 1 0 0,3 0 0 15,-2-1 0-15,-2-1 0 0,1 0 0 0,1 0 0 0,-2 0 0 0,1-1 0 16,3-1 0-16,-2 1 0 0,-2-2 0 0,4 0 0 0,0-2 0 0,-2 1 0 16,2-1 0-16,-3 0 0 0,3 1 0 0,0-2 0 0,0-2 0 0,0 3 0 15,-4-3 0-15,4 1 0 0,0-1 0 0,0 1 0 0,0-2 0 0,0 0 0 16,0 0 0-16,0-3 0 0,0 1 0 0,0-1 0 0,0 0 0 0,0 3 0 16,0-3 0-16,0 0 0 0,0 0 0 0,0 0 0 0,0 0-303 0,0 0-573 15,0 0-165-15,0 0-161 0,0 0-76 0,0-6-38 0,0-1 19 0,-2 2 39 16,2-1 59-16,0 2 68 0,0-2 80 0,-3 1 87 0,3-1 76 0,0 2 70 15,0 4 129-15,0-5 162 0,0 1 160 0</inkml:trace>
  <inkml:trace contextRef="#ctx0" brushRef="#br0" timeOffset="-193630.8">27167 13539 82 0,'4'-2'294'0,"-1"1"54"0,-3 1 32 0,0 0 23 0,2-2 20 0,-2 2 29 0,4 0 34 16,-4 0 47-16,0 0 52 0,0 0 49 0,0 0 49 0,2 0-4 0,-2 0-30 15,0 0-73-15,3 2-99 0,-3-2-44 0,0 0-23 0,0 0-12 0,0 0-9 16,4 1-23-16,-2 1-25 0,-2-1-38 0,3-1-47 0,1 1-45 0,-2 3-39 16,1-1-23-16,-1-2-16 0,5 4-7 0,-5-1-4 0,2 1-1 0,-2-1 1 15,1 2 4-15,3-2 7 0,-1 3 2 0,-1 0 0 0,-1 0 2 0,-1 1-1 16,5 0 1-16,-5-1 4 0,2 2 2 0,-2-1 1 0,1 1-1 0,-3 0-1 15,4 1-1-15,-2 1-4 0,-2-2-9 0,0 1-11 0,0-1-4 0,0 2-4 16,0-1-1-16,0-1-1 0,0 0-6 0,0 2-4 0,0-4-8 16,0 2-4-16,-2 0-5 0,-2-1-6 0,4-1-5 0,-3 0-4 0,3 1-3 15,-2-2-4-15,-2 2-4 0,2-1-5 0,2-1-2 0,-7-2-5 0,7 3-5 16,-5-1-5-16,1-1-5 0,2 0-3 0,-1 1-4 0,1-1-3 0,-2-1-3 16,1 1-2-16,1-2-2 0,-2 1-2 0,2-1-4 0,-1 2-2 0,-1-2-2 15,4 0 2-15,-2-2 1 0,-1 1-2 0,1 1 1 0,2-2-1 16,-4-1-1-16,4 0 2 0,0 0-2 0,-3 2-2 0,3-2 1 0,0 0-1 15,0 0 1-15,0 0 1 0,0 0-2 0,0 0-1 0,0 0 0 0,0 0-3 16,0 0-3-16,0 0-2 0,0 0 0 0,0 0-2 0,0 0-4 0,0 0 2 16,0 0-5-16,0 0 0 0,0 0-1 0,0 0 3 0,0 0-5 0,0 0-3 15,0 0-4-15,0-3-2 0,3-2 0 0,-3 2-2 0,4-1-1 0,-4 1-2 16,2-3 1-16,1 0-5 0,-1-1-1 0,2 0-4 0,-1 0-2 0,3-1-8 16,-1-1 3-16,1-1 5 0,-1 1 2 0,2-2 1 0,2 1 3 0,-3-2 0 15,-1 1 2-15,4-1 3 0,0 0 2 0,0 2 3 0,-3-1 5 0,3 0 7 16,-2 1 2-16,0 0 3 0,0-1 3 0,1 2 2 0,1 0 2 0,-4 0 2 15,4 2 0-15,-3-3 1 0,-1 3 1 0,4 0 1 0,-3-1 0 0,-1 1 1 16,2 0 2-16,-1 0-1 0,-1 1 1 0,0 0 1 0,1 0-1 0,-2 2-1 16,1-1-1-16,-1 0 1 0,1 1-1 0,-1 1 4 0,-3-1-1 0,3 2-1 15,0-1 0-15,-4 0-1 0,1 2 1 0,-1 1 0 0,0 0 0 16,0-2 0-16,0 2 0 0,0 0-2 0,0 0 2 0,0 0 2 0,0 0-1 16,0 0-2-16,0 0 1 0,0 0 0 0,4-3 1 0,-2 3-1 0,2-1 2 0,-4-1-4 15,5 1 2-15,-5 1 2 0,5-3-1 0,-1 1 1 0,0 0-1 16,-3 1 1-16,7 1-1 0,-7-1 2 0,3-1 0 0,-2 1-1 0,2-1 0 15,1 2 1-15,-1-1 0 0,-3-1 0 0,3 2-2 0,0 0 2 0,-3-1-1 16,3 1-1-16,0-2 2 0,-3 2 0 0,-1-1 0 0,6 1 0 16,-6 0 0-16,7-2 0 0,-7 2 2 0,2-2-1 0,-2 2 4 0,4 0 2 15,-3 0 1-15,-1 0-2 0,0 0 0 0,4-1 2 0,-4 1 1 0,0 0 0 0,0 0 1 16,4 0-1-16,-4 0 0 0,0 0 0 0,0 0 1 0,0 0 0 16,1 0 2-16,-1 0 3 0,4 0 2 0,-2 0 1 0,1 0 2 0,1 1 1 15,-2-1-1-15,1 0 4 0,1 0 0 0,-2 2 0 0,3-2 3 0,-5 0 1 16,4 2 0-16,0-2-2 0,-4 0 0 0,1 0-2 0,3 1-1 0,-2 1 1 15,-2-2-1-15,0 0 2 0,0 1 1 0,0 1 1 0,3-1 2 0,-3-1 3 16,4 3 4-16,-2-1 2 0,-2 0 5 0,3 0 1 0,-3 1 1 0,4 0 2 16,-4 0 2-16,2 2 3 0,-2-3-2 0,4 3 3 0,-3 0-1 0,-1-1 2 15,0 0-2-15,0 3 0 0,0-3-3 0,0 2-4 0,0 0-2 0,0 0-1 16,0 0-2-16,-1-2-3 0,-3 3-1 0,4-1-2 0,-2-1-2 16,2 2-2-16,-4-1-2 0,1-1-3 0,3 3 0 0,-2-2-4 0,-2 1-16 0,4 0-8 15,-3 0 0-15,1 1 0 0,-2-1 0 0,4-1 0 0,-1 2 0 0,-3-2 0 16,0 1 0-16,4 1 0 0,-1-2 0 0,-3 0 0 0,4 0 0 0,-2 0 0 15,-2-1 0-15,1 2 0 0,3-3 0 0,-2 2 0 0,-2 0 0 16,4-1 0-16,-3-1 0 0,3-1 0 0,-2 2 0 0,-2-4 0 0,4 2 0 16,0-1 0-16,0-2 0 0,0 1 0 0,0-1 0 0,0 0 0 0,0 0 0 15,0 0 0-15,0 0 0 0,0 0 0 0,0 0 0 0,0 0 0 0,0 0 0 0,0 0 0 16,0 0 0-16,0 0 0 0,0 0 0 0,0 0 0 0,0 0 0 16,0 0 0-16,0 0 0 0,0 0 0 0,0 0 0 0,0 0 0 0,0 0 0 15,0 0 0-15,0 0 0 0,0 0 0 0,0 0 0 0,0 0 0 0,0 0 0 16,0 0 0-16,0 0 0 0,0 0 0 0,0 0 0 0,0 0 0 0,0 0 0 15,0 0 0-15,0 0 0 0,0 0 0 0,0-1 0 0,4-2 0 0,-2 1 0 16,-2-3 0-16,3 3 0 0,1-3 0 0,-2 1 0 0,1-3 0 0,1 0 0 16,-2 1 0-16,3 0 0 0,-1-1 0 0,0 1 0 0,-3-2 0 0,5 1 0 15,-3-3 0-15,3 5 0 0,1-3 0 0,-5 1 0 0,3 1 0 16,3-2 0-16,-7 2 0 0,5-1 0 0,-3 0 0 0,3 3 0 0,-1-2 0 16,-1 0 0-16,1 0 0 0,3 0 0 0,-7 2 0 0,5-1 0 0,-3-1 0 15,1 0 0-15,-2 2 0 0,3-1 0 0,-1 1 0 0,1-1 0 0,-1 1 0 16,-2-1 0-16,5-1 0 0,-5 2 0 0,5-1 0 0,-5-1 0 0,3 2 0 15,-1-1 0-15,-1 1 0 0,-1-2 0 0,4 0 0 0,-3 1 0 0,3 0 0 16,-3 1 0-16,1 0 0 0,1-2 0 0,-3 2 0 0,5 0 0 0,-5 0 0 16,2-1 0-16,1 2 0 0,-1-2 0 0,-2 3 0 0,3-3 0 0,-5 2 0 15,4 0 0-15,-1 0 0 0,-1 0 0 0,2 0 0 0,-1 2 0 0,-1-1 0 16,-2-1 0-16,4 3 0 0,-2-1 0 0,-2-1 0 0,3 1 0 0,-3-1 0 16,0 2 0-16,4-2 0 0,-4 2 0 0,2-1 0 0,-2 1 0 0,0-1 0 15,0 1 0-15,0-2 0 0,0 2 0 0,3-3 0 0,-1 3 0 0,-2-1 0 16,0 1 0-16,4-2 0 0,-4 2 0 0,0-1 0 0,0 1 0 0,5 0 0 15,-5 0 0-15,0-2 0 0,0 2 0 0,0 0 0 0,4-1 0 0,-4 1 0 16,3 0 0-16,-3 0 0 0,0 0 0 0,2 0 0 0,-2 0 0 0,4-2 0 16,-2 2 0-16,-2 0 0 0,3 0 0 0,1 0 0 0,-4 0 0 0,2-2 0 15,1 2 0-15,-1-1 0 0,-2 1 0 0,0-1 0 0,0 1 0 0,4 0 0 16,-4 0 0-16,0 0 0 0,0 0 0 0,0 0 0 0,0 0 0 0,5 0 0 16,-5 0 0-16,0 0 0 0,0 0 0 0,0 0 0 0,6 0 0 0,-6 0 0 15,0 0 0-15,0 0 0 0,0 0 0 0,0 0 0 0,0 0 0 0,0 0 0 16,0 0 0-16,0 0 0 0,0 0 0 0,0 0 0 0,0 0 0 0,0 0 0 15,3 1 0-15,-3-1 0 0,0 0 0 0,0 0 0 0,0 0 0 16,0 0 0-16,0 0 0 0,0 0 0 0,0 0 0 0,0 0 0 0,0 0 0 0,0 0 0 16,0 0 0-16,0 0 0 0,0 0 0 0,0 0 0 0,0 0 0 0,0 0 0 15,0 0 0-15,0 0 0 0,0 0 0 0,0 1 0 0,0-1 0 0,4 4 0 16,-4-1 0-16,2 0 0 0,-2 0 0 0,0 0 0 0,0-1 0 16,0 3 0-16,0 0 0 0,0-1 0 0,0 0 0 0,0 0 0 0,0 2 0 15,0-2 0-15,0-1 0 0,0 3 0 0,0-1 0 0,0-1 0 0,0-1 0 16,0 1 0-16,0 1 0 0,0 1 0 0,0-1 0 0,0-1 0 15,0 2 0-15,0-3 0 0,0 3 0 0,-2-1 0 0,2 1 0 0,0-2 0 0,-4-1 0 16,4 2 0-16,0-1 0 0,0 1 0 0,0-2 0 0,0 1 0 0,0-1 0 16,0 2 0-16,0-2 0 0,0 1 0 0,0-1 0 0,0 2 0 15,0-2 0-15,0 1 0 0,0-1 0 0,0 1 0 0,0 0 0 0,0 2 0 0,0-2 0 16,4 0 0-16,-4 3 0 0,2-1 0 0,-2 1 0 0,0-1 0 16,0 2 0-16,3-3 0 0,-3 3 0 0,4-2 0 0,-4 0 0 0,2 0 0 0,-2 0 0 15,3-2 0-15,-1 3 0 0,-2-1 0 0,4 0 0 0,-4 0 0 16,3-2 0-16,-1 1 0 0,2-1 0 0,-2 1 0 0,1-1 0 0,-3-1 0 15,4 2 0-15,-2-3 0 0,-2 3 0 0,3-2 0 0,-1 2 0 0,-2-2 0 16,4-1 0-16,-1 3 0 0,-1-2 0 0,-2 0 0 0,0-1 0 0,4-1 0 16,-1 2 0-16,-3-3 0 0,0 2 0 0,2-1 0 0,-2-1 0 0,0 2 0 15,0-2 0-15,0 1 0 0,0-1 0 0,0 0 0 0,0 0 0 0,4 2 0 16,-4-2 0-16,0 0 0 0,0 0 0 0,0 0 0 0,0 0 0 0,0 0 0 16,0 0 0-16,0 0-476 0,0 0-206 0,0 0-116 0,0 3-93 0,2-2-84 15,-2-1-89-15,0 0-87 0,0 0-5 0,0 3 30 0,0-3 52 0,3 3 59 16,-3-3 57-16,4 3 59 0,-4-3 44 0,0 0 43 0,5 1 91 0,-5-1 116 15,6 0 110-15,-1 2 108 0</inkml:trace>
  <inkml:trace contextRef="#ctx0" brushRef="#br0" timeOffset="-181014.27">21594 14536 85 0,'0'0'376'0,"2"2"164"0,2-2 82 0,-4 0 39 15,3 1 38-15,-1 2 37 0,4-1 24 0,-3 1 22 0,1 0 16 0,-2-1 15 16,1 3 11-16,3-2 9 0,-1 2-85 0,-1-1-125 0,1 1-150 0,-1-1-157 16,-2 2-73-16,5 0-36 0,-5 2-32 0,5-2-29 0,-5 1-17 0,1 1-12 15,-1 0-8-15,2 3-5 0,-1-2-2 0,-1 2 1 0,2-1 5 0,-4 2 5 16,2-1 2-16,-2 0 1 0,-2 2 1 0,2 0 3 0,-4-1 1 0,2 0 3 16,-1 2-4-16,-1-3-4 0,-1 3-4 0,3-2-6 0,-2 0-8 15,1-1-9-15,-3-1-11 0,3 2-10 0,-3-3-8 0,1 0-4 0,1 0-9 16,2 0-8-16,-3-1-6 0,1-2-9 0,1 1-4 0,-3-3-7 0,3 1-2 15,1 0-7-15,-2-1-4 0,4-1-6 0,-2 0-4 0,-1-3-7 16,3 0-5-16,0 0-7 0,0 0-6 0,0 0-5 0,0 0-4 0,0 0-7 16,0 0-4-16,0 0-5 0,0 0-5 0,3-2-4 0,-1-2 2 0,-2 1 3 15,4-3 4-15,-2 0 5 0,1-1 5 0,1-1 0 0,1-1 5 0,1-1 6 16,-1 0 4-16,4-3 5 0,-3 1 3 0,3 0 5 0,0 0 4 0,0 0 4 16,0 2 2-16,0-1 3 0,-2-1 0 0,2 3-1 0,0 0 1 0,4-1 3 15,-6 2 1-15,6-2 2 0,-4 2 0 0,0 1 2 0,-2-1-1 0,6 1 1 16,-4-1 2-16,0 2 1 0,-2 0-1 0,2 0 1 0,0 0 2 0,0 2 2 15,-3 1 2-15,3-3 4 0,-4 2 1 0,4 2 2 0,-3 0 6 0,-1-1 6 16,-1 3 5-16,1 0 7 0,2 0 8 0,-5 0 10 0,4 2 10 0,-3 1 9 16,1-1 8-16,-2 3 8 0,3 0 5 0,-1 2 6 0,-1-1 2 0,-1 2 4 15,2 0 1-15,-4 2 0 0,1 0-2 0,-1 1-1 0,0-1-7 16,0 2-5-16,-1-1-7 0,-3 0-10 0,4 0-10 0,-2 1-7 0,-1-1-8 16,-1-1-8-16,2 2-4 0,-1-3-3 0,3 0-9 0,-6-1-5 15,6 1-6-15,-3-3-3 0,1 2-4 0,-2-4-4 0,4 2-2 0,-2-3-2 16,2 1 0-16,0-2 0 0,0 1 0 0,0-3-1 0,0 0-1 0,0 2-1 15,0-2 0-15,0 0 0 0,0 0 0 0,0 0-1 0,0 0-4 0,0 0-2 16,0 0-4-16,0 0-7 0,0 0-6 0,0 0-5 0,0 0-6 0,0 0-3 16,0 0-1-16,0 0-5 0,0-2-5 0,2 0-1 0,2-2-5 0,-2-1-3 15,1-1 1-15,3-1-1 0,-1-3 1 0,-1 2 1 0,5-3 6 0,-4 1 3 16,1-2 2-16,3 0 3 0,-4 0 1 0,4 1 6 0,-4-1 2 0,4 0 0 16,-1 2 3-16,-1-1 4 0,0 0 4 0,-1 1 1 0,-1 0 3 0,4 1 3 15,-3-2 4-15,-1 4 0 0,4-2 2 0,-4 1 3 0,3-1 0 0,-1 3 0 16,-3-1 2-16,1-1 1 0,0 2 1 0,3 2 1 0,-7-3-1 0,7 3 1 15,-7 0-1-15,5-1 2 0,-6 2 0 0,3 0 0 0,-3 2 0 16,0 1-1-16,4-2 1 0,-4 2 0 0,0 0 1 0,0 0 2 0,0 0 2 16,0 0 1-16,0 0 1 0,0 0 4 0,0 0 2 0,0 0 1 15,0 0 6-15,0 0 10 0,0 0 10 0,2 3 10 0,-2-1 9 0,0 1 6 16,4 0 6-16,-3 1 3 0,-1 1 4 0,0-1 5 0,4 4 6 0,-4-2 4 16,4 3 8-16,-3-2 6 0,-1 2 2 0,4 0-1 0,0-1-6 0,-4 2-5 15,0-1-5-15,1 0-5 0,-1 0 0 0,4 0 0 0,-2 0 0 0,-2-1-1 16,0 1-1-16,3-2-1 0,-3 2-6 0,0-1-6 0,4-1-5 0,-2 0-67 15,-2 3 0-15,0-3 0 0,0 1 0 0,4-2 0 0,-4 1 0 0,1-1 0 16,-1 2 0-16,0-3 0 0,0 3 0 0,0-2 0 0,0-2 0 0,0 3 0 16,0-2 0-16,0-1 0 0,0 0 0 0,0 1 0 0,0-2 0 0,0 0 0 15,0 0 0-15,0-3 0 0,0 2-184 0,0-2-68 0,0 0-43 0,0 0-41 16,0 2-37-16,0-2-30 0,0 0-71 0,0 2-86 0,4-2-85 0,0 0-87 16,1 0-84-16,-3 0-85 0,5-2-54 0,-2 0-41 0,5-2 6 0,-5 1 28 15,6-1 35-15,-2-1 35 0,0 1 33 0,0 0 29 0,0-1 75 16,-4 0 92-16,6 1 107 0,-2 2 108 0,0-1 112 0,-3 0 114 15</inkml:trace>
  <inkml:trace contextRef="#ctx0" brushRef="#br0" timeOffset="-180272.1">22756 14679 290 0,'0'0'440'0,"0"0"64"0,0 0 48 0,0 0 43 0,0 0 47 0,0 0 49 16,0 0 37-16,0 0 32 0,0 0 23 0,0 0 16 0,-4 1 5 0,4-1-7 15,0 2-125-15,0-2-180 0,-4 1-98 0,4-1-58 0,0 0-44 0,0 0-37 16,-1 1-41-16,-3 1-45 0,4-2-35 0,-2 0-31 0,-1 2-17 0,-1-2-11 16,-1 1-6-16,1 1 0 0,2-1 3 0,-3 2 3 0,-3 0 4 0,3 0 7 15,-4 0 4-15,2 0 4 0,-2 2 4 0,0-1 1 0,0 2 6 0,-2-1 5 16,-2-1 8-16,2 2 4 0,-1 0 4 0,1 0 6 0,-2 0-1 0,-1-2 0 16,-1 3 0-16,1-1-3 0,-1-1-3 0,4 2-2 0,-1-3 2 0,-3 1 8 15,4-1-2-15,-1 1-3 0,3-2-4 0,-2 1-3 0,2-2-5 0,0-1-5 16,3 2-3-16,1-1-2 0,-4-2-1 0,5 1-6 0,2 1-1 0,-1-2-1 15,-1 0-10-15,4 0-9 0,-2 0-5 0,2 0-4 0,0 0-4 0,0 0-3 16,0 0-6-16,0 0-3 0,0 0-6 0,0 0-5 0,0 0-5 0,0 0-4 16,0 0-5-16,0 0-3 0,0 0-2 0,0 0-3 0,0 0-1 15,0 0-6-15,0 0-2 0,0 0-1 0,0 0-3 0,0 0-4 0,0 0-3 16,0 0 0-16,0 0 0 0,0 0 0 0,0 0 0 0,2 1 0 0,-2 1 0 16,4-1 0-16,-4 1 0 0,5-1 0 0,-1 2 0 0,1 0 0 15,1-2 0-15,-3 4 0 0,6-2 0 0,-3 0 0 0,3 0 0 0,-4 0 0 16,4 2 0-16,2-4 0 0,-2 2 0 0,0-1 0 0,0 0 0 0,2-2 0 15,-2 1 0-15,0 0 0 0,0-1 0 0,0 0 0 0,0 0 0 0,-1 0 0 16,1 0 0-16,-4 0 0 0,2-1 0 0,2 1 0 0,-7 0 0 0,4 0-96 16,-3 0-48-16,3 0-37 0,-1-1-50 0,-5 1-50 0,0 0-38 0,4 0-38 15,-4 0-69-15,3-2-82 0,-3 2-99 0,0 0-103 0,0 0-92 0,0 0-86 16,0 0-68-16,0 0-62 0,0 0-8 0,0 0 21 0,0 0 37 0,-7 0 46 16,2 2 36-16,-1-1 38 0,3 2 70 0,-3-2 85 0,1 2 108 0,1 0 116 15,-1 2 110-15,1-2 106 0</inkml:trace>
  <inkml:trace contextRef="#ctx0" brushRef="#br0" timeOffset="-179970.09">22463 15001 220 0,'-6'5'486'0,"-3"1"191"0,4-3 88 0,1 1 44 0,-1 1 25 0,-1-2 14 0,6 0 13 0,-3 0 9 0,1 0 24 0,-2-2 28 0,4-1 25 0,0 3 23 0,4-1-105 0,-2 1-163 0,-2-2-174 0,3 2-177 0,-3-1-84 0,6 1-34 0,-3 0-19 0,3-1-10 0,-3 2-13 0,6-1-15 0,-7 0-22 0,4-2-21 0,3 2-23 0,-4 0-20 0,2 0-19 0,1-1-15 0,-1-1-26 0,-2 1-25 0,4-1-37 0,-3 1-47 0,-1-2-43 0,1 1-45 0,1-1-47 0,-5 0-43 0,5 0-106 0,-5 0-131 0,3 0-125 0,-1 2-120 0,-4-2-114 0,0 0-112 0,0 0-40 0,0 0-9 0,5 1 21 0,-5-1 33 0,0 4 38 0,4 0 38 0,-4-4 43 16,0 6 41-16,2-2 105 0,1 2 133 0,1-1 124 0,-2-1 118 0</inkml:trace>
  <inkml:trace contextRef="#ctx0" brushRef="#br0" timeOffset="-178983.43">23155 14530 60 0,'-9'-1'385'0,"2"1"215"16,5 0 104-16,-3 0 52 0,1 1 32 0,1-1 20 0,3 3 17 0,-2-3 10 16,-2 1 14-16,4-1 11 0,0 0 7 0,0 0 12 0,0 2-77 0,0-2-113 15,0 0-178-15,0 0-206 0,0 0-94 0,0 0-41 0,0 2-25 0,6-2-13 16,-3 1-12-16,3 1-7 0,-1-1-5 0,4 1-9 0,0-1-4 0,4 2-7 15,-2-1-4-15,0 0-5 0,1 2-3 0,3-1-1 0,-1 0-7 0,1-2-9 16,-1 2-5-16,-1 0-5 0,-2-2-3 0,3 3-4 0,-1-1-5 0,-2-2-4 16,1 2-3-16,-5 0-4 0,3-1-5 0,-1 2 0 0,0-2-1 0,-4 1-2 15,4 1-2-15,-4-1-1 0,1 0 2 0,1 0-1 0,-5-2 1 0,3 3 3 16,-1-1 2-16,0 0 4 0,-3-2 5 0,-1 2 6 0,4-1 8 0,-2-1 9 16,-2 0 6-16,0-1 11 0,0 4 6 0,0-1 7 0,3 0 11 15,-3 1 12-15,0 0 5 0,0 1 6 0,-3 1 6 0,3 0 4 0,0 3 4 16,-2 0-2-16,-2 0-1 0,4 2-4 0,-5 1-2 0,1 0-5 0,3 1-3 15,-5 1-1-15,-1-1-8 0,1 2-7 0,5 0-5 0,-7-1-5 16,-1 1-14-16,4 0-75 0,0 1 0 0,-4-1 0 0,3 0 0 0,1 2 0 16,-1-2 0-16,-1 0 0 0,2-2 0 0,-1 2 0 0,1-1 0 0,1-1 0 15,-1-1 0-15,-1 2 0 0,3-2 0 0,-1 0 0 0,-1 0 0 0,1-2 0 16,4 1 0-16,-5-3 0 0,5 2 0 0,-6-3 0 0,6 1 0 0,0-2 0 16,-3-1 0-16,3-1 0 0,0 0 0 0,0-4-124 0,0 0-124 0,0 0-55 15,0 0-41-15,0 0-39 0,0 0-60 0,0 0-72 0,0 0-99 0,0 0-111 16,3-1-85-16,-3-1-77 0,6 1-70 0,-3-4-65 0,-1 1-8 0,7-2 24 15,-2-1 37-15,-1 2 47 0,3-4 38 0,-2 1 33 0,2-1 63 0,0 0 70 16,0 2 109-16,2-1 122 0,2 2 111 0,-3-1 102 0</inkml:trace>
  <inkml:trace contextRef="#ctx0" brushRef="#br0" timeOffset="-178592.65">23685 14811 121 0,'0'1'428'0,"-3"-1"201"0,-3 3 93 0,1-1 42 0,1 1 24 0,2 3 15 0,-1 0 14 0,-1-2 14 0,-1 2 12 0,-1 0 14 0,3 2 12 0,1 0 14 0,-2 0-90 0,-1 0-135 0,5 2-174 0,-4-1-193 0,2 0-87 0,-1 2-40 0,3-1-22 0,-2-1-16 0,2 2-13 0,2-2-11 0,-2 1-11 0,0-1-9 0,5-2-10 0,-1 1-12 0,1-2-9 0,1 2-8 0,-3-2-5 0,6-2-7 0,-3-1-1 0,3 0-1 0,0 0 0 0,0-1-1 0,-2-2-1 0,6-2 0 0,-4-1-3 0,2 0-3 0,-2-1-4 0,2-1-4 0,1-1-1 0,-3-1-1 0,2-2-4 0,-2 1 1 0,4-1-2 0,-8 0 5 0,4 0 2 0,-1 0 8 0,-1-1 6 0,-2 2 3 0,1-1 9 0,-1 0 11 0,-1 2 6 0,-1-2 8 0,-1 1 7 0,-2 1 12 0,4-1 7 0,-2 1 11 0,-2 1 4 0,0-2 4 0,0 2-1 0,-2-2-1 0,-2 4-1 0,2-2-6 0,-1 2-4 0,-1-1-8 0,-1-1-8 0,1 2-8 0,2 1-7 16,-3 0-10-16,-2-2-11 0,1 2-8 0,1 0-12 0,-1 2-7 0,1 1-13 0,-2-2-13 16,-2 1-19-16,3 1-19 0,1 0-25 0,-1 0-27 0,1 0-28 0,-2 1-30 15,1-1-27-15,1 2-29 0,-1-2-23 0,3 1-22 0,-3-1-32 0,3 0-39 16,-3 3-71-16,3-3-88 0,3 2-68 0,0-2-59 0,-2 2-47 0,2-2-42 15,2 4-56-15,-2-1-63 0,0-3-25 0,7 0-7 0,-2 1 7 0,1-1 16 16,-1-1 32-16,4-1 38 0,-3 1 78 0,3-1 100 0,0-1 82 16,0 0 75-16,0 0 69 0,2 2 67 0,-2-2 84 0</inkml:trace>
  <inkml:trace contextRef="#ctx0" brushRef="#br0" timeOffset="-177979.94">24071 14733 66 0,'1'-2'308'0,"-1"2"81"0,0 0 55 0,0 0 44 0,0-1 42 15,0 1 51-15,4 0 59 0,-4 0 53 0,0 0 54 0,4 1 36 0,-4-1 24 16,0 0-14-16,0 0-34 0,0 3-92 0,0-1-121 0,0 1-68 0,-4 0-46 15,4 0-38-15,-4 1-30 0,4 1-41 0,0-1-44 0,-5 2-41 0,5 0-40 16,-5 0-21-16,5 2-12 0,-4-1-3 0,-2 2-1 0,6 0 1 0,-5 0-1 16,5 0 0-16,-4 2-3 0,3-1-3 0,-3 1-4 0,4-1-8 15,-2 1-7-15,2-1-10 0,0 1-8 0,0 1-13 0,2-3-11 0,-2 1-13 16,4-1-10-16,-3 0-7 0,3-1-6 0,0 1-5 0,-3-2-3 0,5-1 0 16,1 2 1-16,0-2-2 0,-3-2-7 0,5 2-1 0,-4-1-5 0,5-1 2 15,-5-1-5-15,4 0-1 0,-4-3 1 0,3 1-1 0,-1-1 0 16,0-1 0-16,0 1 1 0,1-3 0 0,-1 0-2 0,2 2-1 0,0-2 3 15,-4 0-1-15,4-1 2 0,-3 0-1 0,3 0 2 0,-4-1 2 0,4 0 1 16,-5 0 0-16,1-1 1 0,4 1 1 0,-3-1-4 0,-1-1 1 0,-1 1 1 16,1 0 2-16,3 0 5 0,-7-2 3 0,5 2 4 0,-3 0 2 0,3-2 2 15,-3 4 6-15,-1-2 0 0,2 0 4 0,-1 1 3 0,-1 0 0 0,-2-1-66 16,4 1-3-16,-2-1 0 0,-2 0 0 0,3 0 0 0,-3 0 0 0,4 2 0 16,-4-2 0-16,2 1 0 0,-2-1 0 0,3 2 0 0,-3-1 0 0,0-1 0 15,4 2 0-15,-4-1 0 0,0 1 0 0,0-1 0 0,0-1 0 0,0 2 0 16,-4-1 0-16,4 1 0 0,-3-1 0 0,3 1 0 0,-2-1 0 0,-2 1 0 15,1-1 0-15,3 1 0 0,-6 1 0 0,4-2 0 0,-1 1 0 0,-1-1 0 16,-1 4 0-16,-1-2 0 0,3 0 0 0,-3 1 0 0,1 0 0 0,-1 1 0 16,-1 1 0-16,2-1-20 0,-1 1-283 0,1 1-37 0,0-1-26 0,-3 0-24 15,3 1-10-15,1-1 0 0,-1 2-2 0,3-2 2 0,-2 2-31 16,1-1-41-16,1 1-44 0,2-2-45 0,-4 1-22 0,4 1-15 0,-1-2-1 16,-3 1 3-16,4 2 11 0,0-1 11 0,0-2 7 0,-4 1 3 15,4-1 8-15,0 3 12 0,0-1 29 0,0-2 38 0,0 0 17 0,0 0 7 16,0 0 22-16,0 0 26 0,-5 1 27 0,5-1 21 0,0 0 21 0,-2 2 17 15,2-2 17-15,-7 0 16 0,7 0 19 0,0 0 22 0,0 0 31 0</inkml:trace>
  <inkml:trace contextRef="#ctx0" brushRef="#br0" timeOffset="-176675.69">21395 14422 3 0,'6'0'270'0,"-2"2"117"0,-1-2 82 0,-1 3 72 0,3 0 62 0,-1-2 65 0,1 2 43 0,-1 2 36 0,0-3 24 0,-3 3 21 16,-1 0 15-16,4-1 9 0,-2 2-56 0,-2 0-91 0,0 0-101 0,0 0-108 15,0 0-78-15,0 0-63 0,-2 0-60 0,-2 2-59 0,3-1-38 0,-3-1-30 16,0 2-24-16,-1 0-18 0,0 0-14 0,-4 1-8 0,3 0-7 0,-3 0-4 15,0 2-6-15,0-2-6 0,0 1-4 0,-2-1-7 0,2 2-4 0,0-3-4 16,0 3-5-16,-2-2-5 0,0-1-2 0,-1 1-2 0,3-2-3 0,-2 1-5 16,-2-1-1-16,2-1 2 0,2 0-2 0,-2 0 0 0,-1-1-2 0,3-1 2 15,-2 2 0-15,-2-3 0 0,6 2 0 0,-6-4 0 0,4 2 0 0,0 0-1 16,2-1 1-16,-2-1 1 0,0-1 2 0,3 2-1 0,-3-1-1 16,4-1 1-16,-2 0 2 0,1 0 4 0,1 0 2 0,1 0 4 0,4 0 4 15,0 0 3-15,-5 0 3 0,5 0 3 0,0 0 3 0,0 0 0 0,0 0 3 16,0 0-1-16,0 0-1 0,0 0-2 0,0 0-2 0,0 0-2 15,0 0-4-15,0 0-3 0,0 0-3 0,0 0-3 0,0 0-1 0,0 0 1 16,0 0 1-16,5 3 5 0,-5-1 3 0,7 1 5 0,-5 0 6 0,4 0 10 16,3 0 10-16,-2 1 11 0,0 2 7 0,2-1 8 0,4 0 6 0,-2 3 3 15,-2-2 5-15,5 2 1 0,-3-2 1 0,5 1-3 0,-5-1-2 0,4 2-3 16,-5-2-4-16,3 0-6 0,2 0-11 0,-1-2-7 0,-3 2-7 0,2 0-9 16,-3-1-3-16,3-1-5 0,-2 1-4 0,-2-2-3 0,0 1-7 0,0-1-2 15,-3 0-5-15,3 0-2 0,-4-1-3 0,0 1-1 0,-1-2 1 16,1 1-5-16,1 1-2 0,-2-2 1 0,-4 1-7 0,3-1-7 0,-3-1-19 0,0 0-22 15,0 0-35-15,2 0-34 0,-2 0-41 0,0 0-33 0,0 0-48 16,0 0-54-16,0 0-112 0,0-1-142 0,0 1-121 0,-5-2-113 0,5 2-100 16,-4-3-90-16,-2 0-26 0,1 0 0 0,0 2 25 0,-3-1 33 15,1 0 33-15,0 2 37 0,-4-1 45 0,2 1 54 0,0 0 114 0,-2 1 143 16,2 1 122-16,-2-2 114 0</inkml:trace>
  <inkml:trace contextRef="#ctx0" brushRef="#br0" timeOffset="-176321.96">21063 14926 189 0,'-6'3'454'15,"6"-1"183"-15,-3 1 89 0,3-2 46 0,0-1 26 0,0 3 20 0,3 0 14 0,-3 0 10 0,6 0 13 0,-3 0 16 0,3 2 15 0,-1-1 13 0,2 0-100 0,1 3-152 0,1-1-169 0,-2-2-170 0,0 2-85 0,2 0-43 0,4 0-25 0,-6 0-19 0,6-1-15 0,-2-1-13 0,-2 1-14 0,0-1-10 0,3 1-16 0,-4-2-11 0,1 0-19 0,0-2-25 0,0 2-28 0,-4-2-34 0,4 1-31 0,-3 0-27 0,-1-1-56 0,-1-1-66 0,-1 2-107 0,-1-2-124 0,-2 0-122 0,0 3-125 0,0-3-95 0,0 0-87 0,-2 4-32 0,-5-1-5 0,2 1 10 0,-1 3 23 0,-3-3 23 0,0 2 28 0,0-1 50 0,-2-1 66 0,0 1 106 0,-1-1 127 0,3 1 122 0,-6-2 123 0</inkml:trace>
  <inkml:trace contextRef="#ctx0" brushRef="#br0" timeOffset="-175624.91">20428 14479 141 0,'2'2'389'0,"-2"1"114"0,0-3 62 0,0 3 38 0,0 1 28 0,0 0 24 16,-2 1 24-16,-2 0 26 0,4-1 16 0,-2 2 12 0,-1 0 4 0,-1 0 3 16,2 1-107-16,-3 3-155 0,1-2-129 0,-1 2-115 0,-2-2-68 0,1 3-43 15,-3 1-35-15,4 0-33 0,-4 0-29 0,0 0-31 0,-2 0-16 0,2 2-12 16,0-2-4-16,-2 0-4 0,2-2-2 0,0 1 1 0,-2-1 2 0,2-1 4 15,0 0 6-15,0-1 7 0,0-2 8 0,2 0 11 0,-3 0 7 0,1-2 4 16,0 1 7-16,4-2 5 0,-4 0 4 0,5-2 5 0,-3-1 2 0,0 2 0 16,5-2-1-16,-3 0 0 0,1 0 1 0,0-2 0 0,-1 2-1 15,5-1-4-15,-4-1-1 0,2 1-1 0,2-2-5 0,-3 1-6 16,3 0-6-16,-2 1-2 0,2-2-8 0,0 3-8 0,0-3-5 0,0 2 1 16,0 1 2-16,0-5 7 0,0 2 5 0,2 2 5 0,-2-1 6 0,3-1 6 15,-1 0 8-15,2 0 7 0,1 2 7 0,-1-2 9 0,1 0 10 0,1 1 13 16,3-1 9-16,-4 2 4 0,4-2 0 0,0 0-2 0,0 1-4 0,0 1-1 15,2-1 0-15,-2 1-1 0,2 1-4 0,2 0-4 0,-4 0-9 0,2 1-12 16,-2 1 0-16,3 1 1 0,-1-2 2 0,-2 4 2 0,0-3-2 0,-1 3 0 16,1 0-2-16,0 1 1 0,-4 0-2 0,-1 0 0 0,1 1-2 0,1 1 2 15,-3 1 5-15,1 0 8 0,-2-2-1 0,-2 4-4 0,0-2-2 0,0 0 3 16,-2 1 0-16,-2 1 1 0,1-1 2 0,1 1 3 0,-2-2 5 0,-1 1 4 16,1-1 4-16,-1 2 5 0,-1-2 3 0,3 0 2 0,-3-2 3 15,1 1 2-15,-1-1 2 0,-1-1-1 0,2 0 3 0,-1 0 1 0,-3-1-1 16,4-1 1-16,-4 1-4 0,3-1-2 0,-3-1-6 0,0 0-1 0,4 0-8 15,-4 0-1-15,0-1-6 0,0-2-7 0,-2 1-3 0,2-1-6 0,0 0-5 16,0-1-5-16,-2 1-6 0,2-2-6 0,0 0-13 0,-2 0-11 0,2-1-18 16,0-2-17-16,0 2-26 0,-2-1-25 0,2-1-27 0,0-1-26 15,3-1-23-15,-3-1-23 0,4 1-24 0,0-1-29 0,-1-1-58 0,3 0-76 16,-1 0-83-16,2-2-86 0,-2 1-63 0,4 0-48 0,4-1-49 0,-2-1-46 16,-2 1-47-16,4 0-48 0,-1-3-10 0,-1 2 8 0,3-1 15 0,-1-1 25 15,1 1 57-15,-1 1 78 0,1-2 88 0,1 1 96 0,-1 1 74 0,3 0 67 16,-3 0 67-16,4 1 72 0</inkml:trace>
  <inkml:trace contextRef="#ctx0" brushRef="#br0" timeOffset="-175267.23">20296 14523 70 0,'5'-6'355'0,"2"0"98"0,-1 0 67 0,-1 1 65 0,1 0 64 0,-3 1 51 0,3 0 44 0,-1 1 24 0,2-2 19 0,-1 2 13 0,-1-1 7 0,1 1-20 0,3-2-38 0,-4 0-120 0,4 1-159 0,0 1-94 0,0-1-65 0,0 1-63 0,0-2-66 0,-1 2-50 0,1-1-43 0,3 1-26 0,-1 0-18 0,-2 0-14 0,2-1-8 0,2 3-11 0,-2-3-9 0,-2 2-14 0,0-1-11 0,2 2-23 0,-2-2-30 0,0 1-63 0,0 0-79 0,0 1-76 0,-4 0-74 0,4-1-68 0,-3 2-62 0,-1 0-72 0,2-1-76 0,-1 1-65 0,-6 0-62 0,1-2-20 0,-1 2-4 0,10 0 16 0,-10 0 24 0,5 0 63 0,-5 0 79 0,4 2 78 0,-4-2 73 0,5 3 68 0,-1-1 62 0,-1 2 73 0</inkml:trace>
  <inkml:trace contextRef="#ctx0" brushRef="#br0" timeOffset="-174965">20686 14490 255 0,'-5'7'382'0,"1"-1"73"0,-1 0 56 0,5 2 56 0,-5 1 57 0,5 1 47 0,-4-1 46 0,-1 3 31 0,3-1 25 0,-2 1 13 0,0 0 14 0,-1-2-57 0,3 4-85 0,2-4-107 0,-7 2-114 0,7 0-73 0,-2 0-51 0,-1-1-54 0,3-1-56 0,0-1-48 0,0 1-45 0,3 0-29 0,-1-3-23 0,-2 1-13 0,4-1-12 0,-1-2-6 0,-1 1-6 0,3-3-1 0,-1 1-1 0,0 1 1 0,1-3-1 0,-3 2 2 0,5-3 0 0,-5 2 3 0,3-1 2 0,-1-2 1 0,1 0 1 0,-1 0 1 0,1-2 2 0,1 1 4 0,-2-1 2 0,1-1 2 0,-1 0 3 0,1-1 0 0,-1 1 0 15,-3-3 5-15,5 0 2 0,-3 0 5 0,3 0 3 0,-2-2 6 0,-4 1 6 16,5-1 5-16,-5 1 2 0,4-1 2 0,-4-1 5 0,1 2 0 0,-1-1 7 16,0-1 3-16,0 2 4 0,0-1 1 0,-1 1 1 0,-3-1 2 15,4 1 0-15,0-1-2 0,-2 2-9 0,-1 0-3 0,3 0-5 0,-4 0-6 16,2 2-5-16,-2-1-3 0,1 1-3 0,1-1-7 0,-2 2-12 0,3-1-9 16,-3 1-7-16,0 1-11 0,3-1-13 0,-3 1-14 0,2 1-15 0,-1 1-22 15,3 0-20-15,-4-1-23 0,4 1-21 0,-2 0-22 0,2 0-21 16,0 0-15-16,-4 0-12 0,4 0-20 0,-1 0-22 0,1 0-47 0,0 0-57 15,0 0-64-15,0 0-68 0,0 0-45 0,0 0-35 0,0 0-30 0,0 0-28 16,1-2-33-16,5 1-36 0,-2-1-55 0,1 1-63 0,0-1-16 0,3-1 6 16,-1-2 43-16,0 4 56 0,-1-3 74 0,4 1 84 0,-1-3 61 0,-3 3 56 15,3-2 49-15,0 1 49 0,0 1 51 0,2 0 52 0</inkml:trace>
  <inkml:trace contextRef="#ctx0" brushRef="#br0" timeOffset="-174389.73">20905 14463 186 0,'0'0'294'16,"0"-2"35"-16,0 2 19 0,0 0 11 0,0 0 7 0,0 0 7 15,0 0 7-15,0-2 6 0,0 2 7 0,0 0 5 0,0 0 5 0,0 0-55 16,0 0-82-16,0 0-78 0,0 0-71 0,0 0-37 0,-5-1-17 0,5 1-9 16,0 0-6-16,0 0-6 0,0 0-4 0,0 0-5 0,0 0-4 15,0 0-1-15,0 0 2 0,0 0 3 0,0 0 4 0,0 0 10 0,0 0 11 16,0 0 14-16,0 0 19 0,0 0 22 0,0 0 26 0,0 0 30 0,0-3 34 16,0 3 34-16,0 0 36 0,0 0 26 0,0 0 23 0,0 0 11 0,0 0 13 15,0 0 1-15,0 0-1 0,0 0-8 0,0 0-12 0,0 0-20 0,0 0-22 16,0 0-28-16,0 0-29 0,0 0-33 0,0 0-38 0,-4 2-24 0,4-2-22 15,-2 0-14-15,2 0-11 0,-3 1-8 0,1 0-5 0,2-1-3 0,-4 0 3 16,4 2 1-16,-3 0 2 0,3-1 2 0,-2 1 1 0,-2-1 3 0,3 1 4 16,1-1 2-16,-4 2 0 0,0-1-1 0,3 0 0 0,-3 0 1 0,4 3 1 15,-4-2-1-15,2 0-2 0,-1 1-1 0,1-1 0 0,-2 3-3 16,1 0 0-16,-3 0-2 0,5 2-4 0,-3-1-3 0,0 1-6 0,-1-1 0 16,1 2-1-16,2 2-3 0,-1-2-6 0,-3 0-4 0,3 0-2 0,3 0-6 15,-6-1-4-15,6 2-3 0,-1-3-4 0,-3 2-3 0,0-1-3 0,4-1-4 16,0 1-1-16,-1-1-1 0,-3-1-4 0,4 0-2 0,0 0-1 0,0-1-2 15,0-1-2-15,0-1-2 0,0 2-2 0,0-3-2 0,0 2 1 16,4-1-2-16,-3 0 1 0,-1-2 1 0,4 2 1 0,0 0 1 0,-3-2 5 16,-1 3 1-16,4-3 3 0,-2 1 4 0,-2-1 2 0,3 1 1 0,1-1 4 15,-2 1 3-15,1-1 2 0,-1-1 1 0,2 2 2 0,0-2-2 0,-3 0 0 16,7 0-1-16,-7 0-2 0,5 0-1 0,-3 0 1 0,3-2-1 0,-1 2 0 16,-1-3-2-16,1 3 0 0,-1-1-1 0,0-1-2 0,1 1 2 0,-3-1-3 15,1-1 4-15,3 1-3 0,-3 1 3 0,3-2 1 0,-3 0-1 0,-1 2 0 16,4-2 2-16,-3 0-2 0,1-1 4 0,-2 3 0 0,1-2 3 15,1 0 1-15,-2-1 1 0,1 1 2 0,-1-1 0 0,2 0 3 16,-1 1 0-16,-1-1 0 0,2 1 0 0,-2-2 2 0,1-1 1 0,1 3 0 16,-2-1-1-16,1-1 2 0,1-1 0 0,-2 3 1 0,-2-1 2 0,3-3 3 15,-1 3 3-15,2 0 6 0,-4-1 2 0,3 0 2 0,-1 1 3 0,-2-2-56 16,0 0-11-16,4 2 0 0,-2-2 0 0,-2 0 0 0,0-1 0 0,3 2 0 16,-3-1 0-16,0-2 0 0,4 2 0 0,-4 0 0 0,0 0 0 0,0 0 0 15,0 0 0-15,0 0 0 0,0 0 0 0,0 2 0 0,-4-2 0 0,4 1 0 16,0-1 0-16,-3 2 0 0,3-1 0 0,-2 2 0 0,-2-1 0 0,4 1 0 15,-5-2 0-15,5 2 0 0,-4 1 0 0,-1 0 0 0,3 0 0 0,-5 1 0 16,1-1 0-16,3 1 0 0,-3-2 0 0,1 3 0 0,-1-2 0 0,-3 1 0 16,6-1 0-16,-6 0 0 0,3 1 0 0,-3 0 0 0,2 1 0 0,0-2 0 15,0 2 0-15,-6 2 0 0,7-1 0 0,-6-1 0 0,5 3 0 0,-6-1 0 16,4 1 0-16,-2 1 0 0,-2-1-427 0,3 1-125 0,-3 3-83 0,2-1-105 16,0-1-83-16,-2 5-73 0,3-3-89 0,-3 2-99 0,2 0-19 0,-2-1 14 15,4 1 36-15,-1 0 45 0,4 0 49 0,-3 0 52 0,4 0 45 0,-4 0 41 16,3-2 95-16,-1 2 123 0,2 0 112 0,-1 0 107 0</inkml:trace>
  <inkml:trace contextRef="#ctx0" brushRef="#br0" timeOffset="-169559.41">22387 16087 40 0,'0'-4'381'0,"0"-1"230"16,0 2 104-16,0-2 50 0,3 3 24 0,-3-1 8 0,0 1 6 0,0 2 5 15,0-1 1-15,0 1 5 0,0 0 6 0,0 0 3 0,0 0-72 0,0 0-104 16,0 0-184-16,0 0-219 0,4 1-98 0,-2 2-46 0,1 0-19 0,-1 2-6 16,2 1-1-16,1 1-1 0,-1 1 1 0,1 1-1 0,1 3 1 0,1-2-2 15,-2 4 0-15,1-1 1 0,-3 2-1 0,3 0-3 0,-1 0 0 0,-1 0 5 16,1 0 1-16,-1 0 0 0,1 0-1 0,-3 0-1 0,2-1-1 0,1-2 0 15,-1 1-4-15,-2-1-2 0,1 0-6 0,3-3-4 0,-3 0-5 0,-3 0-3 16,6 0-8-16,-6-3-5 0,5 0-3 0,-5 0-2 0,4-1 0 0,-1 1-2 16,-1-3 1-16,4-1-1 0,-3 0 0 0,1 0 0 0,-2-1 1 0,5-1 1 15,-5 0 0-15,3 0-3 0,-1-3 3 0,1 0 2 0,1-1-2 0,3-2-3 16,-4-2-2-16,4-1-2 0,0 0 1 0,0-4-3 0,0 1-1 0,0-3-4 16,-2-2-2-16,2 0-4 0,1 0 1 0,2-3-2 0,-5 0 2 0,2 0-2 15,1-1 0-15,-1 0 1 0,1 1 1 0,-2-2-2 0,-1 2 1 0,2 1 1 16,-5 1 1-16,1 0 3 0,0 3 3 0,-1 0 3 0,0 1 8 0,-3 2 2 15,3 2 4-15,-2 1 6 0,-2 2 5 0,0 2 7 0,0 0 4 0,0 2 4 16,0 3 1-16,0 0 1 0,0 0 0 0,0 0-4 0,0 0-3 0,0 0-3 16,0 0-5-16,0 0-7 0,0 5-3 0,-2-1-8 0,2 4-3 0,-4 1-8 15,4 1-6-15,-1 2-5 0,-3 3-4 0,0 0-1 0,4 2 0 0,-1 1-1 16,-3 0-1-16,4 0 1 0,0-2 1 0,0 2-2 0,0-2 1 0,0 1 1 16,0-3 0-16,4 1-2 0,-3-2 1 0,3-2 0 0,0 1 1 0,-3-3 0 15,5 0 0-15,-3 0-2 0,1-2 2 0,2-1 2 0,-3-1 2 0,3-1 4 16,-5 1 1-16,7-2 3 0,-3 0 6 0,0-2 3 0,1-1 2 0,-1 0 3 15,3-1 1-15,1-2 4 0,-4 0 2 0,0-3 5 0,6 0-2 0,-2-2-1 16,0-2 2-16,0-1 2 0,2-1 2 0,-2-1 0 0,0-1 1 0,0 1 2 16,0-2 3-16,1 0 3 0,-3 0 5 0,2-1 6 0,0 2 7 0,-4 0 7 15,4-1 5-15,-3 1 6 0,1 1 4 0,-2 0 2 0,1-2-57 0,-1 1-38 0,2 1 0 16,-5 1 0-16,4-2 0 0,-3 1 0 0,1 1 0 0,-2-1 0 0,-2 2 0 16,3-1 0-16,-1-1 0 0,-2 3 0 0,0 0 0 0,0-1 0 0,0 2 0 15,0 0 0-15,0 0 0 0,0 2 0 0,0 1 0 0,-2-2 0 0,-1 2 0 16,3 0 0-16,-2 2 0 0,2-1 0 0,-4 2 0 0,4-1 0 15,-3 1 0-15,1 1 0 0,2-1 0 0,-4 3 0 0,4 0 0 0,0-1 0 16,0 1 0-16,-2 0 0 0,-1 0 0 0,-1 0-230 0,2 0-361 0,-1 1-126 16,-1 2-113-16,4 0-107 0,-2 3-98 0,-1 0-87 0,1 0-32 0,-2 2-3 0,4 0 29 15,0 2 45-15,0 0 63 0,0 1 71 0,0-1 54 0,0 2 53 16,0-3 95-16,4 0 120 0,-2 2 113 0,-2-2 110 0,5 0 117 0</inkml:trace>
  <inkml:trace contextRef="#ctx0" brushRef="#br0" timeOffset="-168823.68">23177 16056 123 0,'0'4'425'0,"0"-1"189"0,-2 0 94 0,-1 0 48 0,3 2 28 0,0-1 19 0,-2 2 13 0,-2-3 12 0,4 3 9 0,0 0 6 0,-3-1 8 0,3 1 5 16,0 0-97-16,0 0-142 0,0 1-170 0,0 1-185 0,0-2-85 0,0 1-43 0,0 1-22 0,0-1-10 0,0 2-3 0,0-2 0 0,0 3 2 0,3-3 1 0,-3 1 6 0,0-1 9 0,0 2 8 0,0-1 8 0,0-1 7 0,0 1 4 0,0 1 8 0,0-2 0 0,-3 1 3 0,3-1 0 0,0 1-2 0,-2-1-7 0,-2 1-6 0,4-1-8 0,-2-1-12 0,2 2-11 0,-3-2-13 0,-1-2-11 0,4 2-13 0,-2 0-8 0,-1-3-11 0,3 2-9 0,-4-1-7 0,4-2-9 0,0 1-7 0,0 0-5 0,0-3-4 0,0 0-4 0,0 0-2 0,0 0-3 0,0 0-1 0,0 0-1 0,0 0-2 0,0 0-4 0,0 0 1 0,0 0-4 0,0 0 0 0,0 0-2 0,0 0-2 0,0-2 0 0,0 1 0 0,4-4-1 0,-1 2-2 0,-1-3-4 0,2 2-2 0,-1-4-1 0,-1 1-2 0,4-2 1 0,-3 0-2 0,3-2-1 16,-1 1 0-16,2-2-1 0,1 1 0 0,-5-1 0 0,6 2-2 0,-3-1 1 0,-1 0 3 0,4 3 3 0,-3-3 4 0,1 4 3 0,-2-1 2 0,1 1 1 0,-1 1 2 0,-1 0 2 0,1 2 2 0,-1 0 0 0,-2 1 0 0,1 0 2 0,1 2-1 0,-2-1 1 0,-2 2-2 0,0 0 1 15,0 0 1-15,0 0 0 0,0 0 1 0,0 2 3 0,3 1 3 0,-1 0 2 16,-2 0 3-16,0 1 4 0,0 1 1 0,0 1 2 0,0 1 3 0,0 1 1 16,-2-1 2-16,-1 2 1 0,3 0 1 0,0 0-3 0,-6 0-1 0,6-1-1 15,-3 1-1-15,3-2-4 0,-2 2-2 0,-2-3 0 0,4 2-2 0,-2-2-3 16,-1 0 0-16,3-2-2 0,0 1-1 0,-4-2-1 0,4 0-1 0,0 0-1 15,0-3 0-15,0 0 0 0,0 0 0 0,0 0 2 0,0 0-4 0,0 0-2 16,0 0-4-16,0 0-7 0,0 0-1 0,0 0-4 0,0 0-1 0,0 0 0 16,0 0 1-16,4-2-1 0,-4 1-3 0,3-2-2 0,-1 0-1 0,2-2-6 15,1 1-4-15,-1-4-5 0,1 1 2 0,1-2 5 0,-1 0-1 0,2-2 1 16,0 0-3-16,1 0 1 0,-1-1 2 0,0 0-3 0,2 0 2 0,-2 1 2 16,3 1 3-16,-5-1 4 0,4 2 6 0,-4 0 6 0,4 2 3 0,-1-1 2 15,-3 2 4-15,-3 3 1 0,5-1 2 0,-5 1 0 0,3 1 0 0,-5-1 0 16,4 2 1-16,-4 1 1 0,0 0-1 0,0 0 4 0,0 0 2 0,0 0 2 15,0 1 7-15,0-1 8 0,4 3 7 0,-4-3 11 0,0 2 7 0,1 1 8 16,-1 0 6-16,0 0 9 0,0 1 7 0,0 1 8 0,0-1 7 0,0 2 7 16,0 0 4-16,0 0 4 0,0 2 2 0,0-3 0 0,-1 2 1 0,-3 2-3 15,4-2 2-15,-4 1 3 0,4 1 1 0,-1-2 2 0,1 1 2 0,-4-1 0 0,4 1 2 16,-2-1-3-16,2 1-1 0,-3-1-3 0,3 1-33 0,-4-2-78 16,4 1 0-16,0-1 0 0,0 2 0 0,0-1 0 0,-2-1 0 0,-2 2 0 0,4-2 0 15,0 0 0-15,0-2 0 0,0 2 0 0,0-1 0 0,0 1 0 0,4-2 0 16,-2 1 0-16,-2-2 0 0,0 1 0 0,4-1 0 0,-4 0 0 0,3 0-28 15,-3-2-215-15,2 1-49 0,-2-2-50 0,4 2-41 0,-4-2-38 0,1 0-92 16,3-2-115-16,0 0-92 0,-3 1-83 0,5 0-101 0,-3-1-109 0,3-2-38 0,-2 1 1 16,1-2 25-16,0 2 39 0,3-3 40 0,-3 3 48 0,0-1 39 15,1-1 36-15,1 1 98 0,0-1 126 0,-3 1 110 0,5-1 105 0,-4 2 127 16</inkml:trace>
  <inkml:trace contextRef="#ctx0" brushRef="#br0" timeOffset="-168445.39">23580 16201 121 0,'0'-1'400'0,"0"1"183"0,0 0 95 0,0 0 52 0,0 0 35 0,0 0 25 0,0 0 11 0,0 0 10 0,0 0 13 0,0 0 16 0,-3 3 8 0,3 0 6 0,0-2-85 0,0 4-131 0,0-2-163 0,-2 1-182 0,2 1-88 0,-4-1-49 0,4 2-28 0,0 0-23 0,0-1-15 0,-1 1-15 0,1 1-9 0,0-1-11 0,0 0-8 0,0 2-7 0,0-2-7 0,-4 0-6 0,4-1-4 0,0 2-5 0,-4-1-5 0,4-2-5 0,0 1-8 0,0-1-8 0,0 1-11 0,-1-2-13 0,1-2-13 0,0 2-15 0,-4 0-16 0,4-3-19 0,0 0-32 0,0 2-40 0,0-2-65 0,0 0-79 0,0 0-71 0,0 0-67 0,0 0-46 0,0 0-39 15,0 0-38-15,0 0-41 0,0-3-44 0,0-1-50 0,0 4-34 0,-4-4-27 0,4-2 15 0,0 2 28 0,0-2 64 0,0 0 75 0,0 0 74 0,0 1 67 0,0-2 52 0,0 1 42 0,0-2 49 0,0 1 51 0,4-1 60 0</inkml:trace>
  <inkml:trace contextRef="#ctx0" brushRef="#br0" timeOffset="-168132.65">23609 16044 69 0,'0'-6'370'0,"4"1"178"0,-4 2 102 0,0 3 65 0,0 0 41 0,0 0 33 16,0 0 20-16,2 0 16 0,-2 0 11 0,0 0 11 0,0 0 6 0,0 0 5 0,3 1-84 0,-3-1-122 16,0 0-161-16,0 0-175 0,0 0-101 0,0 0-64 0,0 0-41 0,0 0-31 15,0 0-23-15,0 0-22 0,0 0-19 0,4 0-16 0,-2-1-22 0,-2 1-20 16,5 0-46-16,-5-1-56 0,4 1-88 0,-1 0-104 0,-1 0-86 0,4 0-78 15,-6 0-92-15,3 0-97 0,-3 0-67 0,0 0-54 0,6 1-20 0,-1 0-4 16,-1 3 8-16,-1-1 12 0,-1 0 41 0,-2 0 54 0,4 1 90 0,-4 2 103 16,0-1 86-16,0 1 78 0,0 1 93 0</inkml:trace>
  <inkml:trace contextRef="#ctx0" brushRef="#br0" timeOffset="-167789.63">23787 16238 117 0,'0'7'440'0,"-6"-3"220"0,4 2 103 0,-1 0 48 16,-1 0 29-16,2 0 17 0,-1 2 14 0,1-2 14 0,-2 0 12 0,1 0 12 16,-3 0 10-16,3-2 3 0,3 0-98 0,-6 1-145 0,6-2-202 0,-2 2-227 15,-1-2-98-15,3-2-40 0,0 2-23 0,0 0-17 0,-4-1-15 0,4 1-12 16,0-3-15-16,0 3-15 0,0 0-9 0,0 0-9 0,0 0-4 0,0-2-4 16,0-1 5-16,0 3 9 0,0-3-1 0,0 3-10 0,0-3-5 0,0 0-4 15,0 0-1-15,0 0-1 0,0 0-2 0,0 2-1 0,0-2 0 0,0 0-2 16,0 0 0-16,0 0 0 0,0 0 0 0,0 0 0 0,0-2-3 0,4-1-2 15,-4 0 1-15,5-1-2 0,-5-1 0 0,6-2 0 0,-3 0 1 0,3 0 2 16,1-2 3-16,-2 2 0 0,1-2 2 0,3-2 1 0,-4 2 1 0,4-1 1 16,-3-1 2-16,3 1 2 0,0-1 2 0,-4-1 2 0,6 2 4 0,-2-1 1 15,0 1 3-15,0 1 4 0,0 0 2 0,-3 0 2 0,6 1 1 0,-6 1 0 16,-1 0 4-16,4 2 5 0,-3 0 6 0,-3 2 6 0,3 0 6 0,-4 0 9 16,1 2 9-16,-3 1 11 0,0 0 10 0,0 0 9 0,0 0 10 0,0 0 9 15,0 0 12-15,0 0 13 0,0 0 13 0,0 0 21 0,0 0 11 0,0 1 14 0,0-1 5 16,0 3 4-16,4-1 4 0,-2 1 2 0,-2 1 2 0,0 1 4 15,0-1 2-15,0 1 2 0,0 1 3 0,0 1 1 0,0-1-8 0,0 0-12 0,0 2-13 16,0-1-13-16,0 1-53 0,0-1-114 0,0 2 0 0,0-1 0 0,0 1 0 16,0-2 0-16,3 1 0 0,1 0 0 0,-4 0 0 0,0 0 0 0,2-1 0 15,-2 1 0-15,5-1 0 0,-5 1 0 0,4-2 0 0,-1-2 0 0,-1 2 0 16,2-1 0-16,-3 1 0 0,3 0 0 0,0 0 0 0,-2-2 0 0,3 2 0 16,-1-1 0-16,-1-1 0 0,-1-1 0 0,2 3 0 0,-1-3-58 0,-1 0-337 15,2-1-41-15,-3-1-22 0,-1 1-18 0,4-1-13 0,2 1-12 0,-3-2-71 0,-1 0-96 16,5 0-73-16,-1-2-57 0,-1 1-69 0,0-1-78 0,4 1-5 15,1-2 26-15,-5-2 27 0,4 1 26 0,4-1 18 0,-6 1 15 0,0-1 30 16,0 1 39-16,2-1 107 0,0-1 140 0,1 1 110 0,-1 1 93 0</inkml:trace>
  <inkml:trace contextRef="#ctx0" brushRef="#br0" timeOffset="-167382.33">24271 16216 93 0,'0'0'411'0,"0"0"121"0,0 0 84 0,0 0 65 0,0 0 51 0,0 0 37 0,0 0 26 0,0 0 20 0,4 2 16 0,-4-2 14 0,0 0 9 0,0 0-21 0,0 0-31 0,0 0-138 0,2 1-183 0,-2-1-107 0,0 0-69 0,0 0-53 0,0 0-41 0,0 0-19 0,0 0-7 0,0 0-4 0,0 0 0 0,3 0 3 0,3 0 1 0,-3 0 0 0,-1-1 1 0,2 1-4 0,1 0-2 0,-1 0-7 0,1-2-6 0,-1 2-7 0,1 0-3 0,1 0-13 0,-1-1-14 0,-1 1-13 0,1-2-10 0,1 2-12 0,1 0-6 16,-5-1-7-16,5-1-4 0,-5 2-6 0,3-1-6 0,2 1-1 0,-5 0-4 0,4 0-4 0,-3 0-3 0,3 0-4 0,-3 0-4 0,-1 0-5 0,2 0-9 0,1 0-5 0,-5 0-1 0,7-2-4 0,-7 2-4 0,2 0-1 0,-2 0-5 0,4 0-6 0,-2 0-12 0,-2 0-23 0,3 0-26 0,-3 0-37 0,0 0-37 0,4 0-46 0,-4 0-46 0,0 0-40 0,0 0-33 0,0 0-41 0,0 0-47 0,0 0-90 0,0 0-109 0,0 0-84 0,0 0-73 0,0 0-58 0,0 0-50 0,0 0-54 0,0 0-50 0,-4 2 5 0,-1 1 33 0,-1 0 28 0,-1 0 26 0,2 1 40 0,1-1 45 0,-1 2 89 0,-1-2 109 0,1 1 91 0,-1-1 79 0,-1 2 81 0,2-1 75 0</inkml:trace>
  <inkml:trace contextRef="#ctx0" brushRef="#br0" timeOffset="-167090.39">24275 16330 141 0,'-5'5'525'0,"-3"1"132"0,3-2 74 0,-1 2 42 0,3-1 26 0,-3-1 18 0,3 2 14 0,1-2 13 0,-2 1 13 0,-1-2 12 0,5 2 15 0,-4-2-15 0,4-2-28 0,-1 2-178 0,1-3-243 0,0 0-115 0,0 0-56 16,0 0-24-16,0 0-5 0,1 2-3 0,3-1 2 0,-4-1 3 0,5 0-2 16,1 0 0-16,1 0-4 0,0 0-5 0,0 0-6 0,3 0-4 0,0 0-8 15,-1-1-4-15,2 1-8 0,-2-2-11 0,4 2-8 0,-6-3-11 0,6 2-11 16,-4-1-8-16,2-1-4 0,-2 0-9 0,0 2-4 0,0-2-5 0,-2 1 0 16,0-1-78-16,2 2-32 0,-7-1 0 0,7 1 0 0,-5-1 0 0,1 1 0 15,1 1 0-15,-3-2 0 0,-1 1 0 0,5 1 0 0,-7 0 0 0,2-2 0 16,2 1 0-16,-4 1 0 0,0 0 0 0,0 0 0 0,2 0 0 0,-2 0 0 15,0 0 0-15,0 0 0 0,0 0 0 0,0 0-207 0,0 0-174 0,0 0-60 16,0 0-125-16,0 0-156 0,-2-2-143 0,2-1-137 0,0 3-85 0,-4-6-61 16,4 0-4-16,-2 2 21 0,-1-1 35 0,-1 1 41 0,-1-1 60 0,1 2 64 15,-1-2 59-15,-1 3 56 0,1 0 125 0,-1 1 153 0,-3-1 147 0,0-1 141 16</inkml:trace>
  <inkml:trace contextRef="#ctx0" brushRef="#br0" timeOffset="-163208.37">20249 15294 3 0,'-2'0'247'0,"-3"0"81"0,-3 0 48 0,3-2 32 0,-1 1 27 0,1-1 19 15,-2 2 19-15,1-1 25 0,1-1 32 0,-1 1 37 0,1 1 41 0,1-2 42 16,-1 1-34-16,1-1-67 0,-1 2-66 0,1-1-62 0,3-1-38 0,-3 1-21 16,0 1-19-16,4-3-15 0,-2 3-19 0,2 0-21 0,0-3-31 0,0 3-35 15,0 0-42-15,0 0-38 0,0 0-36 0,-3-2-31 0,3 2-19 0,0 0-16 16,0 0-10-16,0 0-9 0,0 0-7 0,0 0-8 0,0 0-2 0,0 0-2 15,0 0-4-15,0 0 1 0,0 0-4 0,0 0-2 0,0 0-1 0,3 2 1 16,-1 1 2-16,-2-3 2 0,4 1 5 0,1 1 2 0,3-2 4 0,-7 1 7 16,8-1 6-16,2 0 3 0,-2 0 7 0,4 0 9 0,1 0 5 0,-3 0 5 15,7 0 4-15,-3-1 1 0,5-2 1 0,-2 1-1 0,2-1-1 0,0-2 0 16,3 1-1-16,-1 0-5 0,1 1-2 0,-1-2-4 0,2 1-4 0,-1-1-5 16,1 1-3-16,-1-1-6 0,1 2-2 0,-4 0-2 0,3 0-1 0,-3 2-1 15,2-1-1-15,-2 1-1 0,-2 1-1 0,2-2 0 0,-6 2 0 0,6 0 0 16,-6 0 0-16,1 0-1 0,3 0 1 0,-5 0 4 0,-3 0 1 0,5 0-1 15,-6 0 2-15,2 0-1 0,-2 2 1 0,0-2 0 0,-4 0 3 0,3 0 3 16,-7 0 1-16,5 0 4 0,-6 0 4 0,0 0 6 0,0 0 6 0,0 0 7 16,3 1 8-16,-3-1 9 0,0 0 9 0,0 0 7 0,0 0 5 0,0 0 6 15,0 0 3-15,0 0 0 0,0 0 0 0,0 0-4 0,0 0-3 0,0 0-8 16,0 0-6-16,0 0-9 0,0 0-13 0,0 0-8 0,0 0-9 16,0 0-10-16,0 0-15 0,0 0-19 0,0 0-20 0,0 0-25 0,0 0-28 0,0 0-25 15,0 0-25-15,0 0-29 0,0 0-36 0,0-3-40 0,0 0-81 16,4 0-101-16,-4 2-85 0,2-4-79 0,1 2-75 0,-1 0-71 0,2-1-73 15,-1-1-73-15,-1 2-23 0,4-1 6 0,-6 1 18 0,3-2 22 0,-3 5 34 16,-3-4 40-16,1-1 81 0,-4 1 99 0,-1-1 87 0,-4 2 83 0,2-1 80 16,-5 1 79-16</inkml:trace>
  <inkml:trace contextRef="#ctx0" brushRef="#br0" timeOffset="-161288.74">24505 15486 169 0,'3'-8'295'0,"-1"0"38"0,-2 1 20 0,0 1 11 0,0 0 7 0,0 2 7 15,0-1 7-15,0 1 9 0,0 1 8 0,0 1 9 0,0 2 7 0,0 0-47 0,0-3-76 16,0 3-81-16,0 0-81 0,0 0-37 0,0 0-20 0,0 0-13 16,0 0-5-16,0 0-10 0,-2-1-6 0,2 1-8 0,0 0-9 0,0 0-8 15,-3 1-10-15,3-1-4 0,0 0-4 0,0 0-1 0,0 0 1 0,-2 2-1 16,2-2 1-16,0 0 2 0,0 0 4 0,0 0 4 0,0 0 6 0,0 0 7 16,0 3 11-16,0-3 9 0,0 0 12 0,0 1 11 0,0-1 10 0,0 0 13 15,0 0 11-15,0 0 7 0,0 0 12 0,0 0 8 0,0 0 7 0,0 2 7 16,0-1 7-16,-4 1 7 0,4-2 7 0,0 1 10 0,0-1 5 15,0 0 10-15,0 0 7 0,0 0 4 0,0 0 5 0,0 0-3 0,0 0-2 16,0 0-2-16,0 0-2 0,-3 2-6 0,3-2-6 0,0 0-13 0,0 0-12 16,0 1-14-16,0-1-19 0,0 0-17 0,0 0-17 0,-2 3-13 0,2-3-13 15,0 0-9-15,0 0-8 0,0 0-5 0,0 0-5 0,0 2-3 0,0-2-3 16,0 4-3-16,0-2-2 0,2 2 1 0,-2 1-2 0,0-1-2 0,0 1-9 16,0 2 1-16,0 2 5 0,0-1 2 0,0 1 0 0,0 1-1 0,0 0-1 15,0 1-2-15,0 3-4 0,-2-4-1 0,-2 4-1 0,4-4-2 0,-3 2-2 16,3 0 5-16,-6 0 5 0,6 0-2 0,-5-1-8 0,5 0-7 0,-4 0-7 15,2-2-1-15,-1 2 7 0,3-4 1 0,-6 2 0 0,6-3 1 0,-3 0 1 16,3 0-1-16,-2-1 1 0,2-1-4 0,-4 1-1 0,4-2 0 0,0 0 2 16,0-3 5-16,-2 3 8 0,2-3-3 0,0 0-7 0,0 0-4 0,0 0-2 15,0 0-4-15,0 0-2 0,2-3-4 0,-2 0-1 0,4-2-1 0,-2 1-1 16,1-2-1-16,1-2-3 0,-2-1-1 0,3-2-4 0,-1 0-1 0,1 0-1 16,1-2-2-16,1 1-1 0,2-3 2 0,-7 1 2 0,3 1 2 0,4-1 1 15,-3-1 1-15,1 3 2 0,-2-1 0 0,1-1 2 0,-1 3 1 0,4 0 3 16,-3 0 3-16,1 2 1 0,-2 0 5 0,1 0 2 0,-1 0 1 0,2 2 0 15,-1 1 0-15,-1 0 0 0,-1 0 0 0,1 1-2 0,-3 1 2 16,2 1 2-16,-1 1-1 0,-1-1-1 0,-2 2 0 0,0 1-1 0,0 0-1 16,0 0 2-16,0 0 2 0,0 0 4 0,0 0 4 0,0 0 10 0,0 3 4 15,0 0 3-15,0 0 3 0,0 3 1 0,-2 0 1 0,2 1 1 0,-3 2 0 16,3 2 3-16,-4-1 0 0,2 1 0 0,-1-1-2 0,1 2-6 0,-2-2-4 16,4 1-6-16,-3-2-4 0,3 0-4 0,-2-3-1 0,2 2-1 0,-4-2-2 15,4-2-2-15,0 1-1 0,0-2-3 0,0 0-3 0,0-3-1 0,4 3-4 0,-4-2-1 16,0-1-4-16,2 3-5 0,-2-3-3 0,0 2-6 0,0-2-1 15,3 1-5-15,1-1-2 0,-2 0-2 0,1-1-2 0,-1-1-6 0,2-1-3 16,1 2-6-16,0-4-3 0,-1 1-3 0,5-1 0 0,-3-1 0 0,-1-1 3 16,2-1 2-16,0 1 2 0,1-1 1 0,1-1 6 0,-4 0 2 0,1-1 7 15,3 2 4-15,-4-1 6 0,0 0 6 0,1 2 6 0,3-1 4 0,-2 2 5 16,-5-1 1-16,3 1 3 0,-1 1 2 0,1 2 0 0,-5 0 2 16,4 2 4-16,-2-2 3 0,-2 3 7 0,0 0 5 0,0 0 6 0,0 0 7 0,0 0 10 15,0 0 11-15,0 0 8 0,0 0 10 0,0 4 4 0,0-1 2 16,0 1-1-16,0 3-3 0,-2-1 0 0,-2 1-3 0,4 1-3 0,0-1-6 15,0 2-6-15,-1 0-6 0,1-1-9 0,0 1-11 0,-4 0-8 0,4-2-10 16,0 2-11-16,0-1-16 0,4-1-23 0,-4 1-29 0,1-1-59 0,-1 1-72 0,6-2-67 16,-6-2-66-16,4 2-53 0,-1-1-49 0,3-1-55 0,-5-1-54 15,3 2-83-15,1-4-90 0,-1 2-34 0,1-1-6 0,-5-2 14 0,6 0 29 16,1 0 56-16,-1-2 68 0,-1 0 65 0,-1 1 64 0,-3-2 52 0,7 0 51 16,-7 0 53-16,5 2 57 0</inkml:trace>
  <inkml:trace contextRef="#ctx0" brushRef="#br0" timeOffset="-160976.98">24917 15568 219 0,'0'3'318'0,"0"-3"38"0,0 3 19 0,0-1 12 0,0 1 7 0,2-2 14 0,-2 2 12 0,3-3 17 0,-1 2 20 0,2-2 14 0,-4 1 13 16,0-1-55-16,5 0-84 0,1 0-82 0,-3-1-81 0,3 1-35 0,-1 0-20 0,-1-2-9 0,5 1-8 0,-4-1-11 0,1-1-15 0,1 2-16 0,0-2-18 0,0 0-22 0,-1 1-25 0,-1-1-33 0,1 1-34 0,1 1-41 0,-5-2-46 0,3 3-44 0,-1-1-45 0,1-1-76 0,-5 1-91 0,0 1-46 0,0 0-29 0,0 0-14 0,0 0-6 0,0 0 6 0,0 0 11 0,0 4 23 0,-2 0 31 0,-1 1 38 0,-1 0 42 0,-1-1 44 0,3 1 45 0</inkml:trace>
  <inkml:trace contextRef="#ctx0" brushRef="#br0" timeOffset="-160613.9">24942 15679 204 0,'0'0'339'0,"0"2"33"0,0-2 17 0,0 0 11 0,0 0 17 0,0 0 17 0,0 0 19 0,6 1 19 0,-6-1 15 0,5-1 12 0,-1 1-3 0,1-4-9 0,3 3-103 0,-3-2-145 0,0 0-67 0,4 0-37 0,0-1-35 0,-1 1-38 0,1-2-48 0,0 2-53 0,0-1-58 0,2 1-63 0,-2 0-78 0,0-1-82 0,0 2-73 0,-4 0-67 0,1 0-28 0,1 0-14 0,-2 0-6 15,1 2 2-15,-6 0 17 0,0 0 28 0,5 2 31 0,-5-2 35 0,7 3 40 16,-5-2 44-16,2 2 62 0</inkml:trace>
  <inkml:trace contextRef="#ctx0" brushRef="#br0" timeOffset="-159359.37">25367 15360 10 0,'0'-5'251'0,"0"1"54"0,0-1 28 0,0 2 15 0,0 0 12 15,0 0 13-15,0 3 8 0,0-1 12 0,0 1 16 0,0 0 20 0,0 0 22 16,4-2 0-16,-4 2-16 0,0 0-66 0,0 0-82 0,4-1-33 0,-4 1-6 15,1 0 11-15,-1 0 17 0,4 0 16 0,-4 0 13 0,4 0 7 0,-2 0 5 16,-2 0-6-16,3 1-14 0,-3-1-9 0,2 2-9 0,-2-1-9 0,0 2-9 16,0-1-14-16,0 1-21 0,0 3-21 0,0-2-26 0,-2 4-24 0,-1-1-24 15,1 4-20-15,-6-1-17 0,7 2-13 0,-7 0-14 0,3 2-13 0,0-1-13 16,-4 1-11-16,0 0-11 0,3-1-5 0,-3 0-7 0,0 1-2 0,4-1-2 16,-4-1-2-16,1 0-1 0,1-1 0 0,-2-1 2 0,4 1-1 0,-4-2-1 15,1 0 0-15,1-2 0 0,2 1-1 0,-1-1 1 0,-3-2 1 0,6 1-1 16,-3-2 2-16,1-1-1 0,1 0-1 0,4 0-1 0,-2-1-2 0,-1-1-3 15,3-1-5-15,0 0-1 0,0 0-3 0,0 0-4 0,0 0-4 0,0 0-1 16,0 0-3-16,0 0-1 0,3-1-2 0,-1-1 0 0,2 1-2 0,-1-1 2 16,-1-1 2-16,4-1 0 0,-3 1 5 0,3-2 2 0,3-1 5 15,-4 2 4-15,2-1 3 0,1-1 4 0,1 2 2 0,0-1 0 0,-4 1 0 16,4-1 2-16,0 2-1 0,0-1 1 0,0 1 1 0,-2 1 1 0,3-1-2 16,-1 2-1-16,-4-1-1 0,4 2 2 0,-4 0-2 0,4 2 0 0,-1-2 0 15,-3 1-2-15,1 2 2 0,-1 0 3 0,-1 0 2 0,1 0 2 0,-1 0 5 16,-3 2 6-16,5-1 5 0,-6 1 1 0,4-1 1 0,-4 2 2 0,0 2 4 15,0-2 1-15,0 2 2 0,0 0 4 0,-4 0-1 0,2 0-1 0,-2 2-1 0,-1-3-2 16,1 2-8-16,-1 0-11 0,0 0 1 0,-1-1 4 0,1 1 1 16,-3-2 1-16,3 2-3 0,-4-1-2 0,4-1-1 0,-1-1 0 0,1 2-1 15,-2-2-2-15,1-2-2 0,1 2 2 0,-4-1 3 0,5-1 2 0,-1-1-4 16,-1 2-7-16,1-2-6 0,-1 0-7 0,-1 0-7 0,5-2-8 0,-5 2-14 16,2-1-14-16,3 1-23 0,-5-3-28 0,1 1-50 0,4-1-53 0,-1 0-58 15,-1 0-55-15,-1-1-47 0,3-1-45 0,2 1-41 0,-7-4-37 0,7 2-36 16,-2-1-38-16,2-2-40 0,-4-2-37 0,4 2-26 0,-3-3-18 0,3 2 26 15,0-3 46-15,0 0 53 0,0 1 55 0,0-1 48 0,0 0 45 0,0 2 43 16,3-3 45-16,-3 2 41 0,4 0 46 0,-2 2 51 0</inkml:trace>
  <inkml:trace contextRef="#ctx0" brushRef="#br0" timeOffset="-159050.52">25272 15552 232 0,'3'-3'299'0,"-1"-2"29"0,2 2 20 0,-4-1 15 0,5 1 16 0,-1 0 20 0,1-2 15 0,-1 2 20 0,-2-1 19 0,5-2 19 0,-2 0 0 0,1 0-12 0,3-2-67 0,-4 1-91 0,8-2-36 0,-6 0-12 0,2 0-6 0,0-2 0 0,4 2-6 0,-2-1-11 0,-1-1-10 0,-1 2-15 0,1 0-16 0,2 2-18 0,-5-1-19 0,2 0-20 0,-3 4-21 0,3-2-16 0,-2 2-17 0,-1-1-13 0,-1 4-18 0,0-2-15 0,-1 1-20 0,-2 2-23 0,5-1-40 0,-5 1-48 0,3 1-46 0,-1 1-43 0,-4 1-37 0,5-2-38 0,-1 2-43 0,0 2-48 0,-3-2-67 0,3 1-79 0,-2 0-57 0,1 0-49 0,-3 0-10 0,4 1 3 0,-2-1 31 0,2 1 40 0,-3 1 41 0,3-2 44 0,-4 0 37 0,5 0 36 0,-5 2 43 0,6-2 48 0,-3 1 67 0</inkml:trace>
  <inkml:trace contextRef="#ctx0" brushRef="#br0" timeOffset="-158713.99">25608 15559 73 0,'-4'3'304'0,"-1"2"63"0,0-1 36 0,-3 1 23 0,6 1 20 0,-3 0 26 0,-2 1 27 15,5-1 28-15,-5 2 27 0,5-1 25 0,-3 1 21 0,1 1-17 0,0 0-40 16,3 0-91-16,-3-2-121 0,2 2-62 0,-2 0-36 0,4-1-23 0,-3 1-17 15,3 0-24-15,3-2-29 0,-3 2-26 0,0-1-29 0,6-1-22 16,-6-1-21-16,5 0-17 0,-1-1-11 0,1-1-4 0,-1-1-2 0,1 0-1 16,1 0 5-16,1-3 0 0,-2 2 0 0,1-2 2 0,-1-2 2 15,1 2 5-15,1-1 7 0,2-2 2 0,-7 0 5 0,3-2 5 0,4 1 10 0,-3-1 5 16,1-1 8-16,-2 0 4 0,1 0 7 0,-1 0 8 0,-1 0 6 0,1 0 6 16,-1-1 4-16,1 1 1 0,-1-2 2 0,-2 2 0 0,-2 0-1 0,3-1 0 15,-1 1-4-15,-2 1-4 0,0-2-2 0,4 1-4 0,-4 0-3 16,0 0-7-16,0 0-7 0,0 0-3 0,0 0-4 0,-4 0-3 0,4 0-5 15,0 0-3-15,-5-2-3 0,5 2-3 0,-2 2-6 0,-2-2-3 0,1-1-3 0,-3 3-3 16,6 0-6-16,-5-1-1 0,1 2-4 0,-1-1-4 0,1-1-3 16,2 4-3-16,-1-2-4 0,1 0-4 0,-2 1-7 0,1 0-10 0,1 1-11 15,-2 1-23-15,4 0-25 0,-1-1-54 0,1 1-65 0,-4 0-67 0,4 0-72 16,-4 0-56-16,2 1-50 0,2-1-47 0,-3 3-48 0,3-1-59 0,0 1-63 16,0-3-53-16,0 0-44 0,0 4-5 0,0-4 13 0,0 6 49 0,0-1 61 15,3-1 69-15,-1 1 73 0,2-1 54 0,0 1 49 0,-3-2 51 0,5 1 44 16,-3 1 65-16</inkml:trace>
  <inkml:trace contextRef="#ctx0" brushRef="#br0" timeOffset="-158231.98">25881 15604 199 0,'-5'-2'292'0,"5"1"34"0,0 1 22 0,-4 0 16 0,2-1 13 0,2 1 13 0,-3-2 14 0,3 2 18 0,-2 0 17 16,2 0 18-16,0 0 18 0,0 0-45 0,0 0-70 0,0 0-64 0,0 0-63 0,-4 0-27 0,4 0-14 0,0 0-6 0,0 2-5 0,-3-1-1 0,3 0-1 0,-2 3 3 0,2-1 4 0,-4 0 1 0,4 1 0 0,-2 0 3 0,2 3 3 0,-3-1 3 0,-1 1 1 0,4 1 1 0,-2-1-4 0,-1-1-2 0,3 2-4 0,-4-1-10 0,4 1-10 0,0-1-18 0,0-1-20 0,0 2-18 0,0-2-19 0,0 0-15 0,0 0-20 0,0 0-11 0,4 0-11 0,-4-2-8 0,3 2-4 0,-1-3-4 0,-2 3-4 0,4-3-1 0,-1 2 0 0,-1-4 0 0,2 4 0 0,-2-4 0 0,1 2 1 0,1-1 4 0,-2 1 7 0,3-3-2 0,-1 1-2 0,1 1-2 0,1-2 0 0,-3 0 0 0,3 0 0 0,1-2 0 0,-5 1 0 0,3 1 0 0,2-3 1 15,-1 1 2-15,-1-1 0 0,1 2-3 0,1-4-4 0,-5 2 4 0,3-1 6 0,-1 0 3 0,1 0 2 0,1 0 3 0,-3-1 1 0,1-1 1 0,1 0 2 0,-3 2 2 0,2-2 1 0,-1 0 0 0,-1 0 3 0,5 0 1 0,-7-2 2 0,2 2 2 0,-2 0-1 0,5 0 2 0,-5 0 0 0,0-1 0 0,0 1 3 0,0 0-1 0,0 0-2 0,0-2 1 0,0 2 2 0,0 0 0 0,0-1 3 0,0 1 2 0,-1-2 1 0,-3 2 1 0,4-1 4 0,-2 2 2 0,2-2 4 0,-3 1 1 0,-1-1-3 0,2 2-2 0,-1-1-2 0,-1 1 1 0,-1-1-1 0,3 2-5 0,-5-2-3 0,5 2-6 0,-4 0-6 0,3 0-6 0,-3 1-7 0,3-2-5 0,-3 2-8 0,1 0-5 16,-2 2-7-16,5-1-7 0,-4-1-12 0,3 2-13 0,-3 1-16 16,1-2-16-16,-2 1-11 0,1 1-16 0,3 0-13 0,-3 0-14 0,1 1-16 15,-1-1-23-15,3 2-27 0,-3-1-49 0,3 1-62 0,-3-1-68 0,4 2-69 16,-5 0-53-16,2 2-48 0,1-2-47 0,2 1-47 0,-1 2-70 0,-3-1-87 15,3 1-30-15,3 0-6 0,-6-2 16 0,6 1 23 0,-2-1 50 0,2 1 61 16,0-5 76-16,0 4 80 0,0-4 65 0,0 0 58 0,0 5 61 0,2-1 60 16</inkml:trace>
  <inkml:trace contextRef="#ctx0" brushRef="#br0" timeOffset="-157185.25">26317 15475 21 0,'0'-3'265'0,"0"3"85"0,0-2 44 0,0 2 29 0,0 0 22 0,0 0 18 0,0 0 20 15,0 0 19-15,0 0 23 0,0 0 21 0,0 0 32 0,0 2 34 0,2 0-41 16,-2-2-73-16,0 3-73 0,0 0-68 0,0 1-37 0,0 2-21 0,0 0-16 16,0 2-15-16,0 1-19 0,0 0-18 0,0 3-22 0,-2-2-21 0,2 2-30 15,-4 0-35-15,1 0-35 0,1 2-40 0,-2-4-16 0,1 2-10 16,1-1-5-16,-2 0-5 0,4 0-11 0,-5-2-13 0,5 2-21 0,-4-1-25 15,4-1-34-15,-2 0-35 0,-1 0-39 0,1 0-39 0,2-1-35 0,0-2-27 16,-4 0-30-16,1-2-33 0,3 1-28 0,0-1-23 0,0-2-20 0,0-2-16 0,0 0-12 16,0 0-10-16,0 0-12 0,0 0-7 0,0 0-12 0,0 0-14 15,0-5 12-15,0 1 25 0,3-2 26 0,1-2 22 0,-2 1 26 0,1-1 22 16,-1-1 22-16,2-1 27 0,1 1 33 0,-1-2 36 0,-2 2 38 0</inkml:trace>
  <inkml:trace contextRef="#ctx0" brushRef="#br0" timeOffset="-156860.04">26328 15496 193 0,'0'-8'287'0,"0"1"36"0,0 1 25 15,0 0 17-15,0 2 11 0,3 1 16 0,-1 0 15 0,-2 0 18 0,0-2 20 16,4 2 22-16,-2 0 22 0,-2-1-40 0,3 1-66 0,-3-2-60 0,4 2-53 16,-2-1-25-16,3 1-15 0,-5-3-2 0,4 2 5 0,1 0-1 0,2 0 1 15,-5-1-7-15,2 2-5 0,1-1-9 0,1-1-11 0,-1 1-8 0,-1 1-9 16,1-2-14-16,2 2-14 0,-5-1-11 0,4 1-6 0,-3-2-12 0,3 2-16 16,-1 0-12-16,-1 0-12 0,-1 2-15 0,-1-1-14 0,2 1-7 0,-2-1-9 15,-2 2-5-15,0 0-1 0,0 0 5 0,0 0 8 0,3 2 5 0,1 1 4 16,-2-2 1-16,-2 2 1 0,3 2 3 0,1 1 1 0,-4 0 2 0,2 1 3 15,-2 2-2-15,0 0-2 0,3 2-7 0,-1 1-8 0,-2 0-7 0,0 0-7 16,4 0-6-16,-4 1-3 0,3-1-6 0,-1 2-3 0,-2-2-5 0,4 0-1 16,-2 0-4-16,-2-2-2 0,3 1-3 0,1-1-5 0,-2 1-2 0,-2-1-5 15,3-2-11-15,1 1-11 0,-2-2-20 0,-2-1-24 0,3 0-43 0,-3 0-50 16,2 1-51-16,-2-5-52 0,0 2-43 0,0 0-41 0,4-1-31 16,-4-3-29-16,0 3-29 0,0-3-30 0,0 0-36 0,0 3-30 0,0-3-54 15,0 0-59-15,0 0 4 0,0 0 31 0,-6 0 44 0,6 0 50 0,-5 0 41 16,-2-2 40-16,1 2 31 0,1-1 29 0,-1 1 35 0,-1-3 37 0,5 3 41 15,-3 0 45-15</inkml:trace>
  <inkml:trace contextRef="#ctx0" brushRef="#br0" timeOffset="-156167.03">26369 15586 213 0,'-3'-3'329'0,"-1"0"40"0,2 2 28 0,-1-1 25 0,3 1 26 0,0 1 28 16,0 0 26-16,0 0 22 0,0 0 20 0,0 0 13 0,0 0 2 0,0 0-11 15,0 0-86-15,0-3-120 0,3 1-56 0,-1 1-32 0,2-2-19 0,-1 1-18 16,-1 0-23-16,4 1-25 0,1-2-24 0,0 0-22 0,-3 2-20 0,5-2-12 15,-4-2-14-15,4 2-11 0,-3 2-32 0,-1-2-45 0,4 0-53 0,-3 1-53 16,-3 1-49-16,3 1-45 0,-3-2-32 0,1 2-25 0,-4 0-24 0,2 2-16 16,-2-2-19-16,0 3-21 0,0-3-16 0,0 4-17 0,0 0 12 0,-2 1 23 15,-2 0 36-15,1 1 42 0,-3 0 38 0,3-2 38 0,-3 2 27 0,1 0 27 16,-4 0 23-16,3 0 25 0,3-1 25 0,-3-1 30 0,1 1 28 0,-1-1 28 16,-1 1 19-16,5-1 20 0,-3-1 13 0,1 0 15 0,1 1 9 0,1-2 8 15,-2 0 4-15,2 0 1 0,2 0-1 0,0-2-4 0,0 0-6 0,0 0-8 16,0 0-11-16,0 0-11 0,0 2-6 0,2-1-8 0,2-1-4 0,-2-1-9 15,1 1-5-15,3-2-5 0,-1 0-3 0,2 0-5 0,-1 0-1 0,-1 0-2 16,4-3 0-16,2 0-1 0,-4 1-3 0,1-1-4 0,1 1 1 0,0-1-2 16,0-1-2-16,2 2-4 0,-2-2-1 0,0 1-1 0,3-1-1 0,-6 0 0 15,5 2 0-15,-6-2 3 0,4 0 3 0,0 1 3 0,0-1 4 0,0 2 5 16,-3-1 8-16,3-1 4 0,-4 2 10 0,4-1 9 0,-3-1 12 0,3 2 10 16,-4-1 9-16,1 2 9 0,1-1 11 0,-2-1 10 0,1 0 10 15,-1 1 10-15,-1 0 3 0,1-1 1 0,0 0-1 0,-1 1-4 0,2 0-7 16,-1-2-9-16,-1 1-12 0,5-1-8 0,-4 0-12 0,0 0-7 0,3 2-12 15,-3-2-13-15,1 0-13 0,-1 0-12 0,2 1-11 0,-5-1-5 0,3 1-5 16,3 1-2-16,-6 1-2 0,1-1-1 0,-1 1 1 0,2-1-2 0,-4 3-2 16,5 0 1-16,-5-1-1 0,0 2 4 0,0 0 4 0,4 0 4 0,-4 0 9 15,1 0 10-15,3 2 8 0,1-1 11 0,-1 2 10 0,0 0 5 16,-3 2 3-16,5-1 7 0,-2 2 7 0,1 2 11 0,0-2 3 0,-1 3 6 16,1 0-1-16,3 1 0 0,-7 1-8 0,3 1-7 0,2-2-11 0,-3 2-7 0,-1 2-9 15,2-1-6-15,-3-1-3 0,3 2-4 0,-4-1-8 0,4 0-9 0,-4 0-7 16,0-1-5-16,0 0-2 0,0 0-2 0,0 0-2 0,-4-2 1 15,4-1 5-15,-4 0 5 0,3 0 8 0,-3 0 9 0,4-2 8 0,-2 0 5 16,-1-1 8-16,-1-1 9 0,-2 0 5 0,5 0 3 0,-3-1 7 0,0-1 7 16,-1 0 2-16,1-1 5 0,3 1-2 0,-3-2 1 0,-1 1-6 0,1-2-8 15,-2 1-3-15,5-1-1 0,-3 0-5 0,0-1-5 0,-1 1-4 0,1-3-5 16,-1 0-2-16,3 1-5 0,-1-2-3 0,-1 1-3 0,2-2-3 0,-1-1-2 16,3 0-1-16,-2 0-2 0,2-2-4 0,0 1-3 0,-4-2 0 0,0 2 0 15,4-2 2-15,4 0-2 0,-4 0-2 0,4 0-1 0,-4 0-4 0,2 0-2 16,1 0-5-16,-1-2 1 0,2 2-2 0,1 0-3 0,-1 0 0 0,1 0-2 15,-1 0-2-15,1 0-4 0,0 2-5 0,1-2-5 0,1 1-11 0,-1 2-16 16,-1-2-27-16,0 3-33 0,3-1-63 0,-1 1-79 0,0 1-75 0,-5-1-72 16,7 1-63-16,-4 1-62 0,1 1-72 0,1 0-76 0,-2 1-60 0,1 0-57 15,-2-1-15-15,-4 2 1 0,5 0 21 0,0 2 32 0,1-1 62 0,-6-1 78 16,3 3 75-16,1-1 73 0,-2 1 65 0,1 1 60 0,-1 1 73 0</inkml:trace>
  <inkml:trace contextRef="#ctx0" brushRef="#br0" timeOffset="-155866.85">27019 15568 63 0,'3'2'290'0,"-1"-1"71"0,-2-1 41 0,0 2 26 0,0-2 29 0,4 3 29 0,-4-3 23 0,0 1 24 0,0-1 11 0,0 0 7 0,0 3 5 0,0-3 0 0,0 0-100 0,0 3-145 0,0-3-125 0,0 2-118 0,0-2-97 0,0 3-89 0,0-3-122 0,-4 4-137 0,4-4-80 0,0 5-51 0,0-1-26 0,-2-1-11 0,-1 2-9 0,3-2-3 0,-2 1 16 0,2-4 24 0,0 3 39 0,0-3 48 0,-4 5 58 0,4-5 61 16</inkml:trace>
  <inkml:trace contextRef="#ctx0" brushRef="#br0" timeOffset="-154522.37">27428 15454 118 0,'0'-3'295'0,"0"0"56"0,-4 2 32 0,4-1 25 0,0 2 22 15,0 0 30-15,0 0 30 0,0-3 37 0,0 3 42 0,0 0 42 0,0 0 39 16,0 0-12-16,0 0-39 0,0 0-74 0,0 0-87 0,0 0-41 0,0 0-23 16,0 0-11-16,0 0-7 0,0 0-18 0,4 2-23 0,-1 1-31 0,-3 0-34 15,2 3-34-15,2 0-33 0,-3 0-24 0,7 1-23 0,-8 4-10 0,1-2-14 16,5 1-7-16,-2 1-7 0,-1-1-13 0,-1 2-10 0,2-1-9 0,-3 1-7 15,3-2-5-15,0 2-3 0,-3-1-6 0,7-3-8 0,-8 2-5 0,1 0-4 16,3-2-7-16,-2 0-4 0,2-1-2 0,-1-1 1 0,-1-1 1 0,2 2-2 16,-3-3-3-16,7 1 0 0,-7-2-3 0,7-1 0 0,-7 2 1 0,5-3 2 15,1 1-1-15,-5-2-2 0,7-2 3 0,-4 1 7 0,4-3-2 16,0 0-4-16,1-2-1 0,-1-1-1 0,1-1-2 0,-1 1 0 16,2-4-2-16,-2 1 1 0,4-2-2 0,-2 1-2 0,-2-1 1 0,0 0-1 0,0 0 1 15,-2 0-2-15,2 0 0 0,-3 0-2 0,1 2 1 0,-2-1-1 0,1 1 1 16,-1-1-2-16,-1-1 0 0,-1 3-2 0,-1 0 1 0,2 0 1 0,-2 0 0 15,-2 0 0-15,0 2 0 0,3-1 0 0,-3 1 0 0,0 1 1 0,0 1-1 0,0 1-1 16,0-1 2-16,0 2 1 0,0 3-4 0,0-3-1 0,0 3 0 16,0 0 2-16,0 0-1 0,0 0 1 0,0 0-2 0,0 0 0 0,0 0 0 15,0 3 1-15,-3 0 1 0,3 2-2 0,-2 1 0 0,2 0 0 0,-4 2 1 16,4 2 2-16,-2-1-1 0,-1 3-2 0,3 0 1 0,-4-2 2 0,4 4 0 16,0-4-1-16,-2 2-1 0,2-1 1 0,2-1 1 0,-2 2 1 0,4-3-1 15,-4 0-1-15,5 0 2 0,-1 0 2 0,1-1 2 0,1-1 1 0,1 1 0 16,-2-1 0-16,1-1 1 0,-1-1 4 0,4-1 1 0,0 0 1 15,-3 1 1-15,6-3-4 0,-4 1 4 0,-1-1 2 0,0-2 2 0,2 0-1 16,0 0 1-16,-3-2 3 0,3 0 3 0,0 1 3 0,0-2 1 0,-4 1 1 16,4-1 1-16,-3 0 1 0,3-1 7 0,-4 1 7 0,4-2 5 0,-3 1 5 15,-1-1 7-15,2-1 7 0,-1 0 6 0,-1 0 2 0,1 2 5 0,-3-2 7 16,3 0 3-16,-1 0 7 0,2-2 2 0,-5 1 5 0,5 1 1 0,-1-2 2 16,-4 1-1-16,5-2 0 0,-5 0-2 0,1 0-4 0,-1 0 1 0,2 0-1 15,-1-2-3-15,-1 2-3 0,2-1-4 0,-3-1-4 0,-1 1-7 0,0 0-8 16,4-1-5-16,-4 0-4 0,0 1-8 0,0-1-6 0,0 2-6 0,0-1-5 15,0-1-9-15,0 1-7 0,0-1-3 0,0 1-7 0,-4-1-5 0,4 1-2 16,0 1-9-16,0 0-11 0,-1 0-24 0,-3 1-33 0,4 0-38 0,-2 1-42 16,-1 0-40-16,3 1-35 0,-4 0-37 0,4 1-34 0,-2-1-85 0,-1 3-104 15,1-1-109-15,2 1-108 0,-4 1-112 0,1 1-113 0,3 1-50 0,0 0-23 16,0 0 17-16,0 0 32 0,-2 3 33 0,2-3 36 0,-4 3 33 0,2 1 34 16,2-4 83-16,0 6 109 0,0-1 107 0,0 1 109 0,2-1 120 0</inkml:trace>
  <inkml:trace contextRef="#ctx0" brushRef="#br0" timeOffset="-153846.78">28281 15085 237 0,'0'-3'365'0,"-5"0"71"0,5 1 51 0,-2 1 43 0,2 1 41 0,0 0 35 0,0-3 39 0,0 3 32 0,0-3 27 15,0 3 23-15,0 0 19 0,0 0-46 0,0 0-81 0,0 0-91 0,0 0-98 16,0 0-61-16,2 0-44 0,3 0-37 0,-1 2-35 0,1-1-30 0,1 2-33 15,1 0-26-15,-2 0-25 0,1 0-19 0,-1 2-17 0,4-1-11 0,-3 1-11 16,3 1-12-16,-4-2-8 0,-1 2-5 0,5 0-8 0,-4 0-6 0,-1 0-6 16,1 2-5-16,-1-2-5 0,1-1-5 0,-3 2-5 0,2-3-2 0,1 2-4 15,-5 0-1-15,4 0-1 0,-1-1-4 0,-1-1-1 0,-2 1-4 0,4-1-4 16,-2 1-2-16,-2-2-5 0,0 1-11 0,0-2-13 0,3 1-15 0,-3 0-18 16,4-2-39-16,-4-1-45 0,0 3-72 0,0-3-80 0,0 3-70 0,0-3-59 15,0 1-59-15,0-1-53 0,2 2-59 0,-2-2-60 0,0 0-55 0,0 0-54 16,0 0-12-16,0 0 6 0,0 0 32 0,0 0 44 0,0 0 71 15,0 0 79-15,0-6 68 0,0 0 62 0,0 0 58 0,0 0 58 0,0 2 63 0</inkml:trace>
  <inkml:trace contextRef="#ctx0" brushRef="#br0" timeOffset="-153409.8">28417 15067 25 0,'-4'-6'257'16,"1"0"67"-16,3 2 35 0,0-2 19 0,0 1 17 0,0 1 15 0,0-1 20 0,0 1 22 15,0-1 28-15,0 1 28 0,0-2 26 0,0 1 24 0,7-1-52 16,-7 2-87-16,2-2-61 0,1-1-48 0,3 3-19 0,-3-2-2 0,3 0-2 15,-1 0 2-15,4 0-8 0,-3 0-13 0,6 1-16 0,-4-2-18 16,1 1-19-16,0 1-14 0,3 0-17 0,-4-1-12 0,4-1-13 0,-1 2-14 16,2 0-12-16,-2 1-13 0,-2-1-13 0,2 1-14 0,-2-1-8 0,-2 2-10 15,0 0-8-15,0 2-7 0,1-3-7 0,-5 3-7 0,3 0-7 0,-6-1-3 16,7 2-3-16,-7-1-5 0,0 1-2 0,0 0-2 0,0 0 0 0,0 0 0 16,0 0 0-16,0 0-2 0,0 0 1 0,0 0-1 0,0 0 2 0,0 0 2 15,0 0 4-15,2 1 7 0,-2-1 4 0,0 3 4 0,0 2 1 0,0-2 2 16,0 3 2-16,0-1-2 0,-2 2 0 0,2 2 0 0,0 0 0 0,-4 0-2 15,1 0-1-15,3 1-3 0,0 2-3 0,-2 0-4 0,-2 0-5 16,4-1-5-16,0 2-4 0,-3-2-1 0,3-1-5 0,0 2-2 0,0-3-1 16,0 2-1-16,-2-2-4 0,2 1 1 0,0-1-5 0,0-1-8 0,0 1-8 15,0-2-10-15,0-1-10 0,-4 2-10 0,4-2-14 0,0 0-17 0,0 0-26 16,0-2-32-16,0 1-65 0,0-1-76 0,0 1-74 0,0-2-70 0,0 0-61 16,0 0-56-16,0 0-68 0,0 1-71 0,0-4-58 0,0 0-53 0,-2 2-14 15,2-2 2-15,-7 3 21 0,7-3 31 0,-2 1 63 0,2-1 77 0,-5 2 73 16,5-2 72-16,-7 0 65 0,7 0 62 0,-6 0 74 0</inkml:trace>
  <inkml:trace contextRef="#ctx0" brushRef="#br0" timeOffset="-153076.48">28408 15129 7 0,'-4'-2'240'0,"2"1"67"0,-1 1 32 0,3 0 17 0,0-3 17 16,0 3 9-16,0 0 16 0,0-3 15 0,3 1 23 0,-3 1 23 15,2-1 23-15,-2 0 28 0,6 0-47 0,1 0-76 0,-5-1-54 0,3 2-46 16,4-2-15-16,-3 0-3 0,3-1 2 0,-2 2 3 0,0-1-1 0,2 0-1 16,0 0-11-16,2-2-12 0,-2 2-21 0,0 0-20 0,0 0-23 0,0 2-22 15,-3-2-20-15,3 0-16 0,-4-1-19 0,1 3-14 0,1-2-16 0,-2 2-15 16,-3-1-15-16,5 1-15 0,-5-1-11 0,2 1-10 0,-2-1-9 0,-2 2-6 16,0 0-14-16,0 0-15 0,0 0-25 0,0 0-32 0,0 0-38 0,0 0-39 15,0 0-42-15,0 0-42 0,0 2-34 0,-2-1-25 0,-2 1-23 0,-1-1-21 16,1 2-16-16,-1 1-14 0,3 1-10 0,-5 0-6 0,1 1 2 0,4 0 2 15,-7 0 4-15,2-2-1 0,2 2-10 0,-4-1-19 0,3 1 6 0,-3-2 15 16,4 1 19-16,-4 1 18 0,3-3 16 0,-3 1 19 0,4 0 19 0,-4 1 20 16,7 0 26-16,-7-1 28 0,2 0 35 0</inkml:trace>
  <inkml:trace contextRef="#ctx0" brushRef="#br0" timeOffset="-152746.79">28379 15199 166 0,'-4'3'296'0,"1"0"29"0,3-1 17 0,0-1 14 16,0-1 10-16,0 0 11 0,0 0 16 0,0 1 16 0,0-1 20 0,3 0 27 15,-3 0 14-15,6-1 13 0,-3 1-59 0,-1-1-91 0,5-1-32 16,-5-1-4-16,5 2 6 0,1-2 5 0,-1 0 5 0,-2 0 4 0,1-1-5 0,5 0-6 15,-4 1-15-15,2 0-17 0,-2-1-23 0,2-1-23 0,-3 2-28 0,3-1-27 16,-4 1-25-16,4-2-27 0,0 2-19 0,-3-1-21 0,-3 1-15 16,3 0-15-16,-1 1-10 0,-1-1-11 0,1 1-7 0,-1 2-7 0,-1-1-4 15,-3 1-4-15,2 0-10 0,-2 0-5 0,0 0-20 0,0 0-20 0,0 0-33 16,0 0-40-16,0 0-52 0,0 0-53 0,0 0-47 0,0 0-46 0,0 0-39 16,0 0-41-16,0 0-48 0,0 0-44 0,0 1-73 0,-2 4-82 0,-5-2-29 15,5-1-6-15,-1 2 24 0,-3-1 36 0,1 2 48 0,-2 1 53 16,1-2 45-16,-3 2 47 0,4 0 41 0,-4-1 40 0,0 0 45 0,1 2 50 15</inkml:trace>
  <inkml:trace contextRef="#ctx0" brushRef="#br0" timeOffset="-152348.89">28138 15429 150 0,'-1'3'318'15,"-5"-2"52"-15,3 1 27 0,-1 1 14 0,4-3 6 0,0 0 10 0,0 0 7 16,0 1 17-16,0-1 21 0,4 2 18 0,-4-2 18 0,5 0-25 0,-1-2-47 15,-3 1-76-15,8-1-88 0,-3-1-28 0,3 2 0 0,-2-4 10 0,4 2 17 16,0-1 14-16,-2-1 14 0,5-1-1 0,1 2-6 0,3-4-8 0,0 2-12 16,-2 0-11-16,6-2-14 0,2 1-14 0,-5 1-13 0,1 0-19 0,4-1-20 15,-4-2-20-15,3 1-22 0,-1 1-19 0,0-1-20 0,-1 1-16 0,-1 1-12 16,0-2-7-16,-2 2-8 0,0-1-9 0,-1-1-8 0,1 2-7 0,-4 0-4 16,4 0-7-16,-3 2-2 0,-4-2-5 0,3 1-3 0,1 1-2 0,-6 1-1 15,3-2-1-15,-5 2-1 0,6 0-1 0,-7 0-1 0,3 0-2 0,0 2 0 16,-4-2 0-16,0 3 1 0,3-2-1 0,-6 1 2 0,3-1-2 0,-1 0-2 15,-1 2-1-15,-1-1-3 0,2 1-3 0,-4 0-7 0,1 0-7 0,-1 0-8 16,4-1-11-16,-4 1-14 0,0 0-23 0,0 0-28 0,0 0-56 0,0 0-71 16,0 0-64-16,0 0-69 0,0 0-55 0,-4 1-47 0,3 0-49 0,-3 3-46 15,2-3-71-15,-5 4-83 0,2-2-36 0,-5 0-15 0,1 1 10 0,2 1 21 16,-5-1 52-16,2 1 69 0,1-1 68 0,-1 1 68 0,-1-1 55 0,-2 1 51 16,2-1 52-16,-1 2 54 0</inkml:trace>
  <inkml:trace contextRef="#ctx0" brushRef="#br0" timeOffset="-152001.58">28372 15330 36 0,'-2'0'277'0,"2"0"80"16,-4 0 44-16,3 0 25 0,1 0 22 0,0 1 21 0,0 2 23 0,-4-1 30 0,0 0 32 16,4 2 34-16,0-3 37 0,0 2 38 0,-2 2-53 0,-1-1-90 15,3 1-74-15,0 2-69 0,-4-1-32 0,4 3-16 0,-2 0-14 0,-1 0-10 0,1 0-19 16,-2 3-21-16,4-1-29 0,-3-1-29 0,3 2-35 0,-6-1-31 0,6-1-21 15,-1 2-20-15,1-1-14 0,-4-1-13 0,0 1-8 0,4-1-7 16,-5 1-9-16,5-1-7 0,-2-1-7 0,2 0-7 0,0 0-4 0,-4-1-4 16,1 1-5-16,3-2-5 0,0 1-2 0,0-2-4 0,0-1-1 0,0 2 0 15,0-1-1-15,3-2-4 0,-3 1-2 0,4-1-4 0,-4 1-5 0,0-2-8 16,0-1-8-16,2 2-8 0,-2-3-14 0,0 2-15 0,0-3-27 0,0 2-28 16,0-2-43-16,3 3-44 0,-3-3-47 0,0 0-50 0,2 1-38 0,-2-1-32 15,0 2-28-15,0-2-28 0,0 0-24 0,8-2-26 0,-7 1-35 0,-1-2-35 16,6 1-34-16,-6-2-27 0,3-1 5 0,3-1 23 0,-6 0 34 0,5 0 48 15,-1-1 38-15,-4-1 35 0,5-1 34 0,-1 2 30 0,0-2 36 0,-3 1 35 16,5-1 46-16,-3 2 53 0</inkml:trace>
  <inkml:trace contextRef="#ctx0" brushRef="#br0" timeOffset="-151605.24">28428 15454 37 0,'0'-6'264'0,"5"2"53"0,-5-1 28 16,0 2 20-16,4 2 13 0,-4 1 17 0,2-2 15 0,-2 2 18 0,0 0 22 16,0 0 22-16,0 0 24 0,0 0 1 0,0 0-8 0,0 0-48 0,0 0-65 15,0 2-23-15,3-1-3 0,-3 2-3 0,4-1 1 0,-2 2-2 0,-2-1-4 16,3 1-8-16,1 1-13 0,-2 1-15 0,1 1-19 0,-1 1-25 0,2 1-31 15,-1 0-34-15,-1 0-36 0,4 2-25 0,-6-1-25 0,3 1-15 0,3-1-14 16,-3 1-11-16,-1 1-12 0,2-2-8 0,-4 4-9 0,5-4-6 0,-5 2-7 16,7-1-7-16,-7 0-4 0,2 0-4 0,-2 0-7 0,4-2-1 0,-2 1-1 15,-2-1-2-15,0-2-5 0,3 0-5 0,-3 0-8 0,4-1-11 0,-4-1-13 16,0-1-18-16,2-1-22 0,-2 0-32 0,0 0-36 0,0-3-40 0,0 2-44 16,0-2-44-16,0 0-47 0,0 0-42 0,0 0-36 0,0 0-33 0,0 0-28 15,0 0-22-15,0 0-21 0,0 0-12 0,0-4-7 0,-2 2 5 16,2-1 7-16,-4-2 7 0,1 1 8 0,1-1 14 0,-2 2 17 0,-1-1 28 15,-1-1 35-15,-1 0 34 0,5 1 34 0,-7 1 31 0,6-1 34 0,-3 1 50 16,-3-2 59-16,4 2 108 0,-1-1 133 0,1 1 88 0,-2-2 70 0,-1 2 49 16,1 0 47-16,0-1 31 0,0 1 24 0,1-2 23 0,1 4 26 0,-4-3 30 15,5 2 30-15,-1 0 6 0,3 1-1 0,-2 0-56 0,1-1-79 16,3 0-34-16,0 2-20 0,0 0-7 0,0 0-6 0,0 0-9 0,-2-1-10 16,2 1-15-16,2-3-14 0,-2-1-24 0,3 3-28 0,3-2-24 0,-3-1-28 15,3 1-23-15,-1-2-22 0,2 1-20 0,1-1-14 0,1 1-11 0,0-2-8 16,-4 0-10-16,4 1-9 0,4-1-8 0,-8 0-5 0,4 2-7 0,-1-1-2 15,1 1-2-15,-4-1 0 0,4 1 0 0,0-1-2 0,-3 1 2 0,3-1 2 16,0 1 1-16,-4 1 1 0,4-3 6 0,0 1 4 0,-3 1 1 0,3-1 4 16,0 1 2-16,-4-1 3 0,8 2 2 0,-8-1 1 0,4-1 1 0,-1 1 2 15,1 0-2-15,0 2 1 0,-4-1-2 0,4 0-3 0,0 0 1 0,-3 1-1 16,3 1 2-16,-4-1-1 0,2 0 1 0,-1 2-1 0,3 0 2 0,-7 0 0 16,3 2 1-16,2-2 5 0,-1 2 5 0,-5-1 4 0,3 1 3 0,1 1 3 15,-1-2 1-15,0 2 2 0,-2 1-3 0,1 1 0 0,-1 0 0 0,-2-1 0 16,0 2-2-16,4 0-1 0,-4 2-4 0,-4-1-5 0,4 1-5 0,0-1-7 15,-5 2-3-15,3-1-3 0,-2 1-4 0,0-2-4 0,-1 1-4 0,1-1-1 16,-1 1-2-16,0-1-5 0,1-1-1 0,-1 1-1 0,-1 0-2 0,1-1 0 16,-1-2-2-16,-1 2 1 0,2 1-1 0,1-3-2 0,-1 0-2 0,-1-1-2 15,-3 2-2-15,7-1-4 0,-5-1-1 0,2 0-1 0,-1 0-1 0,1 0-1 16,-2-1 3-16,1-1 2 0,1 1-4 0,1-2-7 0,-1 0-3 0,-1 0-3 16,3 0 2-16,-3 0-1 0,3-2 2 0,-3 1 2 0,4-1 1 0,-1-1 0 15,-1 2 0-15,2-3 0 0,-1 3-2 0,3-3-1 0,-2 1 3 0,2-2 8 16,0 2 2-16,0-1 4 0,0 0-1 0,0-1 2 0,2 0 0 0,-2-1 2 15,3 2 1-15,-1-1 1 0,-2 0 1 0,4 1-1 0,-1 0 1 0,-1 1-1 16,4-2 1-16,-3 2-1 0,3 0 4 0,-3 0 1 0,1 2 3 0,-2-2 1 16,3 1 4-16,-1 1 1 0,1 1 0 0,1-2 3 0,-3 2 1 15,6 0 5-15,-3 2 0 0,-1-2 3 0,2 1 3 0,-1 2 2 0,-1-1-2 0,1 1 0 16,3 0-3-16,0 0-2 0,-4 0-1 0,4 1-6 0,-3 1 0 16,3-1 0-16,0 1-1 0,-4 1-1 0,4-2-2 0,0 0-5 0,0 1-11 15,-2 0-14-15,1-1-22 0,1 0-26 0,-2 0-77 0,2-1-102 0,-4 1-102 16,4-1-101-16,0 0-131 0,-3-2-141 0,3 3-67 0,-4-3-28 0,4 2-13 15,0 0-4-15,-3-1 4 0,3-1 12 0,0 1 19 0,-4-1 26 16,4-1 78-16,2 0 101 0,-3-1 104 0,1-1 105 0</inkml:trace>
  <inkml:trace contextRef="#ctx0" brushRef="#br0" timeOffset="-150873.18">29102 15262 58 0,'2'-6'313'0,"-2"2"109"0,0-1 53 0,0 2 30 0,0-1 22 0,4 2 24 0,-2 1 33 0,-2 1 36 0,0 0 36 16,3-2 33-16,-3 2 23 0,4-1 19 0,-4-1-70 0,0 1-113 0,2-1-100 0,-2 2-96 0,3 0-41 0,-3 0-20 0,2 2-17 0,2-2-14 0,1 3-28 0,-1 0-34 0,-2 0-29 0,5 1-31 0,-5 1-18 0,5 2-15 0,-2 0-9 0,-3 3-5 0,5-1-8 0,-5 1-11 0,4 0-8 0,-3 1-8 0,3 3-8 0,-3-4-6 0,1 4-3 0,-4-1-2 0,2-1-2 0,1 2-2 0,-3-2-2 0,2-1-5 0,-2 2-4 0,4-1-4 0,-4-2-1 0,0 2-1 0,0-2 1 0,0 0-1 0,0-2-1 0,0 2-1 0,0-3-1 0,-4-1 1 0,4 0-2 0,0-1-5 0,0-1 2 0,-2 1 2 0,2-1-1 0,-3-1 2 0,3 0-4 0,-2 0-4 0,2 0 1 0,0-1-1 0,0-1 4 0,-4 1 1 0,4-2-2 0,-3 3-2 0,3-3 1 0,-2 1 1 0,-2 1-2 0,1-2-2 0,3 1-3 0,-6-1-3 0,4 0 0 0,-1 0 0 0,-1 0-2 0,-1 0-1 0,3 0-4 0,-5-1-4 0,1-1 1 0,1 1-2 0,-1-1 0 0,-1 1-2 0,2-1 1 0,3-1 1 0,-5 0 0 0,1 0 1 0,4 0 4 15,-5 0-1-15,2-1 4 0,1-1-4 0,2 1 4 0,-1 1 2 0,-3-3 2 0,6 1 0 0,-3 1 0 0,3-2 0 16,0 1 0-16,0 0 0 0,0 0 2 0,0 0-1 0,3-1 1 0,1 0-1 16,-2 2 4-16,3-2-1 0,2 0-1 0,2 0 0 0,-3 0-1 0,3-2-1 15,2 1 1-15,0 1 2 0,-2-2-2 0,5 1 1 0,1-1-2 0,-3 2 1 16,3-1-1-16,-1-2 1 0,1 1-1 0,-1 2 1 0,1-1-2 0,-1-1-2 15,1 2 2-15,3 0 0 0,-7 2 3 0,5-3 2 0,-2 3 2 0,-3 1 4 16,4-1 4-16,-3 1 3 0,3-1 1 0,-4 2 1 0,1-1 2 0,-1 1 2 16,0 1 2-16,-2 1 1 0,0-2 1 0,4 2-1 0,-8 0 0 0,4 0 0 15,-7 2 3-15,3-2 0 0,3 1 5 0,-3 1 4 0,0 2 3 0,-1-1 3 16,-2 2 3-16,5-1 1 0,-5 2 4 0,3 2 4 0,-1-1 7 0,-4 1 8 16,4 1 10-16,-3 0 11 0,-1 1 4 0,0 1 2 0,4-1-4 0,-4 1-2 15,-4 0-3-15,4 0-1 0,0 0 1 0,-1 1 1 0,-3 0 0 0,0-2-5 16,3 2-2-16,-5-1-7 0,3-1-6 0,-3 2-12 0,-1 0-7 0,1-1-7 15,1-1-2-15,0 1 0 0,-1-1-1 0,-1-1-2 0,1 2-1 16,1-4-5-16,0 2-2 0,-3 0 0 0,1-2-2 0,0 3 0 0,2-3-3 16,-5 1 0-16,3-1 0 0,0 1 3 0,-2-1-2 0,2 1-3 15,-6-1-2-15,4 1-4 0,-2-1-3 0,-1-1-1 0,4 0-5 0,-4 2-2 0,-3-1-10 16,6-1-11-16,-2 0-16 0,-1 0-21 0,1-1-24 0,-2-1-28 16,6 1-30-16,-6-1-30 0,4-2-25 0,0-1-22 0,4 1-50 0,-4-1-59 0,3-1-102 15,-3 0-121-15,4-1-107 0,3-1-102 0,-5 1-87 0,1-5-77 16,3 1-23-16,-3-1 7 0,6 2 20 0,-2-4 24 0,2 1 24 0,0 1 22 15,0-3 50-15,0 0 63 0,0 1 102 0,2-1 123 0,-2 1 115 0,4 1 113 16</inkml:trace>
  <inkml:trace contextRef="#ctx0" brushRef="#br0" timeOffset="-150526.08">29352 15640 151 0,'0'2'282'0,"-2"-2"-4"0,-1 1-44 0,3-1-74 0,-6 0-87 0,3-1-40 0,-3 1-18 0,3-2-9 0,-3 0-3 0,3 0-1 0,-3 0-1 0,1 1-52 0,1-2-74 0,-1 0-80 0,-1 0-76 16,-3-1 4-16,4 0 44 0</inkml:trace>
  <inkml:trace contextRef="#ctx0" brushRef="#br0" timeOffset="-143248.71">25056 16074 30 0,'4'-2'349'0,"-4"2"195"0,0 0 95 0,0 0 48 0,0 0 26 0,0 0 14 16,0 0 14-16,0 0 10 0,0 0 12 0,0 0 12 0,0 0 9 0,0 0 7 15,0 0-70-15,0 0-101 0,0 0-167 0,0 0-192 0,0 0-89 0,0 0-46 16,0 0-25-16,0 0-14 0,0 3-11 0,0-3-13 0,0 2-12 0,0-2-9 15,0 3-5-15,0 0-4 0,0-2-3 0,0-1-1 0,2 3-2 0,-2 0 1 16,0 0 1-16,0 0-1 0,-2 0 4 0,2 0 5 0,0 1 4 0,-4 1 2 16,1 0-1-16,3-2-1 0,-2 1-1 0,-2 2 2 0,1 0 3 0,-3 0 2 15,4-2-1-15,-5 3 1 0,2-1-4 0,3 1-4 0,-5-1-1 0,1 0-5 16,-3 2-2-16,4-1-2 0,-4-1 2 0,3 2 5 0,-3-1-6 0,4-1-9 16,-1 0-4-16,-1 0-4 0,0 0-1 0,0-1 2 0,1 1-1 0,1-2 1 15,-1 2 1-15,1-1-2 0,-2-2 2 0,5 1 0 0,-2 1-1 0,-1-1-2 16,1-2 1-16,-1 2 4 0,5-2 2 0,-4 1 1 0,3-2-2 0,1 2 0 15,-4-3-2-15,4 0 1 0,0 0-1 0,0 3-2 0,0-3-2 0,0 0-2 0,0 0-2 16,0 0-2-16,0 0 1 0,0 0 1 0,0 0 4 0,0 2 1 0,0-2 5 16,0 3 2-16,4-2 7 0,-3 2 5 0,3 0 5 0,-4-1 5 0,5 0 8 15,1 0 8-15,-3 3 7 0,6-4 4 0,-3 2 8 0,3 0 4 0,2 0 0 16,-2-2 2-16,3 3-2 0,-1-1-3 0,2-2-1 0,-2 1-3 0,3-1-2 16,-1 1-4-16,-2-1-2 0,0-1-6 0,5 0 0 0,-9-1-1 0,8 1-2 0,-6 0-2 15,3-2-3-15,-1 1 1 0,-2-1-2 0,2 1 1 0,-2-1 0 0,0 1 0 16,0-1-1-16,2 0-1 0,-2 1-2 0,-3-2 2 0,3 3-5 0,-2-1-3 15,-2-2-2-15,1 3-1 0,-1-2-4 0,1 1-3 0,-3-1-2 0,3 2-2 16,-3-1-5-16,1 1-2 0,-4-2-1 0,0 2-3 0,0 0-2 0,2 0-2 16,-2 0-1-16,0 0-4 0,0 0-6 0,0 0-13 0,3 0-21 0,-3 0-27 15,0 0-36-15,0 0-46 0,0 0-41 0,0 0-40 0,0 0-42 0,-3-2-40 16,1 2-87-16,-2 0-113 0,-1 2-92 0,1-2-85 0,1 2-71 0,-3-1-66 16,1 1-67-16,-4-1-70 0,3 1-5 0,1-2 24 0,-2 3 34 0,-1-3 38 15,1 1 38-15,2-1 38 0,-1 0 89 0,1 0 112 0,-1 0 94 0,6 0 83 16,-3 0 78-16,3 0 73 0</inkml:trace>
  <inkml:trace contextRef="#ctx0" brushRef="#br0" timeOffset="-142937.6">25187 16141 31 0,'-2'-1'373'0,"-2"-2"110"0,2 3 68 0,-1-2 56 0,3 2 45 0,0 0 37 0,0 0 32 0,-4 0 23 0,4 0 18 0,0 2 20 0,-2-2 19 0,-1 3-5 0,3-2-18 0,0 2-129 0,0 2-177 0,0 1-99 0,0 0-62 0,0 1-41 0,0 1-30 0,0 2-24 0,0 1-15 0,0-1-3 0,0 2 1 0,0 0 1 0,0 2 1 0,-2-3 3 0,2 3 2 0,-4 0 7 0,4-1 8 0,-3 2 3 0,3-1 3 0,-6-1 2 0,4 1-3 0,-1-1-6 0,-1 1-12 0,-1-1-10 0,1 0-17 0,-1 1-15 0,3 0-20 0,-5-3-17 0,5 2-15 0,-4-1-14 0,3-2-17 0,-1 1-13 0,-1-1-12 0,1 1-12 0,2-1-11 0,-1-2-19 0,3 0-20 0,-2-1-25 0,-2-1-27 0,4-1-32 0,0 0-37 0,0-2-45 16,0 2-49-16,0-5-41 0,0 0-34 0,0 0-38 0,0 0-42 0,0 0-97 0,0 0-124 0,0-3-94 0,4 0-78 0,-2 0-101 0,3-2-109 0,-1 1-29 0,1-2 5 0,2-1 32 0,-5 0 41 0,4 0 39 0,3-1 32 0,-4-1 38 0,-1 0 40 0,5 2 99 0,-4-1 129 0,1-1 100 0,3 2 92 0</inkml:trace>
  <inkml:trace contextRef="#ctx0" brushRef="#br0" timeOffset="-142336.75">25452 16284 268 0,'-5'0'334'0,"5"1"38"0,-4 1 25 0,3-1 21 0,1 1 23 0,-4-1 25 15,4 1 39-15,-2-1 43 0,2 2 49 0,-3-1 53 0,3-2 21 0,0 0 3 16,-4 3-71-16,4-2-104 0,-2 1-52 0,2-2-25 0,0 3-20 0,-3-2-11 15,3-1-20-15,0 3-18 0,0-2-34 0,-4 1-40 0,4 1-41 0,0-1-49 16,0 1-35-16,0 0-32 0,0 0-16 0,0-1-8 0,0 3-5 0,0-2-2 16,0 2 2-16,0 1 3 0,-2 0 6 0,2 0 6 0,-4 0 9 0,4 0 6 15,0 0 8-15,-1 1 5 0,1 1 10 0,-4-1 6 0,4 2 2 0,0-1-3 16,0 1 2-16,-4 0 0 0,4-1-2 0,0 2-7 0,0-2-5 0,0 2-8 16,0-2-8-16,0 2-8 0,0-3-10 0,4 1-10 0,-4-1-12 0,0 0-12 15,0 0-6-15,4-1-5 0,-3-1-4 0,-1 2-6 0,0-3-2 0,6 1-2 16,-6-1-5-16,4 1-2 0,-1-2-7 0,-1 1-1 0,5 2-2 0,-5-3 1 15,2 2-1-15,1-2 3 0,0 1-3 0,1-1-3 0,-3 0-2 0,3-1-2 16,1 1-2-16,-1-2 0 0,-1 1-2 0,0-2 3 0,1 1-1 0,-3-1 3 16,3 0-1-16,-2-1 1 0,1 1 2 0,-1-2-1 0,1 1 0 0,0 1 3 15,-1-3 1-15,-2 1-1 0,5-1 2 0,-1-1 3 0,-5 1 0 0,3-2 0 0,1 1 0 16,-1-1 1-16,1-1-1 0,-1 0 0 0,-2 0 0 0,5 0-1 16,-5 0-2-16,1-1 2 0,-1-1-4 0,2 0-1 0,0 1-3 0,-3-2-1 0,5 2-2 15,-6-2-2-15,3 1-3 0,3-1-1 0,-6 0 0 0,7 2-3 0,-7-1-1 16,2-1 0-16,-2 2-1 0,0-1-4 0,3 1 2 0,-1-1-1 0,-2 1-1 15,0 1 1-15,0-1 0 0,0 2 4 0,0-1-1 0,0 1-3 0,0 1 0 16,0-1 0-16,-2 1-1 0,-1 1 1 0,3-2 0 0,-2 2-1 0,2-1 1 16,-7 1 0-16,7 0 1 0,-6 0 0 0,6-1-3 0,-3 2-3 0,-3 0-1 0,5-1 2 15,-3 0-7-15,-2 2-4 0,1-2-10 0,-2 1-9 0,1 0-12 0,3 1-14 16,-3 0-15-16,-3-1-11 0,4 2-17 0,-4-1-18 0,3 1-16 0,-3-2-19 16,4 2-26-16,-4 0-27 0,0 0-26 0,2 0-24 0,-2 0-18 0,3 2-13 15,-3-2-9-15,2 1-9 0,0-1-21 0,-1 2-29 0,3-1-58 0,0-1-73 16,1 3-61-16,-1-1-54 0,1-1-42 0,2 2-37 0,-2-1-55 0,4 1-63 15,0-3-26-15,0 0-13 0,0 0 6 0,0 0 13 0,4 4 31 0,-4-4 42 16,2 1 74-16,-2-1 89 0,4 2 80 0,-4-2 72 0,5 2 69 0,2-1 65 16,-1-1 86-16</inkml:trace>
  <inkml:trace contextRef="#ctx0" brushRef="#br0" timeOffset="-141780.06">25785 16300 58 0,'0'-1'304'0,"0"1"64"0,-3 0 34 0,3 0 21 0,0 0 10 0,0 0 13 0,0 1 16 0,0-1 25 0,-2 2 28 0,2-2 45 0,0 3 53 0,0 0 14 0,0-3 1 0,-4 3-72 0,4-1-104 0,0 0-48 0,0 3-22 0,0-2-9 0,0 0-4 0,0 1-6 0,0 1-9 0,0-1-18 0,0 2-23 0,0 0-36 0,0-1-45 0,-2 2-39 0,2 0-40 0,0 0-22 0,0 0-14 0,0 2-6 0,0-1-2 0,-3 1-2 0,3 0-2 0,0 0-2 0,0 0-1 0,0 1-3 0,0-1 0 0,-4 0-1 0,4 0-5 0,0 0 0 0,0 2 0 0,0-4-6 0,0 2-1 0,4 0-11 16,-4-3-12-16,0 2-5 0,3-1 1 0,-3-1 1 0,2 0 0 0,-2 0-1 0,4-1-5 0,-4 1-3 0,2-2-1 0,-2 1-4 0,3-1-2 0,1 1-3 0,-2-2-2 0,1 1 4 0,-1-1 7 0,2-1 1 0,-1 1-4 0,-1-2-2 0,5 1-1 0,-1-1 2 0,-1-1 2 0,1 0 1 0,-1 0 5 0,4 0 0 0,-2-1 3 0,1 1-1 0,-1-2 0 0,0 1-2 0,2-2 3 0,-3 1 1 0,1-1-1 0,2 0 6 0,-4 0 4 0,1 0 1 0,-1-1 3 0,1 2 0 0,1-1 0 0,-2-1 0 0,1 1 3 0,-3 0 3 0,3 0 3 0,-1 0 4 0,-1-2 5 0,-2 2 4 0,1 0 4 16,3 0 0-16,-3 0 1 0,-1 0 1 0,2-1-2 0,-4 1 1 0,3-2-1 15,-1 1-1-15,2 0-3 0,-1 0-3 0,-3 0-49 0,2-1-41 0,-2-1 0 16,4 2 0-16,-3-1 0 0,-1 1 0 0,0-3 0 0,0 3 0 0,0 0 0 16,4-2 0-16,-4 1 0 0,0-1 0 0,0 0 0 0,0 0 0 0,0 2 0 0,0-2 0 15,-4 0 0-15,4 1 0 0,-1-1 0 0,-3 0 0 0,2 0 0 0,2 2 0 0,-7-2 0 16,5 1 0-16,-1-1 0 0,-3 2 0 0,1-1 0 0,-2 0 0 0,1 1 0 15,1 1 0-15,-1-1-161 0,1 1-50 0,-2 1-32 0,-2-1-30 0,3 0-29 16,1 0-25-16,-4 2-22 0,3 1-16 0,-3-2-13 0,4 1-51 0,-4 1-68 16,3 1-74-16,-3-1-72 0,6 2-64 0,-5 1-63 0,1 0-68 0,2 1-75 15,-4-1-14-15,3 2 10 0,3-1 24 0,-3-1 27 0,4 2 30 0,-1-2 26 16,-1 1 73-16,4-4 91 0,0 5 94 0,0-5 97 0,0 4 88 0,4 1 82 16</inkml:trace>
  <inkml:trace contextRef="#ctx0" brushRef="#br0" timeOffset="-141061.96">26281 16356 55 0,'-2'0'445'0,"-2"3"130"0,1 0 83 0,-3-2 51 0,5 2 30 0,-7 1 23 0,7 1 21 0,-3 0 13 0,0-1 14 0,-1 2 12 0,-1 0 10 0,3 0-11 0,-3 0-17 0,5 2-160 0,-3-1-222 0,0 1-121 0,-1-1-76 0,1 2-39 0,-1-1-27 0,3 0-18 0,-2 2-15 0,1-2-9 16,-3 2-9-16,6-3-9 0,0 2-7 0,-1 0-7 0,1-1-4 0,0-1-4 0,0 0-5 16,1 0-4-16,-1 0 1 0,4-1-3 0,-2-1-2 0,1 1-2 15,3-2-5-15,-2 2 0 0,1-3-3 0,-1 2 2 0,1-2 1 0,0 0-1 16,1-2 2-16,3 2 1 0,-4-3 1 0,3 2 2 0,1-2-2 0,-4-2-1 0,0 2 4 15,1-2 1-15,3 1 4 0,-4-2 4 0,1 0 2 0,1 2 3 0,2-4 3 16,-7 2-2-16,3-2 1 0,2 1-2 0,-1 0-2 0,-4-1-1 0,5 0 1 16,-5 1-1-16,3-2 0 0,-1 0-1 0,1 2-4 0,-1-2-2 0,-1 0-5 15,-1 1-5-15,-2-2-5 0,4 1-5 0,-2-2-6 0,-2 1-2 0,3-1-3 16,-3 1-5-16,0-1-4 0,4 1-7 0,-4-1-2 0,0 2-6 0,0-1 0 16,0 1-3-16,0 0-3 0,0 0-1 0,0 1-1 0,-4 1-2 0,4-1-5 15,0 1-8-15,-3 1-7 0,1-2-14 0,-2 1-16 0,2 0-22 0,2 2-24 16,-7-1-30-16,5 0-38 0,-1 0-33 0,-1 0-33 0,-1-1-29 0,3 3-27 15,-5-2-47-15,5 0-58 0,-2 2-93 0,-1-1-110 0,1 1-83 0,2 1-71 16,2 0-87-16,0 0-91 0,-5 1-22 0,5-1 12 0,-7 2 23 0,7-2 29 16,0 1 24-16,0-1 28 0,-2 5 49 0,2-5 59 0,0 0 102 0,0 6 117 15,2-3 99-15,-2 0 87 0</inkml:trace>
  <inkml:trace contextRef="#ctx0" brushRef="#br0" timeOffset="-140720.58">26550 16461 67 0,'-3'2'394'16,"-1"0"214"-16,-1-2 100 0,1 2 45 0,4-1 22 0,0 2 12 0,0 0 2 0,0-3 2 16,0 0 5-16,0 0 7 0,0 0 5 0,0 2 10 0,0-2-80 0,4 1-118 15,-1-1-180-15,-1 2-205 0,5-2-98 0,-5 0-49 0,4-2-20 0,1 2-8 16,-2 0-3-16,4-1 0 0,-1 1-2 0,1-2-1 0,0 1-4 0,0 1-4 15,2-3-1-15,-2 1-3 0,3 1-1 0,-1 1-2 0,-2-2 4 0,2 0 5 16,-2 1 2-16,0 0-1 0,0-1 1 0,0 2-1 0,-3 0 2 0,3 0 0 16,-4 0-1-16,0-1-5 0,3 1-3 0,-6-2 0 0,3 2-3 0,-1-1-6 15,-4 1-3-15,5 0-3 0,-5 0-2 0,0-2 1 0,0 2-2 0,4-1-2 16,-4 1-6-16,0 0-4 0,0 0-5 0,0 0-2 0,0 0-11 0,0 0-15 16,0 0-16-16,0 0-20 0,0 0-21 0,0 0-22 0,0 0-47 0,0 0-57 15,-4-2-96-15,4 1-114 0,-5-1-88 0,5 2-78 0,-4-3-94 0,4 3-97 16,0 0-54-16,-5-3-32 0,3 0-4 0,-2 2 7 0,4 1 16 0,-4-3 21 15,-1 0 48-15,3 0 55 0,-1-1 96 0,-1 0 113 0,-1 3 89 0,5 1 80 16,0-3 93-16</inkml:trace>
  <inkml:trace contextRef="#ctx0" brushRef="#br0" timeOffset="-140303.89">26731 16305 331 0,'-7'3'572'0,"5"1"114"0,-1-1 61 0,-1 0 31 0,4 2 23 0,0 1 17 16,0 0 16-16,0 0 16 0,0-2 20 0,0 2 29 0,-2 0 33 0,-1 0-30 0,3 0-57 15,0 2-162-15,-2-2-207 0,-2 1-92 0,4 3-40 0,-4-2-18 16,4 1-9-16,-1 2-1 0,-3 1-4 0,4 0-8 0,0 1-8 0,-2 2-24 16,2-1-25-16,0 1-29 0,-3-2-31 0,3 2-26 0,-4 0-20 0,4-1-19 15,0-1-19-15,-2 1-17 0,2-2-13 0,-3 0-14 0,3 0-12 0,0-2-20 16,-4 0-21-16,4 0-28 0,0 0-31 0,0-2-39 0,0-1-41 0,-2-1-51 0,2-1-57 16,0 1-49-16,-3-3-45 0,3-1-60 0,0 2-68 0,0-4-109 0,0 0-127 15,-2 1-109-15,2-1-92 0,0 0-78 0,0 0-70 0,0 0-9 0,0 0 18 16,0 0 42-16,0 0 53 0,0 0 46 0,0 0 43 0,0 0 58 0,2-6 65 15,-2 2 112-15,5-2 130 0,-1 1 115 0,1-1 107 0</inkml:trace>
  <inkml:trace contextRef="#ctx0" brushRef="#br0" timeOffset="-139366.28">27185 16357 250 0,'0'0'556'0,"0"0"118"0,0 0 64 0,0 0 30 0,0 0 16 0,0 0 13 0,0 0 12 0,0 2 7 0,-3-1 9 0,3 1 8 0,0-1 7 0,-2 1-43 0,-2-1-67 0,4 2-187 0,-2-2-241 0,-1 3-117 0,3-1-62 0,-4 0-30 0,2 1-14 0,-1 0-14 0,1 1-11 0,-2 0-11 16,1-1-7-16,3 2-9 0,-6-1-7 0,3 1-8 0,1-2-5 0,-2 2-4 0,-1 0-3 0,1 0-1 0,-1 0 2 0,-4 0-1 0,3 0-1 0,1 0 1 0,-4-1 1 0,3 1 1 0,-3-2 2 0,4 1 2 0,-1-1 2 0,-3 1-1 0,4-2 4 0,-2 1 2 0,-2-1 1 0,3 0 1 0,1-1 0 0,-4 1 0 0,7 0 0 0,-5-2-2 0,-2 2 2 0,3-3-1 0,1 1-1 0,1 1-1 0,-1-2 0 0,3 0 0 0,-2 0-1 0,1 0-1 0,3 0-2 0,-2 0-1 16,-2 0-1-16,4 0-1 0,0 0 1 0,0 0 0 0,-1-2-2 0,1 2 1 15,0 0-2-15,0 0-2 0,0 0 1 0,0-2-4 0,0 2-1 0,0 0-1 16,0 0 1-16,1-3 0 0,-1 1 0 0,0 1 0 0,4-2 0 0,-2 1 0 15,5 1 0-15,-5-1-2 0,3-1 1 0,-1 0-1 0,1 0 2 0,4 0 0 16,-3-1 0-16,1 1 0 0,0-1-1 0,0 3 1 0,1-2 1 0,1 2 4 16,-2-1-2-16,0 1 3 0,2 1 0 0,0-2 3 0,0 2 3 0,0 0-3 15,0 0-2-15,-3 2 5 0,3-2 9 0,-2 0 9 0,0 0 6 0,1 1 8 0,1 1 5 16,-2-1 7-16,-2 1 7 0,1 0 7 0,-1 0 8 0,1 1 7 0,-3 0 11 16,3 2 15-16,1-1 16 0,-5-1 4 0,3 3 4 0,-1 0-1 0,-1 0 0 15,-1 0 1-15,2 2-1 0,-2-1-1 0,-2 2-2 0,3-2-2 0,-3 3 1 16,0-3-6-16,0 1-5 0,0-1-8 0,0 0-8 0,0 1-6 0,0-2-7 15,-3 0-5-15,3-1 0 0,0 1-2 0,0-3-1 0,0 1-1 0,-2-1-2 16,2 2-1-16,-4-2-2 0,4 0-1 0,-2 1-3 0,2-1-4 0,-7 2-1 16,7-1-3-16,-5 1-3 0,3-1-4 0,-2 1-7 0,1-1-4 0,-3 1-6 15,3-1-5-15,-3-1-5 0,1 0-6 0,1 0-4 0,-1 0-6 0,-1 0-4 16,1 0-7-16,-2 0-6 0,1 0-8 0,1-1-9 0,-4 1-9 0,3-2-11 16,1 1-9-16,-1-1-14 0,-3 0-12 0,2-1-14 0,2 0-19 0,-4 0-18 15,3 0-21-15,-3-1-28 0,4 0-25 0,-4-2-28 0,3 0-20 0,1 0-21 0,-1-2-9 16,-1-1-6-16,2 2-7 0,3-4-5 0,-5 1-9 0,1-1-7 15,3-1-29-15,3 2-35 0,-2-4-32 0,2 1-31 0,0-2-17 0,2-1-11 0,-2 2-2 16,3-1 5-16,-3 1 5 0,6 1 6 0,-6-3 11 0,7 2 12 16,-5 0 20-16,3 2 27 0,-1 0 44 0,1 0 55 0,-1 0 60 0,-2 3 61 0,1-1 56 15,1 1 51-15,-2 0 42 0,1 1 37 0,1 0 33 0,-4 1 32 16,2 3 37-16,-2-2 38 0,0 0 39 0,3 0 42 0,-3 3 40 0,0-2 40 16,2-1 27-16,-2 3 16 0,0-1 8 0,4-1 9 0,-1 1-2 0,-3-1-5 15,2 2-13-15,2-1-13 0,-2-1-26 0,1 1-27 0,3 1-33 0,-1-2-34 0,-1 1-33 16,1-2-35-16,2 1-19 0,-1-1-13 0,3 0-10 0,-2 2-5 0,0-2-2 15,1 0 1-15,1 0 2 0,0-1 2 0,0 0 1 0,0 2 0 0,2-3 0 0,-2 2-2 16,0-2-5-16,0 2-2 0,-4-1-7 0,6 1-8 0,-2-2-10 0,-2 2-7 16,1-1-8-16,1 1-11 0,0 0-10 0,-4 0-7 0,4 0-7 0,-3 0-7 15,3 0-8-15,0 1-8 0,0-1-14 0,0 0-20 0,0 0-30 0,-2 2-31 16,2-4-24-16,-4 4-22 0,5-2-33 0,-1 0-34 0,-4 1-93 0,4-1-117 16,-4 2-93-16,4-1-84 0,-3 0-83 0,3 2-90 0,0-1-65 0,-4 0-58 15,4-1-5-15,-3 2 14 0,3-1 16 0,0 1 19 0,-4 0 29 0,4 0 36 16,-3 0 94-16,1 0 115 0,-1 0 95 0,-1 1 83 0,0 1 86 0,3-1 90 15</inkml:trace>
  <inkml:trace contextRef="#ctx0" brushRef="#br0" timeOffset="-138886.54">27522 16386 16 0,'0'0'454'0,"-8"1"135"0,8-1 82 0,-1 3 44 0,-3-3 24 0,0 2 22 0,3 1 17 0,-3 0 12 0,4 1 16 0,-5-1 10 0,5 2 12 0,-4-1-3 0,2 1-5 0,-2-1-172 0,3 2-240 0,1 0-125 0,-8 2-75 0,8-1-35 0,-5 1-17 15,5 1-9-15,-4 0-6 0,-1 1-8 0,5 1-7 0,-5-1-6 0,5 2-4 0,-4-1-4 0,2-1-1 0,-2 1-1 0,4-1 1 0,0 1-1 0,0-2-2 0,-1 1-3 0,1 1-4 0,0-1-9 0,0-1-7 0,0 0-4 0,1 2-2 0,-1-3-4 0,0 2-7 0,4-3-2 0,-4 1-7 0,2-1-7 0,2-1-5 0,-4 0-5 0,5 0 0 0,-5-3-3 0,5 3-8 0,-1-3-3 0,0 0-1 0,-3 0-1 0,7-1-3 0,-7-1-1 0,5 1-1 0,-2-2 0 0,1 0 0 0,0-2-1 0,3 1 3 0,-7-1-2 0,8-1-6 0,-3 0 1 0,1 0 5 0,-1-1 1 0,-1-1-1 0,0-1 0 0,1 0-2 0,-3 0-2 0,6-1 1 0,-3 1 0 0,-1-3 0 0,-1 1-1 0,1 1 0 0,1-2 1 0,-3 1 1 0,3-1 2 0,1 2 1 0,-5 1 5 0,2-2 3 0,-3 1 5 0,3 1 5 0,0 0 7 0,-4 1 6 0,1 1 3 0,-1-1 3 0,0 2 2 0,0-2-2 0,0 3 0 0,0-1-2 0,0 0 2 0,0-2 2 0,0 0-3 0,-1 1 1 0,1 0-3 0,-4-1-7 0,0 0-4 0,4 1-5 0,-5 0-5 0,5-2-6 0,-2 1 0 0,-5 2 1 0,1-1-3 16,3-1-1-16,-3 2-4 0,1-2-4 0,1 3-3 0,-1-1-4 15,-1 0-3-15,-3 0-4 0,6 0-5 0,-3 1-7 0,-3-1-10 0,4 2-13 0,3-1-16 16,-7 1-16-16,4 1-20 0,-3 0-22 0,7 0-27 0,-7 0-28 16,3 0-32-16,3 0-32 0,-1 0-28 0,-1-2-22 0,2 2-19 0,-2 0-15 0,3-1-16 0,1 1-17 15,0 0-40-15,0 0-53 0,0 0-51 0,0 0-49 0,0-3-32 16,1 1-24-16,3 2-18 0,2-1-15 0,-1 1-29 0,0-2-34 0,3 2-43 0,1-3-46 16,-4 0-4-16,4 0 16 0,-2-1 49 0,2 1 64 0,-3-2 71 15,3 1 71-15,0 1 57 0,0-2 53 0,0 2 49 0,-4 0 48 0,4 0 59 0</inkml:trace>
  <inkml:trace contextRef="#ctx0" brushRef="#br0" timeOffset="-138468.49">27755 16381 28 0,'5'0'280'16,"-3"2"58"-16,5-2 27 0,-5 0 16 0,4 1 12 0,-6 1 15 0,3-1 16 15,1-1 31-15,-2 3 38 0,-2-3 57 0,3 2 61 0,-3-1 30 0,0-1 16 16,2 3-63-16,-2 1-95 0,0-3-44 0,0 2-17 0,-2 1-10 0,2-1-4 16,-3 2-12-16,3-2-9 0,-2 2-27 0,2 2-30 0,-4-3-50 0,1 2-53 15,3 2-50-15,-2-1-47 0,-2 0-26 0,4 3-15 0,-2-3-8 0,-1 2-5 16,-1 0-2-16,-1-1-5 0,5 2-2 0,-2-2-2 0,2 1-2 0,-4 0-4 15,4 0-3-15,0 0-4 0,0 0-7 0,0-2-5 0,4 1-8 0,-4 1-6 16,0-2-5-16,2-1-5 0,1 1-2 0,-1 0-1 0,2-1 1 0,-1-2 3 16,-1 2 3-16,-2-1 0 0,6-1 0 0,-3 0-3 0,3 0 1 0,-3-1 1 15,-1 0 1-15,5 0 2 0,-1-2 2 0,-3 1 4 0,3-1 2 0,-4-1 4 16,5 0 3-16,-5-1-1 0,3-1 2 0,-1 1 1 0,1-2 5 0,2-2 4 16,-5 2 4-16,4-3 7 0,1 2 4 0,-5-2 5 0,3-2 3 0,-1 1 4 15,1 0-1-15,1 0 5 0,-3-2-2 0,3 2 1 0,-3-1-1 0,1 2-2 0,-2-1 0 16,-2-1-4-16,3 2-4 0,-1-1-3 0,-2 1-5 0,0 0-4 0,0 0-6 15,0-2-5-15,0 2-5 0,0 0-8 0,0 0-3 0,0-1-6 16,0 1-6-16,0-2-6 0,0 2-4 0,0 2-6 0,-2-2-7 0,-1 0-9 16,3 1-14-16,-2-1-15 0,-2 1-19 0,1 1-22 0,-3 0-30 0,3 1-31 0,1-2-38 15,-4 2-44-15,3-1-32 0,-3 1-25 0,1 0-34 0,-2-2-35 0,1 4-76 16,1-1-94-16,-1 0-82 0,-1 1-78 0,2 0-66 0,3 1-60 16,-5 1-63-16,1 0-59 0,4 1-1 0,-5-2 21 0,7 0 24 0,-2 3 22 0,2-3 31 15,-3 3 37-15,3-3 78 0,0 0 102 0,0 0 93 0,0 5 92 0,0-5 83 0,5 1 82 16</inkml:trace>
  <inkml:trace contextRef="#ctx0" brushRef="#br0" timeOffset="-138094.71">28274 16417 102 0,'-4'-1'420'0,"1"-1"209"0,3 2 94 0,0-1 42 0,0 1 24 0,-2 1 8 0,2-1 9 0,0 0 8 0,0 0 8 0,0 0 8 0,0 0 10 0,0 0 7 0,0 0-86 0,0 0-132 0,2 0-178 0,1-1-199 0,1 1-87 0,-4-2-38 0,2 2-11 0,1 0-5 0,-1 0 0 0,2 0 0 0,1-1 0 0,1 1-2 0,-3 0 1 0,3 0-2 0,1 0 3 0,-2 0 3 0,1 1 6 0,-1-1 3 0,1 0 1 0,1 2 0 0,0-2-6 0,-3 1-8 0,1-1-7 0,3 2-8 0,-3-2-6 0,-3 0-11 0,1 0-9 0,3 0-8 0,-1 0-12 0,-1 0-11 0,-4 0-14 0,5 0-9 0,-1 0-7 0,-4 0-7 0,3 0-4 0,-1 0-6 0,-2 0-12 0,6 0-17 16,-6 0-20-16,0 0-25 0,0 0-27 0,0 0-30 0,0 0-22 0,0 0-23 0,0 0-36 0,0 0-44 0,0 0-86 0,0 0-110 0,0 0-85 0,0 0-79 0,0 0-67 0,-2 1-64 0,-2 1-58 0,2-1-57 0,-5 2-8 0,2 0 12 0,1-1 16 0,-1 1 20 0,-1 1 33 0,1-1 43 0,0 0 90 0,-3 0 106 0,-1 0 93 0,4-1 81 0,-1 1 81 0,-3 0 82 0</inkml:trace>
  <inkml:trace contextRef="#ctx0" brushRef="#br0" timeOffset="-137726.09">28142 16555 165 0,'-4'1'555'0,"-1"3"129"0,3-1 63 16,-1-2 31-16,-1 1 18 0,4 1 9 0,0-3 9 0,0 3 10 0,0-3 11 15,0 0 18-15,0 0 22 0,0 1-6 0,0 2-14 0,4-1-174 0,-1-1-245 16,-1-1-107-16,3 2-44 0,-1-2-18 0,0 1-7 0,1 1 0 0,1-1 4 15,-1 1-1-15,4-1-1 0,-4-1-10 0,4 2-13 0,0-1-22 0,1 1-29 16,-1-2-24-16,0 1-23 0,-2-1-21 0,2 0-14 0,0 0-14 0,2 0-9 16,-4 0-11-16,2 0-13 0,-2 0-10 0,1 1-10 0,-1-1-16 0,0 0-18 0,2 0-27 15,-2 0-32-15,1 2-45 0,-3-2-53 0,0 0-54 0,1 0-53 16,-1-2-56-16,-1 2-59 0,1-1-110 0,-5 0-132 0,4 1-114 0,-4 0-103 0,0 0-98 16,0 0-100-16,0 0-27 0,0 0 2 0,0 0 33 0,0 0 47 0,0 0 50 15,0 0 49-15,0 0 57 0,-4-3 58 0,4 3 110 0,-5-3 135 0,5 3 112 16,-4 0 104-16</inkml:trace>
  <inkml:trace contextRef="#ctx0" brushRef="#br0" timeOffset="-136950.95">28824 16252 295 0,'4'-1'513'0,"-4"1"102"0,0 0 62 0,3-3 32 0,-3 3 23 15,0 0 20-15,0 0 17 0,0 0 12 0,0 0 10 0,0 0 15 0,0 0 6 0,0 0-52 0,0 1-82 0,0-1-161 0,0 2-194 0,0-2-98 0,2 4-56 0,-2-1-34 0,0 0-18 0,-2 2-18 0,2-1-15 0,0 1-10 0,0 1-11 0,-3 1-9 0,-1 0-12 0,2 1-5 0,-2 1-2 0,1 0-5 0,1 0-3 0,-2 2-5 0,-1-1-1 0,1 1 0 0,-1-1 2 0,3 1 1 0,-5-1 1 0,2 1 2 0,3-1 2 0,-6 0 4 0,3 0 4 0,1-1 4 0,-1 0 4 0,0 0 3 0,1-2 3 0,-1 1 6 0,3-1 6 0,-2-1 0 0,0 0 0 0,-1 0 0 0,1-1 1 0,3 1 1 0,-3-2 3 0,2-1-2 0,-1 2-2 0,-1-2-1 0,4 0-4 0,-2 0-3 0,-1-2-2 0,3 2-6 0,0-3-3 16,-2 1-3-16,2-1-1 0,0 2-5 0,0-2-6 0,0 0-5 0,0 0-4 15,0 0-4-15,0 0-5 0,0 0-2 0,0 0-4 0,0 0-1 0,0 0-2 16,0 0 1-16,0 0 2 0,0 0 2 0,0 3 6 0,0 0 1 0,0-3 4 16,0 2 4-16,2 1 4 0,-2 0 1 0,0-2 5 0,3 2 4 0,-1 0 3 15,-2-1 4-15,4 1 1 0,-1 0 5 0,-1-2 5 0,3 1 1 0,-1-1 3 16,1 2 0-16,3-1 4 0,-6 1-1 0,7-2 1 0,-4 2-1 0,4-1 0 16,0-1 1-16,0-1-3 0,2 2 1 0,-2-1-1 0,2-1-3 0,-2 2-2 15,4-2-4-15,-3 0-1 0,3 0-2 0,-2-2 1 0,3 2-2 0,-5 0 2 0,6 0-2 16,-2-1 0-16,1 1-1 0,-3-2-1 0,2 2 1 0,1-1-1 15,-3-1 1-15,0 1-1 0,1-1 1 0,-1 1 1 0,2-1 0 0,-2 1 3 0,-2-3 0 16,0 3 3-16,2-2 2 0,-4 2 2 0,0-2 1 0,2 1 3 0,-2 1 0 16,-1-1 0-16,3 1 0 0,-7-1-4 0,3 0-3 0,-1 1-3 0,1 0-4 15,-1-1-5-15,-2 2-6 0,1-1-5 0,-3 1-4 0,0 0-24 0,6-2-3 16,-6 2 0-16,0 0 0 0,0 0 0 0,0 0 0 0,0-1 0 0,0 1 0 0,0 0 0 16,0 0 0-16,0 0 0 0,0 0 0 0,0 0 0 0,0 0-67 15,0 0-35-15,0 0-46 0,0 0-48 0,0 0-54 0,0 0-53 0,0 0-50 0,0 0-45 16,0 0-102-16,0 0-129 0,-2-2-104 0,-2 1-94 0,4 1-97 0,-3 0-101 15,3 0-33-15,-6 1-3 0,1-1 28 0,-1 2 45 0,1-2 48 0,-2 1 53 16,-1-1 43-16,1 0 49 0,-2 0 102 0,4-1 129 0,-1 1 109 0,-3-2 100 16,7 1 113-16</inkml:trace>
  <inkml:trace contextRef="#ctx0" brushRef="#br0" timeOffset="-136529.33">29057 16348 94 0,'0'-3'418'0,"0"2"212"0,0 1 98 0,-2-2 47 0,2 2 27 0,0 0 20 0,0 3 14 0,-3 0 15 0,3 0 23 0,0 0 22 0,-4 2 30 0,4 1 30 0,0 1-65 0,-2 1-112 0,-1-1-162 0,1 4-190 0,-2 1-80 0,1 0-30 0,1 1-10 0,-2 1-5 0,3 0 4 0,-7 3 0 0,3-2-6 0,3 3-10 0,-2-1-15 0,1 1-22 0,-3-2-16 16,3 2-22-16,-3 0-21 0,5-1-19 0,-3-1-18 0,0 0-77 0,-1 0-80 0,3-1 0 0,-2-2 0 0,1 0 0 0,1 0 0 0,-2-3 0 0,4-1 0 0,-1 0 0 0,1 0 0 0,0-3 0 0,0 2 0 0,0-4 0 0,0 2-83 0,-4-3-201 0,4 2-47 0,0-2-41 0,0 0-49 0,-4-2-50 0,4-1-96 0,0 3-119 0,0-3-77 0,0 0-56 0,0 0-60 0,0 1-57 0,0-1-34 0,0 0-23 0,0 0 19 0,4-2 40 0,0-3 38 0,-3 1 37 0,5-3 43 0,-3 2 51 0,3-3 96 0,-3-1 120 0,3 0 90 16,-1 0 76-16,1 0 87 0,3-3 94 0</inkml:trace>
  <inkml:trace contextRef="#ctx0" brushRef="#br0" timeOffset="-136168.52">29372 16331 190 0,'4'-1'582'0,"-4"1"129"0,0 0 63 0,-4-3 28 0,4 3 13 0,0 0 11 0,0 0 7 0,-5 0 8 0,5 0 10 0,0 0 13 0,-6 2 14 0,6-1-19 0,-3-1-35 0,3 1-194 0,-2 3-266 0,-2-1-115 0,2 0-46 0,2 1-17 0,-7 2-2 0,5-1 1 0,-1 2 6 0,1 0-3 0,-5 1-3 0,1 1-2 0,3 2 1 0,-3-1-4 0,1 2-5 0,1-1-9 0,-1 1-8 0,3 0-9 0,-2-2-3 0,1 2-5 16,-3 2-7-16,3-1-7 0,1-1-5 0,-2 2-6 0,4-2-4 0,0 0-10 15,0 0-11-15,0 0-7 0,0-2-5 0,4 2-6 0,-2-1-1 0,-2-2-2 16,3 1 2-16,3 1 0 0,1-1 0 0,-2 1-2 0,1-1-4 0,-1 1 1 16,1-1 4-16,3-1-57 0,-2 2-14 0,0-1 0 0,0 1 0 0,1-2 0 0,-1 0 0 15,0-2 0-15,-3 2 0 0,5-1 0 0,-4-1 0 0,0-1 0 0,-1 0 0 16,2 0 0-16,-3-1 0 0,-1-1 0 0,2-1 0 0,-1 0 0 0,-1 0 0 16,-2 0 0-16,4-1 0 0,-1 1 0 0,-3-3 0 0,0 0 0 0,0 0 0 15,0 0 0-15,0 1 0 0,0-1 0 0,0 0 0 0,0 0 0 0,0 0 0 16,0 0 0-16,0 0 0 0,0 0 0 0,-3 2 0 0,3-2 0 0,-4 1 0 15,2-1 0-15,-1 2 0 0,-1-2 0 0,2 1 0 0,-3-1 0 0,1 0 0 16,-5 2 0-16,7-2 0 0,-7 1 0 0,2-1 0 0,-4 0 0 0,6 0 0 16,-4-1 0-16,0 1 0 0,0-2 0 0,0 1 0 0,-2-1 0 0,2-1 0 15,-2 2 0-15,-2-4 0 0,4 2 0 0,-2-1 0 0,0 1-120 0,-1-3-291 0,1-1-17 16,-2 2-7-16,2-3 2 0,-1 1 5 0,1-1 6 0,2-1 1 0,-2-1-40 0,4 1-60 16,-2-2-54-16,3 1-47 0,1-2-37 0,1 1-27 0,2-1-28 15,-1 0-26-15,3 0-39 0,0 0-43 0,0-1-11 0,0-1 6 0,3 1 21 16,-1 1 28-16,2 0 73 0,-4 1 90 0,3-1 82 0,-1 2 81 0,2 1 68 15,-2 0 62-15,5 1 64 0,-5 2 68 0</inkml:trace>
  <inkml:trace contextRef="#ctx0" brushRef="#br0" timeOffset="-135817.28">29198 16474 30 0,'2'0'305'0,"-2"0"135"0,4-1 75 0,-4 1 46 0,3 0 52 0,-1 1 53 16,4 1 51-16,-3-2 47 0,1 0 31 0,1 0 24 0,-3 0 19 0,5 0 15 16,2-2-65-16,-3 2-101 0,3-1-117 0,-2-1-123 0,2 1-65 0,4-1-36 15,-2 1-45-15,-2-1-41 0,5-1-43 0,-1 0-35 0,1 0-23 0,-3 0-17 16,4-1-13-16,-3 0-11 0,3 0-7 0,-4 0-8 0,3-1-6 0,-1 1-10 15,-2-1-8-15,-1 2-9 0,3-1-9 0,-2 1-8 0,-2-2-11 0,-4 3-8 16,4 0-9-16,-3-1-10 0,-3 2-5 0,3-1-2 0,1 0-5 0,-5 2-6 16,2-1-14-16,-3 1-19 0,3 0-24 0,-4 0-29 0,0-2-21 0,0 2-25 15,4-1-50-15,-4 1-61 0,0 0-107 0,0 0-121 0,0 0-99 0,0 0-86 16,0 0-106-16,0 0-111 0,0 0-40 0,0 0-3 0,0 0 11 0,0 0 22 16,0 0 21-16,5 0 23 0,-5 0 49 0,5 0 62 0,-5 0 104 0,6 0 125 15,-6 0 101-15,0 0 86 0</inkml:trace>
  <inkml:trace contextRef="#ctx0" brushRef="#br0" timeOffset="-135188.97">29734 16426 79 0,'0'0'392'0,"0"0"197"0,0 0 94 0,-6 0 44 0,4 2 25 15,-1 1 14-15,-1-2 12 0,2 2 11 0,-1 0 12 0,1 0 9 0,-5 3 11 16,5-1 7-16,-2 1-79 0,1-1-120 0,-3 2-166 0,1 2-186 0,1 0-85 16,-1 0-37-16,3 0-17 0,-5 1-9 0,5 2-8 0,-3 0-5 0,1 0-5 15,0 0-3-15,-1 0-3 0,1 2-5 0,4-2-5 0,-2 1-7 0,-1-1-2 0,3 0-4 16,0 0-3-16,0-1-4 0,3 1-2 0,-1-2 1 0,-2-1-4 0,4 0-2 16,0 0-2-16,-3-1-1 0,7-1-5 0,-7-1 0 0,5 0 0 0,1-1 0 15,-5-1-2-15,3-1-1 0,2 2-2 0,-1-2-2 0,-1-2 0 0,1 1-4 16,3-1 0-16,-4-1-1 0,2 0-3 0,1-3-4 0,-1 2-2 0,2-1 0 15,-4-1-3-15,4-1-3 0,-1-1-1 0,-1-1-1 0,0 2-2 0,0-4 0 16,2 2-1-16,-3-1 1 0,3 0-2 0,-4 0 5 0,1-2 1 0,-1 2 0 0,1-1 3 16,-3 1 1-16,1-1 3 0,-2 1 4 0,5-1 4 0,-7 1 1 0,2-1 0 15,-2 2 0-15,3-1-1 0,-3-1 2 0,0 1-3 0,0-1-3 0,0 2-3 0,0-1-1 16,0-1-3-16,-3 2-4 0,3 0-6 0,-2-1-4 0,-2 1-6 0,1 0-4 16,1 1-2-16,-2-1-4 0,1 2-2 0,-3-1-4 0,1-1-7 0,1 3-7 15,-1-1-11-15,3 1-11 0,-5 1-14 0,1-1-14 0,1 0-19 0,-1 2-19 16,-1-1-28-16,2 2-28 0,-1-1-22 0,3-1-25 0,-3 1-22 0,4-1-23 15,-5 2-15-15,2-1-14 0,3 1-22 0,-2 0-22 0,1 0-38 0,1 0-43 16,2 0-32-16,-4 0-30 0,4 0-11 0,0 0-5 0,0 3-3 0,0-3 4 16,0 1 6-16,4 2 11 0,-2-1 12 0,1-1 10 0,3-1 24 0,-1 1 28 15,2 1 48-15,-1-2 54 0,-1-2 48 0,4 1 47 0,0 1 36 0,0-3 35 16,2 2 26-16,-2-2 21 0,2 1 18 0,-2-1 17 0,4 0 19 0,-6 1 20 16,2 0 17-16,0 0 14 0,4 1 14 0,-6-2 10 0,2 3 15 0,0-2 14 0,0 1 21 15,0-1 20-15,0 2 22 0,-1 0 23 0,1 0 23 0,-4 0 25 0,2 0 25 0,2 0 22 16,-7 0 21-16,4 2 16 0,1-2 16 0,-5 1 12 0,1 1 8 15,-1-2 2-15,-2 1-9 0,0-1-8 0,4 2-15 0,-4-1-13 0,3 1-23 0,-3-2-23 16,0 2-26-16,0 0-30 0,0 1-26 0,2 0-23 0,-2 0-17 0,0 2-16 16,-2-1-11-16,2 1-7 0,0 1-7 0,-3-2-7 0,3 2-2 0,0 2-4 15,-4-1 1-15,4 1-2 0,-2 1 4 0,2 0 8 0,-3-2 6 0,3 4 6 16,0-2 0-16,0 0-3 0,0 0 0 0,0 0-1 0,0 0 2 0,3-2 7 16,-1 2 6-16,2-2 2 0,-4 1 2 0,5 0 1 0,-1-1-1 0,1-1-1 0,1 0-2 15,1 0-3-15,-5 0-2 0,7 0 2 0,-4-2-1 0,0 1-2 0,5 0 1 16,-5-2-3-16,4 1-3 0,-2-3-4 0,0 3-1 0,3-3-3 0,-1 1-3 0,0-1-4 15,0-1-1-15,0 0 0 0,-2 0 2 0,2-1 1 0,0 1 1 0,0-2 0 16,-4-1-3-16,8 0-6 0,-7 0-1 0,3 0-2 0,0-1 3 0,-4-1 2 16,4 2 2-16,-3-3 0 0,-1 0-1 0,0 0-4 0,1 0-1 0,1-1-1 15,-2 1-2-15,1-2 2 0,-2 2-2 0,1-3-4 0,-1 2-12 0,-3-1-55 16,5 1 0-16,-3-1 0 0,-3 1 0 0,6-2 0 0,-6 1 0 0,3-1 0 16,-1 1 0-16,-2 0 0 0,0 0 0 0,0 1 0 0,0 1 0 0,0-2 0 15,0 1 0-15,0 1 0 0,-2 1 0 0,-1-1 0 0,1 0 0 0,-2 2 0 0,1-1 0 16,-3-1 0-16,5 2 0 0,-8-1 0 0,3 2 0 0,-3-1 0 0,2-1 0 15,-4 1-75-15,2 2-84 0,0-1-27 0,2 0-37 0,-6 2-37 0,2-1-39 0,-2 1-39 16,4-1-22-16,-1 1-20 0,-3-1-47 0,2 2-63 0,0-1-75 0,2 1-83 16,-3 0-66-16,2 0-57 0,5 0-72 0,-4 1-77 0,4-1-21 0,1 0 6 15,4 0 25-15,-7 0 37 0,7 0 29 0,0 0 29 0,-8 0 62 0,8 0 79 16,0 0 95-16,-1-3 101 0,1 3 86 0,0 0 78 0</inkml:trace>
  <inkml:trace contextRef="#ctx0" brushRef="#br0" timeOffset="-134872.85">30242 16462 232 0,'0'3'535'0,"4"-1"106"0,-3-1 51 0,-1 1 14 0,0-2 4 0,4 1-16 0,-2 1-20 0,-2-2-36 0,0 0-40 0,0 0-55 0,0 0-59 0,0 0-109 0,0 0-127 0,0 0-282 0,0 0-346 0,0 0-173 0,0 0-96 0,0 0-40 0,-7 0-11 0,-1 0 9 0,3-2 18 0,-4 1 34 0,3-2 43 0,-4 1 52 0,1-1 60 0,-4-1 58 0,2 1 64 0,-2-2 97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5:34:1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15020 736 148 0,'-2'-1'189'0,"2"1"11"0,-4 0 5 0,4-2 4 16,-5 1 5-16,-4 1 4 0,-6-2 2 0,1 0 4 0,-4 2 3 0,3-1 0 15,-3 0-23-15,2-1-38 0,-2 1-45 0,0-1-46 0,3 2-23 0,6-1-12 0,4-1-4 16,3 1-2-16,-2-1-2 0,4 2-5 0,0 0-5 0,0-1-2 0,0 1 0 15,0 0-2-15,0-4-3 0,0 4-1 0,0 0-4 0,0-2 1 0,0 2-2 0,0-3 0 16,0 3-2-16,4-2 1 0,-4 2 2 0,0 0 0 0,0-3 1 0,0 3-2 16,0 0 1-16,0 0 1 0,0-3-1 0,0 2-2 0,0 1-2 15,0 0 1-15,0 0-1 0,0-4 2 0,0 4-2 0,0 0 0 0,0 0 0 0,0 0 1 16,0 0-1-16,0 0 1 0,0 0-1 0,0-2-1 0,0 2-1 0,0 0 2 16,0 0 2-16,0 0-2 0,0 0 1 0,0 0 2 0,0-2 0 0,0 2-1 15,0 0-1-15,0 0 1 0,0 0-2 0,0 0 1 0,0 0 0 0,0 0-1 16,0 0 0-16,0 0 0 0,0 0 0 0,0 0 0 0,0 0-1 0,0 0-1 15,0 0 1-15,0 0 1 0,0 0 0 0,0 0 1 0,0 0 1 0,0 0-2 16,0 0-2-16,0 0 1 0,0 0-1 0,0 0-1 0,0 0 0 0,0 0 2 16,2-1 1-16,-2 1 2 0,0 0 0 0,3 0-2 0,-3 0 0 0,2-2 0 15,2 2 0-15,-4-1 0 0,5 1 0 0,-5-2-2 0,6 2 4 0,-3-1 4 0,1-1 1 16,-2 1-1-16,5-1 0 0,-5 1 1 0,3 1-1 0,-1-2 0 0,-4 0 0 16,5 2 2-16,-1 0-1 0,-2-1 1 0,-2 1 1 0,3 0 0 0,1 0 2 15,-4 0 1-15,2 0-3 0,1 0-1 0,-1 0-2 0,2 0 0 0,-1 0 0 16,-1 0 0-16,2 0 0 0,-1 0 1 0,-1 0-3 0,4 0 1 0,-3 0 1 0,1-1 3 15,-2 1-2-15,3 0-2 0,-1 0 1 0,-1 0 0 0,-1 0 1 0,2 0 0 16,-2 1-2-16,1-1-1 0,3 0 1 0,-3 1-1 0,1-1-1 0,-2 0-1 16,1 2-2-16,-1-2-3 0,-2 0 0 0,4 2 0 0,1-2 1 0,-1 0 1 15,-2 0-1-15,1 0-1 0,1 1 2 0,-2-1-2 0,1 2 0 0,3-2 0 16,-3 0 0-16,-1 1 2 0,2-1 0 0,-1 2-1 0,3-1-1 0,-4-1-1 16,1 2-1-16,3-1 1 0,-3 1 1 0,-1-2 0 0,5 1 0 0,-5-1-2 15,2 2 2-15,1-2 0 0,1 1 0 0,-3 0-1 0,3-1-1 0,-3 4 2 16,-1-4 0-16,5 1 0 0,-5 1 2 0,2-1 1 0,1-1 0 0,-1 3 0 15,1-1 0-15,-1-1 0 0,-2 1 0 0,1-2 0 0,-1 1 0 0,2 2 1 16,1-1 1-16,-5-1-1 0,4 1 0 0,1-1 2 0,-1 1-1 0,-2-1-4 0,1 1 1 16,3-1-1-16,-1 2 2 0,-1-2 0 0,1 1 2 0,0 0 1 15,3 1 1-15,-3-2 4 0,1 1 1 0,-1 1 2 0,4-2 1 0,-4 2 0 16,5-2 0-16,-1 1 2 0,-4 0-1 0,4 1 1 0,-4-2 3 0,4 1 6 0,1-1 1 16,-1 2 0-16,-4-3-1 0,4 3-3 0,0-3-2 0,-3 2-2 0,3-1 1 15,0 1-1-15,-4-1-3 0,4-1 1 0,-3 2-2 0,-1-2 0 0,4 1-5 0,-4-1-7 16,1 2-1-16,1-2-4 0,-2 0 1 0,1 0-1 0,-1 1 1 0,4-1-1 15,-3 2 2-15,-3-2-1 0,6 1-1 0,-3-1 1 0,-1 0 1 0,3 2-2 16,-3-1 3-16,0-1 1 0,1 2 1 0,-1-1-2 0,4-1 2 0,-5 1 2 16,5-1-2-16,-4 2 0 0,1 0 0 0,3-2-2 0,-4 1 1 0,4 1 1 15,-3-1 0-15,3 1 1 0,-4-1-1 0,4-1 0 0,-3 2 0 0,3-1 0 16,-2 1-1-16,0-1-2 0,0-1 0 0,1 0 0 0,-1 1 1 0,0-1 2 16,2 2-3-16,-2 0 0 0,1-1-2 0,-1 1 1 0,0-2-1 0,0 1 1 15,-1 1-1-15,-1-2-1 0,4 1 0 0,-3 1 0 0,-1-1 2 0,4-1-1 16,-3 2 1-16,1-2-1 0,-2 1 1 0,4-1 1 0,-3 1 3 0,-1-1 3 15,4 4 3-15,-3-4 1 0,3 1 1 0,-4-1 1 0,4 2 0 0,-3-2 0 16,3 0 1-16,-4 1 0 0,2-1 1 0,-1 0 1 0,3 0 0 0,-4 2-2 16,1-2-1-16,-1 0-1 0,2 1 0 0,-1-1 0 0,-1 0-1 0,1 2 1 15,1-2-1-15,0 1 1 0,-3-1-1 0,1 0 1 0,0 0-2 0,3 2 1 16,-3-2-1-16,1 1 0 0,-1-1 0 0,2 0-3 0,-1 2-2 0,-5-2 1 0,7 1-1 16,-3-1 1-16,1 0 2 0,-1 2 1 0,-1-2-2 0,1 0 1 0,-1 1 1 15,-3-1-3-15,7 2 1 0,-7-2-1 0,3 0-1 0,-2 0 1 0,-2 0-1 0,0 0-1 16,4 0-3-16,-4 0 0 0,0 0-1 0,0 0-2 0,0 0 0 0,0 0 0 15,0 0-2-15,0 0 2 0,0 0 0 0,0 0 0 0,0 0 2 0,5 0-2 16,-5 0 1-16,4 0 2 0,-3 0 2 0,3 0 1 0,0-2 1 0,-4 2 1 16,1 0-1-16,3 0 2 0,-4-1 0 0,0 1 2 0,5 0 2 0,-5 0-3 15,0 0 2-15,0 0 2 0,0 0-2 0,0 0 0 0,0 0-2 0,0 0-1 16,0 0-1-16,6 0-1 0,-6 0 1 0,0 0-2 0,0 0 0 0,0 0-3 16,0 0-8-16,0 0-13 0,0 0-15 0,0 0-16 0,0 0-23 0,0 0-20 15,0 0-28-15,0 0-31 0,0 0-70 0,0 0-91 0,0 0-54 0,0 0-36 16,-11 0-16-16,6 0-8 0,-8-2 5 0,-2 1 9 0,1-1 14 0,-4-2 17 15,-4-1 20-15,-5-3 20 0,-2 1 29 0,0 0 29 0,-3-4 75 0</inkml:trace>
  <inkml:trace contextRef="#ctx0" brushRef="#br0" timeOffset="12758.6">22358 1261 216 0,'0'-4'264'0,"7"0"22"0,-7 2 10 0,2 0 6 0,-2-1 4 0,3 0 4 0,-3 2 1 0,0 1 4 16,0 0 5-16,0 0 2 0,0 0 3 0,2-3-61 0,-2 3-91 0,0-2-59 15,0 2-43-15,0 0-21 0,0 0-10 0,0 0-4 0,4-2-6 0,-4 2-2 16,0 0-4-16,0 0-1 0,0 0-3 0,0 0-3 0,0 0-5 0,0 0-2 0,0 0-4 16,0 0-1-16,0 0-2 0,0 0-2 0,0 0 1 0,0 0-5 15,0 0 0-15,0 0-3 0,0 0-5 0,0 0-4 0,0 0-4 0,0 0-6 16,0 0-4-16,0 0-4 0,0 0-3 0,0 0-4 0,0 0-2 0,0 0 0 0,0 0-1 15,0 0 3-15,0 0-1 0,0 0 6 0,0 0 8 0,0 0 7 16,0 0 10-16,0 0 8 0,0 0 13 0,0 0 8 0,0 0 10 0,0 0 9 0,0 0 7 16,0 0 5-16,0 0 8 0,0 0 5 0,0 0 5 0,0 0 5 0,0 0 1 15,0 4 0-15,0-4 1 0,0 0 1 0,0 0 0 0,0 0-1 0,0 0 0 16,-4 1 0-16,4-1 2 0,0 0 1 0,0 0 1 0,0 0 6 0,0 0 3 16,0 0 4-16,0 0 6 0,0 0 5 0,0 0 6 0,0 2 4 0,0-2 8 15,0 0 4-15,-2 1 2 0,2-1 2 0,-3 0-4 0,1 0 1 0,2 0-1 16,-7 0-3-16,5 0-6 0,-2 0-8 0,-1 0-10 0,1 0-8 0,-5 0-8 15,4 0-8-15,-1 0-9 0,-3 2-8 0,4-2-4 0,-4 0-1 0,0 1 0 16,0 1 2-16,2-1 0 0,-3-1 3 0,1 3-2 0,0-2 1 0,0 3-1 16,0-1-1-16,4 0-3 0,-4 0-2 0,0 0-3 0,2-1-2 0,-1 2-4 15,-3 0-4-15,6-1-5 0,-4 2-8 0,0-3-8 0,4 5-6 0,-5-4-3 16,5 1-2-16,0 1-1 0,-3-1 0 0,-1 2 0 0,4-1 0 0,-1 0 0 16,1 2 0-16,0-3 0 0,-3 2 0 0,3 0 0 0,0 0 0 0,-4 0 0 15,5 0-1-15,-2 0-1 0,1 2 1 0,1-2-4 0,-1 0 1 0,3 0-2 16,-1 0 0-16,-1-2-2 0,2 2 1 0,-1 0-2 0,3-1 0 0,0-1 0 15,0 1 0-15,0-1-2 0,0 1 2 0,3-2 2 0,-1 1 2 0,2-1 1 16,-1 1 2-16,-1 0 1 0,3 0 2 0,3-1 2 0,-3 0 2 0,1 0 4 16,-1-2 0-16,4 3 0 0,-4-3 3 0,4 1 1 0,0-1 1 0,-3 1-2 15,3-1-2-15,-4-1 3 0,4 0-1 0,-3 0 0 0,1 0-1 0,0-1-1 16,-3 1 1-16,1-2-4 0,1 1 1 0,3 1-1 0,-6-2 1 0,7 1-4 16,-5-1 1-16,0 0-2 0,4 2 0 0,-3-1 0 0,1 0-2 0,0-1 1 15,1-1-2-15,-1 3-2 0,-4-3 2 0,3 2-1 0,-1 1-1 0,2-2-2 16,-1 1 1-16,-2-1 0 0,1 0 0 0,-3 1 1 0,5 0 1 0,-5 1-2 15,3-2 1-15,-1 1 2 0,1-1-1 0,2 1-2 0,-5-1-2 0,4 2 2 16,-3-1 0-16,3-1 2 0,-3 1-2 0,-1-1 1 0,2 1-1 0,-1-1 0 16,-1 2 0-16,-2 0 2 0,0 0-1 0,0-2-1 0,0 2 2 0,0 0 1 15,0 0 1-15,0 0 3 0,0 0-1 0,0 0 5 0,0 0 2 0,0 0 7 16,0 0 4-16,0 0 7 0,0 0 7 0,0 0 4 0,0 0 5 0,0 0 6 16,0 0 4-16,0 0 1 0,0 0 5 0,0 0 1 0,0 0-1 0,0 0 0 15,0 0-3-15,0 0-6 0,0 0-6 0,0 0-6 0,0-1-6 0,0 1-8 16,0 0-6-16,-2 0-5 0,2 0-5 0,-3-1-6 0,-1 1-3 0,2-2-2 15,-1 2-2-15,1 0-2 0,-2 0 0 0,1-1-2 0,-3 1 1 0,4 0-2 16,-5 0 1-16,5 0 1 0,-1 0-1 0,-3 0 1 0,1 0-1 0,-2 1 2 16,1 1-2-16,1-1 0 0,-4 0 1 0,0 3 1 0,3-1 1 0,-3 0 1 15,0 0-1-15,2 1 1 0,-2-2-1 0,0 2 1 0,0 1-2 0,0-2-2 16,3 1 1-16,-3-1-4 0,4 2 2 0,0-2 3 0,-3 1 0 0,1-1-1 16,0 1-1-16,1 1-2 0,5 0 1 0,-7-1 0 0,3 0 0 0,0 3 0 15,1-4 1-15,-2 1 1 0,3 1 1 0,-3-1 1 0,5 1 1 0,-3-1-2 16,0 2-2-16,-1-1-1 0,1-1 0 0,3 2-1 0,-3-2 1 0,2 3 0 15,-1-1-2-15,-1-2 1 0,4 2 1 0,-2-1 1 0,-2-1-1 0,4 2-3 16,0-1 0-16,-1 1 0 0,1-2 3 0,-4 2 2 0,4-1 1 0,0 1 0 16,0-2 1-16,0 1 2 0,0-1-1 0,0 1-2 0,0-1-2 0,4 1 1 15,-4-1-1-15,1-1 4 0,-1 0 1 0,0 2 1 0,4-2-2 0,-2 0-2 16,-2 0-2-16,4-2 1 0,-1 2-2 0,-1 0 2 0,2 0 1 0,-3-2 4 16,3 3 1-16,0-3-1 0,-3 1 2 0,3 1-1 0,1-2 2 0,1-1-1 15,-3 2 1-15,3-1 4 0,-2-1-1 0,1 2 2 0,0-2-1 0,3 0-1 16,-3 0 1-16,0-2-1 0,1 2 1 0,3-1-1 0,-4-1 2 0,1 2-1 15,1-1-1-15,-2-2-1 0,1 1 0 0,-1 1 0 0,4-1-1 0,-3-1-2 0,-3 2 1 16,6-2 1-16,-3 0-1 0,-1 1-1 0,3-1 0 0,-1 0-1 16,0 0 1-16,0 0 0 0,2 0 0 0,0-1-2 0,0 1 1 0,0-2-4 15,-3 2-1-15,6 0-1 0,-4 0 1 0,-1-1 1 0,0 2 1 0,-3-1-1 16,5 0 1-16,-4 0-1 0,-1 2 1 0,1-1-1 0,-1 1 1 0,-2-1-1 16,-2 1 2-16,0 1 0 0,0 0 3 0,0 0 5 0,0 0-2 0,3 0-2 0,-3 0 1 15,0 0-1-15,0 0 1 0,0 0-1 0,0 0 1 0,0 0-2 16,0 0 0-16,0 0 3 0,0 0-2 0,0 0 1 0,0 0-1 0,0 0-1 15,0 0 2-15,0 0-2 0,0 0 3 0,0 0 1 0,0 0 2 0,0 0 3 16,0 0 4-16,0 0 5 0,0 0 3 0,0 0 5 0,0 0 2 0,0 0 7 16,0 0 2-16,0 0 5 0,0 0 3 0,0 0 3 0,0 0 1 0,0 0 2 15,0 0 0-15,0 0-3 0,0 0-1 0,0 0-1 0,0 0-1 0,0 0-5 16,0 0-4-16,-3-2-1 0,3 2-5 0,0 0-5 0,0 0-5 0,-2 0-4 16,2 0-4-16,-4 0-1 0,1-1-4 0,3 1 1 0,-2 0-5 0,2 0-5 0,-4 0-1 15,1 0-1-15,1 0-2 0,-2-2-2 0,4 2-1 0,-2 2-1 0,-1-2-1 16,-1 0 1-16,2 0-2 0,-1 1-2 0,1-1 1 0,-5 2-1 15,5-1 2-15,-2 1 0 0,-5 1 0 0,4 0-1 0,-1-1-1 0,-3 3 1 0,0 1-1 16,0-1 1-16,4 1 2 0,-4 0 1 0,0 1-1 0,2-2 1 0,-1 1 1 16,1 0 0-16,0-2 1 0,1 2 1 0,1 0 1 0,-4-1 1 0,5 1 1 0,-1 0-4 15,-1-2 1-15,3 0 1 0,-3 3 0 0,3-1 0 0,-3 0 1 16,1 0-1-16,1-2 2 0,3 2-1 0,-3 0-1 0,2 0-1 0,-2-1-2 0,4-1 0 16,-3 1 1-16,3 1 4 0,-2-2-1 0,-2 0-1 0,4 3-1 0,0-3-2 15,0 2 0-15,0-1 1 0,0-1 1 0,0 1-1 0,0-1 1 16,0 0 1-16,0 3 0 0,0-4-1 0,0 1 1 0,0 0 0 0,4 1 0 0,-4 0 1 15,0-1 1-15,2-1 1 0,-2 2 0 0,0-2-2 0,3 0 1 16,-3-2-2-16,0 2 0 0,4 0 1 0,-2-1 1 0,-2-1-2 0,4 1 1 0,-3 1-1 16,-1-2 2-16,4 1-1 0,-4-2 1 0,5 1 2 0,-5 1 1 0,4-1-1 15,-2-1-1-15,1 2 0 0,1-1 2 0,-2-1-2 0,1 2 1 0,-3-1 2 16,6-1 0-16,-1 1 0 0,-1-1 0 0,0 0 2 0,1 2-1 0,0-2-1 16,1 0 0-16,1 0 3 0,-2 0-3 0,1-2 1 0,-1 2-1 0,1-1 0 15,3 1 0-15,-4-1 0 0,2-1 0 0,-1 2 2 0,-1-1-1 0,1-1 1 16,-3 1-2-16,3-1-2 0,-1 1 2 0,-1 1 0 0,1-2 0 0,-1 1 2 15,1-1-2-15,-1 1 0 0,-2-1 0 0,1 2 1 0,1-1 1 0,-2-1-2 16,1 1 0-16,-1-1 1 0,2 2 2 0,-4-1 3 0,3-1 3 0,-1 2 3 16,-2-1 2-16,4 1 2 0,-2-3 2 0,1 3 0 0,-3-2 2 0,4 1-1 15,-2-1 2-15,1 0 2 0,1 1 1 0,-4 0 0 0,0-1 1 0,2 2-1 16,-2 0-1-16,0-3-1 0,0 2-3 0,0 1 2 0,0 0-1 0,3-3-2 16,-3 3-2-16,0-2 1 0,0 2-1 0,0-3-1 0,0 3 0 0,0 0-1 15,0-3-2-15,0 3 0 0,0 0-2 0,0 0-1 0,0 0-1 0,0 0-4 16,0 0 2-16,0-1 0 0,0 1-1 0,0 0-1 0,0-2 1 0,0 2-1 15,0 0-1-15,0 0-3 0,-3-3-1 0,3 3-1 0,0 0 1 0,0 0-2 16,0 0 0-16,0 0 1 0,0 0-2 0,0 0-5 0,0 0-2 0,-2-1-4 16,2 1-3-16,0 0-7 0,0 0-1 0,0 0-1 0,0 0-1 0,0 0-2 15,0 0 0-15,0 0 0 0,0 0-2 0,0 0-2 0,0 0 1 0,0 0 3 16,0 0 2-16,0 0 4 0,0 0 4 0,0 0 2 0,0 0 3 0,0 0 2 16,0 0 2-16,0 0 1 0,0 0 1 0,0 0 1 0,0 0 2 0,0 0 2 15,0 0-1-15,0 0 4 0,0 0-1 0,0 0-2 0,0 0 2 0,0 0 2 16,0 0 3-16,0 0 2 0,0 0 2 0,0 0 2 0,0 0 2 0,0 0 1 15,0 0 3-15,0 0 1 0,0 0 5 0,0 0 0 0,0 0 1 0,0 0 2 16,0 0 0-16,0 0-1 0,0 0-1 0,0 0 1 0,0 0-2 0,0 0-3 16,0 0 0-16,0 0-2 0,0 0 1 0,0 0-4 0,0 0 1 0,0 0-1 15,0 0 1-15,0 0 2 0,0 0-2 0,0 0-2 0,0 0-2 0,0 0 1 16,0 0-1-16,0 0-1 0,0 0 0 0,0 0 2 0,0 0-4 0,0 0-1 16,0 0-1-16,0 0-2 0,0 0-2 0,0 0-4 0,0 0 0 0,0 1-1 15,0-1-1-15,0 0 1 0,0 0-2 0,0 0-2 0,0 0 1 0,0 0-2 16,0 0 0-16,0 0 1 0,0 0 1 0,0 0-1 0,-4 2 2 0,4-1 0 15,-3 2 0-15,3-2 2 0,0 3 2 0,-2-3 4 0,-2 2 1 0,4 2 3 16,0-1 0-16,-3 1 1 0,3 1-1 0,-2-2-1 0,2 4 2 0,-4-2-1 0,4 1 3 16,-5-1 3-16,5 0 2 0,-4 2 2 0,4-1 1 0,-2 2-1 0,-1-1 1 15,3 1-2-15,-2 0 1 0,-2 0 1 0,4-1 2 0,-3 3 2 0,3-2 0 16,0 0 2-16,-2 0-2 0,-2 0-2 0,4-2 1 0,0 3-4 0,0-3-2 16,0 1-2-16,0-2-2 0,-2 1-1 0,2-1 0 0,0-1-1 0,0 1-4 15,0 0 2-15,0-3-1 0,0 1 1 0,-3 1-2 0,3-1 1 16,0-1-1-16,0 2 1 0,-4-2 2 0,4-2 1 0,0 2 1 0,0 0 1 0,0 0 2 15,0 0 0-15,0-3 0 0,-2 2 2 0,-1-1-4 0,3-1 1 0,0 3-4 16,0-3-2-16,0 3 1 0,0-3 0 0,0 0-2 0,-4 2 1 16,4-2-4-16,0 0-4 0,0 0 0 0,0 0 3 0,0 0-1 0,0 1-4 15,0-1 2-15,0 0 0 0,0 0 0 0,0 0 2 0,0 0-4 0,0 1-2 16,0-1-7-16,0 0-4 0,0 0-4 0,0 0-5 0,0 0-8 0,0 0-7 16,0 0-10-16,0 0-10 0,0 0-16 0,0 0-18 0,0 0-36 0,0 0-43 15,0 0-67-15,0 0-75 0,0 0-70 0,0 0-70 0,0 0-80 0,0 0-91 16,0 0-79-16,0 0-75 0,0 0-27 0,0 0-7 0,0 0 7 0,0-2 16 15,4-3 36-15,-4 2 41 0,3-1 70 0,-1-1 78 0,2 1 75 0,-1-1 72 16,3 1 90-16,-4-1 97 0</inkml:trace>
  <inkml:trace contextRef="#ctx0" brushRef="#br0" timeOffset="14173.67">22327 2251 31 0,'0'-1'221'0,"2"-3"39"0,-2 4 19 0,0-1 14 0,0 1 12 0,3-1 7 0,-3 1 8 0,2-2 5 0,-2 2 7 16,0-3 7-16,0 2 9 0,0 1-25 0,4-3-38 0,-4 3-61 0,0-2-69 15,0 2-29-15,0-3-16 0,0 3-8 0,0-3-6 0,0 3-2 0,0 0 0 16,0-1-2-16,0 1 3 0,0 0-1 0,0 0 0 0,0-3 1 16,0 3 0-16,0 0 0 0,0-3 2 0,0 3-1 0,0 0 1 0,0-2 5 0,-4 1 7 15,4 1 7-15,0 0 9 0,0-2 2 0,0 1 1 0,-2-1 1 16,2 2-1-16,-3-1-2 0,3-1-7 0,0 2 0 0,-6 0-1 16,6 0-6-16,-3-2-10 0,1 2-10 0,-2 0-10 0,2 0-13 0,-1-1-10 0,-1 1-6 15,-1 0-6-15,1 1-5 0,-1-1-3 0,-1 0-4 0,3 2-3 0,-3-2-5 16,1 0-6-16,1 2 0 0,-1-1 7 0,-1 1 5 0,1-1 10 0,-2 1 7 15,1-2 7-15,5 1 7 0,-7 1 0 0,3 1 2 0,3-2-2 16,-2 1-1-16,-1-1 0 0,1 0 1 0,1 1-4 0,1 0 0 0,-2 1-1 16,-1-2-4-16,1 1-9 0,3 1-10 0,-3-2-9 0,-2 2-7 0,3 0-5 15,-3 2 0-15,3-2 0 0,-3 1 0 0,1 0-1 0,1 0 1 0,-1 2 0 16,-1-2 0-16,3 2 2 0,-3 0-2 0,5 0 0 0,-7-1 1 0,7 1 2 16,-3 0 2-16,0 0-4 0,3 0 1 0,-3 0-1 0,2 0 1 0,-2 0 3 15,1 0 1-15,3 0 0 0,-2 0-1 0,2 0-4 0,-4 0 1 0,4 0 1 16,0 0-2-16,-1-2 1 0,1 1-2 0,0 1-3 0,0-2 1 0,0 1 4 15,0-1 1-15,0 1-2 0,0-1 1 0,0 1 2 0,0-1 2 0,0 1 6 16,0-1 3-16,0-1 1 0,0 3 2 0,0-3 3 0,0 2 2 0,1-1 2 16,-1 1 2-16,0-1-5 0,0 2-1 0,0-1-1 0,0-1-4 0,4 0-2 15,-4 3-2-15,2-3-3 0,-2 1-2 0,3-1-2 0,-3 1-4 0,4-1-1 16,-2 1-1-16,2 1-2 0,-3-3 0 0,3 3 0 0,0-2 1 0,-3 0-3 16,7 0 1-16,-7 2 2 0,5-3 1 0,-3 1-2 0,1 1 0 0,-2-1 0 15,3 1 0-15,-1-1 0 0,1 1 0 0,-1-2 0 0,-2 1 0 0,1-1-2 16,3 2 1-16,-3-2-1 0,3 1 1 0,-1-1-2 0,-1 0 0 0,1 2 0 15,1-3 0-15,1 2 1 0,-2-1 1 0,1 0-2 0,-1-2 1 16,3 2-1-16,-1 0 0 0,0-2 0 0,-2 1 2 0,1 0-1 0,-1-1 2 16,3 1 0-16,-3-1 0 0,-3 1 0 0,5-1 0 0,-2-1-1 0,-3 2 4 15,2-1 6-15,1-1-2 0,-1 2-1 0,-1-1-2 0,-1 0 1 0,2-1 2 0,-2 2 4 16,-2-2 1-16,3 0 0 0,-3 0 0 0,0 0 0 0,6 0 0 16,-3 0 1-16,-1 0-2 0,2-2-7 0,1 1 1 0,-5 0 4 0,6-1 0 15,-3 1 0-15,1-1-3 0,1 1-5 0,-1-2-1 0,-2 1 0 0,3 1 0 16,-1-3 0-16,-1 2 0 0,-1 0-1 0,4-1-1 0,-3 0 1 0,1 0-1 15,1-2-1-15,-3 3 2 0,2-1-4 0,-1 0 4 0,-1-2-1 0,2 2 1 16,-1 0-1-16,-1-1-1 0,2 1-1 0,-2-2-1 0,1 2 1 0,1-2-1 16,-2 3-1-16,1-3-1 0,-1 2-1 0,-2-1 1 0,4-1-1 0,1 1 1 15,-5-1-1-15,7 1 1 0,-7-1-1 0,2 2-1 0,-2-1-3 0,6 1 2 16,-6-2-1-16,0 2 4 0,3 0 1 0,-3 0 1 0,0 0 4 0,0 2 1 16,0-2 0-16,0 0-2 0,0 1-1 0,4-1 2 0,-4 0 1 0,0 0 4 15,0 2 4-15,2-4-1 0,-2 2 1 0,0 0-4 0,0 0-1 16,0 0 0-16,0 2-1 0,0-4-1 0,0 2 1 0,0 0 1 0,0 2 0 0,0-2 1 15,0 3-1-15,-2-3-1 0,2 0-1 0,0 1 1 0,0 2-1 16,0-3 2-16,-4 2 0 0,4 1 2 0,0-3-2 0,0 1-2 0,0 2-1 16,-3-1 0-16,3-2-1 0,0 1-2 0,-2 2-2 0,2 0 1 0,-4-1-2 15,4-1 0-15,-2 1 0 0,2-1-2 0,-3 1-1 0,-1 1 2 0,4 0 1 16,-2-2 0-16,-1 0-3 0,3 2-2 0,0-1-1 0,0 1-1 0,-4-1-1 16,4 1 2-16,-2 0-1 0,2 0-1 0,-3-2-1 0,3 2-1 0,0 0-1 15,-2 0-2-15,2 0-8 0,-4 0-3 0,4 0-2 0,0 0-4 0,-3 0-4 16,3 0-5-16,-2 0-8 0,2 0-8 0,0 0-13 0,0 0-13 0,-4 0-16 15,4 0-26-15,0 0-30 0,-2 2-50 0,-1-1-60 0,3 0-61 0,-4 1-64 16,4 0-57-16,-2-2-52 0,-1 3-60 0,-1-2-68 0,4-1-66 0,-2 3-67 16,-3 0-19-16,1 0-2 0,4-3 19 0,-3 3 28 0,-3 0 51 0,6-3 62 15,0 5 67-15,-2-2 66 0,2-3 63 0,0 0 59 0,2 4 66 0,-2-1 75 16</inkml:trace>
  <inkml:trace contextRef="#ctx0" brushRef="#br0" timeOffset="14730.5">22334 2484 34 0,'0'0'221'0,"0"-2"39"0,0 2 18 0,0 0 10 0,0 0 7 0,0 0 3 0,-2-1 5 0,2 1 1 0,0 0 2 0,0 0 1 16,0 0 1-16,0 0-32 0,0 0-50 0,0 0-66 0,0 0-77 16,0-3-38-16,0 3-22 0,0 0-13 0,0 0-8 0,0 0-13 0,0 0-10 0,0 0-13 15,-3 3-15-15,3-3-20 0,0 1-24 0,0 1-34 0,0-2-40 16,0 0-47-16,0 0-50 0,-2 4-21 0,2-4-9 0,0 0-1 0,0 0 0 16,-4 5 8-16,4-5 6 0,0 0 12 0,0 0 12 0,4 6 21 0,-4-2 19 15,2 0 37-15</inkml:trace>
  <inkml:trace contextRef="#ctx0" brushRef="#br0" timeOffset="15526.04">22338 2623 25 0,'0'-3'219'0,"0"0"41"0,0 0 23 16,0 3 13-16,0 0 10 0,0-1 9 0,0-2 14 0,0 0 11 0,0 0 14 0,0 3 12 15,-4-2 12-15,4 2-20 0,0-3-36 0,0 3-59 0,0 0-68 16,0-1-35-16,0 1-15 0,0 0-9 0,0 0-6 0,0 0-10 0,0 0-10 15,0 0-10-15,0 0-13 0,0 0-14 0,0 0-9 0,0 0-13 0,0 0-6 16,-2 1-6-16,2-1-3 0,-3 3 3 0,3-1 5 0,-2 1 7 0,-2 1 8 16,4 1 12-16,-3 0 13 0,1 2 10 0,-2 2 15 0,2 0 15 0,-5 0 15 15,2 1 17-15,1 2 16 0,-1-1 16 0,-1 1 17 0,1 1 4 0,-4-1 5 16,5 2-1-16,-5-1-3 0,4 2-3 0,-4 0-7 0,2 2-4 0,-1-2-7 16,1 3-11-16,-6 0-10 0,4 0-14 0,0 0-16 0,-2 1-14 0,2 2-16 15,-1-1-14-15,-3 1-12 0,4 1-10 0,-2-1-7 0,-2 0-7 0,2 2-4 16,2-2-6-16,-1 1-5 0,-3 1-4 0,4-1-3 0,-2 0 0 0,2 1-1 15,0 0-4-15,0 1-2 0,2-2-1 0,-1 1 1 0,1-1-2 0,0 1-5 16,2-2-1-16,-1-2-3 0,1 2-1 0,-3-1-2 0,3-2-2 16,3 0 1-16,-5-2-4 0,5 1-2 0,-1-1 0 0,-3-1-2 0,6 0 0 15,-3 0-1-15,-3-1-2 0,6-1 0 0,-4 0 0 0,3 1 1 0,-3-2 1 16,-1 0-2-16,5 0-2 0,-4-1-2 0,2-1-7 0,-1-1-7 0,1 0-17 16,-2-1-18-16,4-2-32 0,-3 1-40 0,3-1-53 0,-2-1-62 15,-2-1-55-15,4-1-54 0,-2 1-46 0,2 0-40 0,0-1-40 0,0-3-41 16,-3 0-43-16,3 0-42 0,0 0-48 0,0 0-50 0,0 0 6 0,0 0 24 15,0 0 47-15,-4-3 61 0,4 3 53 0,0-8 54 0,4 2 43 0,-1 0 43 16,-3-1 41-16,2-1 42 0,4 0 48 0</inkml:trace>
  <inkml:trace contextRef="#ctx0" brushRef="#br0" timeOffset="15914.05">21830 3613 235 0,'-2'1'311'0,"-2"1"30"0,4-2 13 0,0 0 12 0,0 0 9 0,0 0 4 0,0 0 5 0,0 0 7 15,0 0 1-15,0 0 2 0,0 0-17 0,0 0-26 0,0 0-84 0,0 0-109 16,4 2-47-16,-2-1-23 0,1 1-3 0,1-2 2 0,-2 1 4 0,3-1 5 16,4 2 5-16,-2-1 5 0,1 1 11 0,4-1 15 0,-1 2 20 0,2 0 21 15,-2 2 14-15,3-2 12 0,1 1 9 0,-1 2 1 0,-1-1 6 0,1 1 1 16,1-1 1-16,-1 2 1 0,1-1 2 0,-1-2 0 0,0 0-8 0,1 3-11 15,-1-3-20-15,4-1-22 0,-3 3-16 0,-1-3-14 0,5 2-11 0,-3-2-7 16,0-2-9-16,0 2-11 0,-1 0-10 0,-1-1-11 0,1-2-7 0,-1 1-9 16,-1 1-7-16,1-2-4 0,-3 0-4 0,2 0-1 0,-2 0-5 15,-2 0-2-15,0 0-4 0,2-2-5 0,-2 2-4 0,-2-1-3 16,0-1-3-16,2 2-3 0,-3-2-1 0,3 1-1 0,-4 0-8 0,4-1-13 16,-5 1-2-16,1-2-4 0,1 3-11 0,-3-3-19 0,3 3-32 0,-3-2-33 15,-1 1-40-15,-2-1-39 0,0 2-49 0,0 0-50 0,0 0-45 0,0 0-38 16,0 0-31-16,0-2-21 0,0 1-31 0,-2 0-28 0,-1-1-21 0,-3 2-16 15,3-1-25-15,-3-1-27 0,4 1 1 0,-5-2 15 0,2 0 37 0,-4 1 48 16,3-1 39-16,1 0 39 0,-4 2 34 0,5-2 36 0,-3 0 32 0,0 0 32 16,1 0 32-16,3-2 34 0</inkml:trace>
  <inkml:trace contextRef="#ctx0" brushRef="#br0" timeOffset="16620.18">22177 3300 216 0,'-2'-6'290'0,"-2"-2"33"16,1 2 23-16,3 0 16 0,0 2 13 0,-2 1 12 0,2-3 14 0,-4 2 12 15,4 2 17-15,-1-1 15 0,1 0 12 0,-4 1-51 0,4 2-83 16,0-1-64-16,0 1-61 0,0-3-33 0,0 3-22 0,0 0-16 0,0 0-13 16,0 0-13-16,0-2-12 0,0 2-15 0,4-2-15 0,-3 0-13 0,3 0-16 15,-2 2-11-15,5-3-10 0,-2 2-4 0,5-2-4 0,-1 1-1 0,-2-1 2 16,5 0 2-16,-1 0 5 0,4 0 5 0,-3 0 5 0,3 0 5 0,-1 0 0 15,1 0 4-15,-1 0 2 0,1 0 2 0,3 0 0 0,0 2 1 0,-4-2 2 16,1 0-1-16,-1 1 0 0,3-1-1 0,-5 0-3 0,3 2-3 0,-4-2-4 16,1 0-2-16,-1 1-1 0,-2 1 0 0,4-1-2 0,-6-1 0 15,2 2 1-15,0-1 1 0,0 1-1 0,0-1 1 0,-3 1 0 0,3-1-2 16,-4 1-1-16,1 1-1 0,-1-2-1 0,2 1 0 0,-1-1-1 0,-1 1-1 16,-1-1-1-16,1 2-1 0,-1 0-2 0,-2-1-2 0,3 1 0 15,-1-2-1-15,-4 2-1 0,0 0 1 0,5-1 1 0,-5 1 5 0,0 0 5 16,0 0 4-16,0 0 7 0,0 0 7 0,0 0 8 0,0 0 6 0,0 0 8 15,0 0 9-15,0 0 4 0,0 0 8 0,0 0 4 0,0 0 3 0,0 0 2 16,0 0-1-16,0 0-3 0,0 0-2 0,0 0 0 0,0 0-9 0,0 0-11 16,0 0-6-16,0 0-10 0,0 0-7 0,0 0-7 0,0 0-5 0,0 0-4 15,0 0-6-15,0 0-2 0,0 0-2 0,0 0 0 0,0 0-6 0,0 0-5 16,0 0 1-16,0 0 1 0,0 0 0 0,0 0-2 0,0 0 1 0,0 0-1 16,0 0-1-16,0 0-1 0,0 0-1 0,0 0 1 0,0 0-4 0,0 0-2 15,0 0-1-15,0 0 1 0,0 0 1 0,0 0 0 0,0 0 0 16,0 0 0-16,0 0-2 0,0 0 2 0,0 0-1 0,0 0-2 0,0 0 0 15,0 0 0-15,0 0 3 0,0 3 5 0,0 0 1 0,0-3 0 0,0 3-2 16,0 0 1-16,0 0 2 0,4 0 5 0,-4 1 6 0,1 1 6 16,-1 1 10-16,0 0 13 0,0 0 8 0,4 1 8 0,-4 2 7 0,0 0 4 15,4 0 8-15,-4 3 14 0,1-1 4 0,-1-1 7 0,0 4 2 0,4-2 3 16,-4 1-3-16,0 1-8 0,6-2-7 0,-6 1-6 0,3 1-8 0,-1-1-7 16,-2 1-4-16,4-1-7 0,-4-1-10 0,5 2-9 0,-5-1-7 0,4-1-4 15,-3 2-4-15,-1-2-4 0,4 0-1 0,-4 0 2 0,4 0-2 0,-3-2-4 16,-1 2 1-16,4-1-2 0,0-1-2 0,-4 1 1 0,0-1-1 0,0 1 1 15,0-2-1-15,0 0-1 0,0 0-1 0,0-2-2 0,0 0 0 16,0 1 1-16,0-2 1 0,-4 0-2 0,4 0-2 0,-4 0-1 0,4 0 0 16,-1-1-1-16,-3 1-5 0,0-2-9 0,4 1-15 0,-1 1-21 15,1-3-32-15,-4 1-32 0,4-1-50 0,-2 0-51 0,2-1-52 0,0-2-52 16,0 0-41-16,0 0-40 0,-3 3-42 0,3-3-43 0,0 1-45 0,-4 1-46 16,4-2-49-16,0 0-54 0,0 0 0 0,-2 1 20 0,2-1 38 0,-5 2 49 15,-3-2 50-15,8 0 51 0,-5 0 44 0,1 0 39 0,-1-2 42 0,0 2 45 16,1 0 48-16,-1-1 53 0</inkml:trace>
  <inkml:trace contextRef="#ctx0" brushRef="#br0" timeOffset="16890.48">22213 3697 72 0,'-7'-1'302'0,"0"-1"72"0,3 1 37 0,0-1 15 0,-1 0 8 0,5 1 5 0,0 1 2 0,0 0 0 0,0 0 2 16,0 0 5-16,0-1 14 0,4-1 18 0,-3 1-70 0,3 1-109 0,1 0-74 15,1 0-58-15,3-2-21 0,0 2-3 0,4-1 7 0,1 1 11 16,2 0 9-16,-1 0 6 0,3 0 2 0,2-2-1 0,-2 1-10 0,2 1-12 16,1-2-12-16,-1 2-9 0,-2-1-10 0,-1-1-14 0,4 1-10 0,-6-1-14 15,1 2-13-15,-1-3-18 0,-1 2-8 0,-1-1-3 0,-2 1-5 0,1-1-1 16,-1 1-5-16,-2-2-8 0,2 1-8 0,-4 1-5 0,2-1-4 0,-3 0-2 16,-1 1-2-16,1 0 0 0,-1-1-2 0,-1 2-7 0,1-1-12 0,-5 1-16 15,0 0-32-15,5 0-35 0,-5 0-47 0,0 0-55 0,0 0-51 0,0 0-46 16,0 0-53-16,0 0-58 0,0 0-82 0,0 0-96 0,-5-5-42 0,3 2-14 15,-1-2 2-15,-1 3 11 0,2-3 26 0,-1 2 36 0,-3 0 48 16,1-2 55-16,1 3 51 0,-1-3 47 0,-1 1 54 0,-1-1 54 0</inkml:trace>
  <inkml:trace contextRef="#ctx0" brushRef="#br0" timeOffset="17547.12">22548 2616 148 0,'-2'-2'235'0,"-2"1"24"0,1-1 13 0,3 1 12 0,-6 1 10 0,6-3 12 0,-3 3 11 0,3-2 11 15,0 2 11-15,-2-1 9 0,2 1-11 0,-4-2-21 0,4 2-57 0,0 0-74 16,0 0-33-16,0 0-14 0,0 0-5 0,-2-3-2 0,2 3-1 0,0 0 0 15,0 0-1-15,0 0-1 0,0 0-2 0,0 0-5 0,0 0-2 16,0 0-1-16,0 0-1 0,0 0-4 0,0 0-2 0,0 0-8 0,0 0-6 16,0 0-9-16,0 0-11 0,0 0-10 0,0 0-9 0,0 0-10 0,0 0-3 15,0 0-5-15,0 0-2 0,0 3 0 0,0-3 3 0,0 5 5 0,0-2 9 16,0 1 5-16,2 1 12 0,-2-1 12 0,4 4 11 0,-2-2 13 0,1 1 15 16,-3 2 13-16,6 0 7 0,-3 2 8 0,3-1 2 0,-1 2 1 0,-1 0-1 15,1 0-2-15,1 1-3 0,1 1-3 0,-2 0-1 0,1 1-5 16,-1-1-7-16,2 2-10 0,-5-1-9 0,4 0-10 0,-3 0-9 0,3-1-4 15,-1 2-3-15,-1-1-2 0,-1 0-2 0,3 0-4 0,-5-2-7 0,3 2-9 16,1-1-6-16,-1-2-5 0,0 1-2 0,-2 1-4 0,3-2-4 0,-1 0-3 16,-1-2-3-16,-1 0-5 0,2 0-2 0,-3 0-5 0,-1-2-3 0,4-1-5 15,0-1-1-15,-3 0-1 0,-1-1-2 0,4-1-3 0,-4 1-2 0,4-2 2 16,-4 0 2-16,0 0 1 0,0-3 0 0,0 1 0 0,0-1-2 0,0 0-1 16,0 0 0-16,0 0 2 0,0 0-1 0,0 0 1 0,0 0-1 0,0 0 1 15,0 0-5-15,0 0-3 0,0 0-17 0,0 0-17 0,0 0-44 0,0 2-51 16,0-2-78-16,0 0-85 0,-8-2-78 0,7 2-69 0,-3-3-81 15,0 2-86-15,3-2-73 0,-3 0-66 0,-1-2-29 0,1 1-9 0,2-1 6 0,-1 1 13 16,-3-1 40-16,2-1 55 0,-1 0 76 0,1 0 87 0,4-1 75 16,-1-1 72-16,-3 1 78 0</inkml:trace>
  <inkml:trace contextRef="#ctx0" brushRef="#br0" timeOffset="17696.9">22752 3075 141 0,'-4'0'284'0,"3"0"14"0,-3-2-10 0,2 1-22 0,-1 1-48 0,3 0-55 0,0 0-59 0,-4-2-56 16,4 2-27-16,0 0-10 0,-5-3-14 0,5 3-12 0,-4 0-94 0,4 0-127 15,-6 0-48-15,1-1-14 0,5 1 11 0,-5 0 21 0,-1 0 48 0</inkml:trace>
  <inkml:trace contextRef="#ctx0" brushRef="#br0" timeOffset="23282.96">23277 2638 90 0,'0'0'277'0,"0"-1"49"0,0 1 28 0,0 0 21 0,0 0 16 0,0 0 20 0,0 0 18 15,0 0 25-15,0 0 27 0,0 0 35 0,-6 0 34 0,6 0-3 0,0 0-24 16,0 0-55-16,0 0-72 0,0-2-33 0,0 2-12 0,0 0-11 0,-3 0-10 16,3 0-11-16,0 0-17 0,0 0-19 0,0 0-24 0,0 0-30 0,0 0-32 15,0 0-32-15,0 0-29 0,0 0-25 0,0 0-22 0,0 0-16 0,0 0-15 16,0 0-8-16,0 0-4 0,0 0-4 0,0 0-3 0,0 0-6 0,0 0-6 16,0 0-2-16,0 0-2 0,0 0-2 0,0 0-2 0,0 0-1 0,-2 3-1 15,2-2 2-15,0 4 2 0,-4 0 2 0,4 1 1 0,0 0 3 0,-2 3 0 16,2 0 3-16,-3 1 3 0,3 2 0 0,-4 1-3 0,4 1 1 0,-2 0 2 15,-1-1 0-15,1 1-5 0,2 1-4 0,0-2-3 0,-4 1-4 16,1-1-4-16,3 1-4 0,-2-2-3 0,-2 1 0 0,4-1-1 0,0 2-1 16,-3-3-1-16,3 2-1 0,0-1-7 0,-2 0 2 0,2-2 0 0,-4 2 2 15,4-3-1-15,0 0-2 0,0 2-5 0,0-4-8 0,0 1-10 0,0-1-12 16,0-1-19-16,-2-1-23 0,2-1-30 0,0 2-40 0,0-3-44 0,0 0-45 16,0 0-46-16,0-3-41 0,0 0-37 0,0 3-31 0,0-3-24 0,0 0-27 15,0 3-22-15,0-3-24 0,0 0-24 0,0 0-28 0,0 0-29 16,0 0-7-16,0 0 3 0,0 0 26 0,-3-6 39 0,-1 2 38 0,4-1 37 15,0 1 30-15,-2-2 31 0,-1 1 34 0,3-1 31 0,-2-1 39 0,2 0 40 16,0 2 54-16</inkml:trace>
  <inkml:trace contextRef="#ctx0" brushRef="#br0" timeOffset="23569.03">23181 2869 115 0,'-4'-3'271'16,"4"0"45"-16,-2 2 24 0,-1-1 16 0,3 2 11 0,0 0 10 0,0 0 8 15,0 0 9-15,0 0 5 0,0 0 12 0,0 0 12 0,0 0-32 0,0 0-53 16,0 0-62-16,0 0-61 0,3 2-19 0,-1 0-2 0,-2 0 11 0,0 3 12 15,4-2 13-15,-1 3 8 0,-1 0 7 0,4 0 7 0,-3 1 4 0,1 2 4 16,-2 0 2-16,1-1-3 0,3 2-8 0,-3-1-10 0,-1 2-17 0,2-1-16 16,1-1-18-16,-1 2-20 0,-2-2-15 0,1 0-17 0,-3-2-11 0,6 2-13 15,-6-1-14-15,7-1-17 0,-7-1-11 0,2 0-11 0,1-2-7 16,-1 1-7-16,-2 0-4 0,4-2-7 0,-4 0-3 0,0 0-3 0,3 0-2 16,-1-3-1-16,-2 0 2 0,0 1-1 0,0-1 2 0,0 0 2 15,4 2-1-15,-4-2 1 0,0 0-1 0,0 0-2 0,2-2-2 0,-2 1 1 16,0 1-6-16,3 0-2 0,1-2-4 0,-2-1 2 0,3-1-3 0,-1-2-3 15,1-1-6-15,2 0-10 0,0 0-20 0,1-4-24 0,-1 0-58 0,2 0-71 16,-2-3-78-16,0 0-79 0,1 0-73 0,-1 0-69 0,0 1-81 0,0-1-80 16,-3-1-65-16,1 2-59 0,-1-1-19 0,0-1-4 0,-3 2 11 0,-1 1 21 15,0-2 54-15,0 1 72 0,0-1 75 0,0 2 81 0,-1-2 72 0,1 3 71 16,-4-1 78-16</inkml:trace>
  <inkml:trace contextRef="#ctx0" brushRef="#br0" timeOffset="35560.17">15524 10204 57 0,'0'0'177'0,"0"0"19"0,0 0 11 0,0 0 7 0,0 0 9 0,0 0 5 0,0 0 8 0,0 0 6 0,0 0 5 0,0 0 4 15,0 0-11-15,0 0-17 0,0 0-46 0,0 0-56 0,0 0-27 0,0 0-13 16,0 0-6-16,0 0-2 0,0 0-4 0,0 0 1 0,0 0-3 0,0 0 2 16,0 0-2-16,0 0 3 0,0 0 0 0,0 0-1 0,0 0 1 0,0 0 1 15,0 0 2-15,0 0-2 0,0 0-2 0,0 0 0 0,0 0-2 0,0 0-1 16,0 0-2-16,0 0 0 0,0 0-2 0,0 0-1 0,0 0-3 0,0 0 0 16,0 0-1-16,0 0 3 0,0 0-3 0,0 0-1 0,0 0 0 0,0 0 2 15,0 0 0-15,0 0 2 0,0 0 4 0,0 0 1 0,0 0 2 16,0 0 4-16,0 0 4 0,0 0 6 0,0 0 3 0,0 0 5 0,0 0 7 15,0 0 4-15,0 0 6 0,0 0 6 0,0 0 5 0,0 0 4 16,0 0 4-16,0 0 1 0,0 0 3 0,0 0-2 0,0 0-2 0,0 0-4 16,0 0-5-16,0 0-7 0,0 0-8 0,0 0-9 0,0 0-9 0,0 0-11 15,0 0-8-15,0 0-13 0,0 0-7 0,0 0-10 0,0 0-7 0,0 0-6 16,0 0-8-16,0 0-2 0,0 0-5 0,0 0 0 0,0 0-2 0,0 0-1 16,0 0 0-16,0 0-1 0,0 0-1 0,0 2 1 0,0-2 1 0,0 1 0 15,-3 1 0-15,3-2 0 0,-2 3 0 0,2-2 1 0,0 1 1 0,-4-1-2 16,4 2 1-16,0-1 2 0,-2 1 0 0,-1-1 2 0,3 0-1 0,-4 1 1 15,4-1-2-15,0 2-2 0,-2-2-2 0,-1 2-4 0,3-1 1 0,-2 0 2 16,2 2 1-16,-4-2-1 0,4 0 1 0,0-1-4 0,0 2 1 0,-3-1-1 16,3-2-1-16,0 2 0 0,0-3 0 0,0 3 0 0,0-3 2 0,0 3 2 15,0-3-1-15,0 3-1 0,0-3-5 0,3 2-8 0,-3-2 4 16,0 0 5-16,0 1 2 0,0-1 0 0,0 0 2 0,0 2-1 0,0-2 2 16,0 0 2-16,0 0-1 0,0 0 1 0,6 0 1 0,-6 0 0 0,0 0 3 15,0 0 6-15,5-2-2 0,-5 2-5 0,4-1-1 0,-4-2 2 16,0 1 0-16,5 1 0 0,-5-2 0 0,0 0 0 0,4 0 2 0,-4 0 0 15,0-1 0-15,2 2-1 0,-2-3 1 0,3 2 2 0,-3 0 1 0,0 0-1 16,0 0 5-16,0 0 6 0,0 0 9 0,0 0 11 0,0 0 11 0,0 2 8 16,0-3 7-16,-3 2 8 0,3-1 4 0,0 1 2 0,-2-1 6 0,2 3 4 15,0-1 6-15,-4-1 2 0,4-1 0 0,0 2-8 0,0 1-7 0,-2 0-6 16,-1-2-12-16,3 1-11 0,0 1-7 0,-4-2-2 0,4 2-7 0,0 0-1 16,0-1-5-16,0 1-5 0,0 0-4 0,0 0-4 0,0 0-4 0,0 0 1 15,-2 0-2-15,2 0-3 0,0 0 0 0,0 0 1 0,0 0-1 16,0 0-3-16,0 0 1 0,-3 0-2 0,3 0-2 0,0 0-2 0,0 0-1 15,-2 0 0-15,2 0 0 0,0 0-4 0,0 0-1 0,0 0-1 0,0 0 0 16,0 0-3-16,0 0 0 0,0 0 0 0,0 0 0 0,-4 3-1 0,4-3 0 16,0 0-1-16,0 0-1 0,0 1 2 0,4 1 1 0,-4-2 0 15,2 3 1-15,-2-2 1 0,3-1-1 0,-3 0 2 0,2 2 0 0,-2-1 2 16,0-1-1-16,4 0-1 0,-4 0 2 0,0 0 2 0,3 0 1 0,-3 0-2 16,2 0-2-16,-2 0 1 0,0 0-1 0,4 0 4 0,-4 0-1 0,0 0-1 15,0 0 0-15,0 0 2 0,0 0 2 0,0 0 2 0,0 0-4 0,0 0-8 16,0 0 4-16,0 0 16 0,0 0 1 0,0 0-2 0,0 0 1 0,0 0-4 15,0 0 2-15,0-1 0 0,-4-1-2 0,4 1-1 0,0 1 0 0,-2 0 0 16,-1-2 5-16,-1 2 7 0,2 0-9 0,-1 0-14 0,3 0-2 0,-2 0 1 16,-2 2 1-16,1-2 2 0,3 1 0 0,-6-1-1 0,6 2-1 15,-5-1 1-15,5 2-2 0,-4-1-3 0,2-1 0 0,-1 1 0 0,3 0 0 16,-4 0 0-16,4 0 1 0,-2-1 1 0,2 2-1 0,-3 0-1 0,3-1 0 16,0 1 0-16,0-3 0 0,0 2 0 0,0-2 0 0,0 4 2 15,0-1-2-15,0-3 2 0,0 3-1 0,3-2 1 0,-3-1-1 0,0 2 1 16,0-2-1-16,2 0 1 0,-2 0 1 0,0 0 0 0,0 1 0 0,0-1 1 15,0 0 1-15,0 0-2 0,4-1-2 0,-4 1 2 0,3 0 2 0,-3 0-1 16,2-2 2-16,-2 2-1 0,0 0 1 0,0 0 0 0,4-1 1 0,-4 1 1 16,0-2-1-16,0 1 1 0,0 1-1 0,4-3 2 0,-4 3 2 0,0-2-1 15,0 2 1-15,0-3-1 0,0 3 2 0,0-3 2 0,0 3-1 0,0-1-1 16,0 1 0-16,0 0-2 0,0-3 2 0,0 3 5 0,0 0-4 16,0-3 1-16,0 3-2 0,0 0 0 0,0 0 0 0,0 0-2 0,0 0-1 15,0 0 0-15,0 0 0 0,0 0 0 0,0 0 0 0,0 0-1 0,0 0-2 16,-4-2-2-16,4 2 1 0,0 0-1 0,0 0 1 0,0 0-1 15,0 0-1-15,0 0-3 0,0 0-15 0,0 0-23 0,0 0-42 0,0 0-52 16,0 0-64-16,0 0-69 0,0 0-65 0,0 0-64 0,0 0-71 0,0-1-78 16,0 1-70-16,0-6-67 0,-4 3-29 0,4 3-11 0,0-6 11 0,0 6 17 15,4-6 42-15,-4 1 53 0,0 1 62 0,0 4 72 0,0-5 66 0,5 1 61 16,-5 4 74-16</inkml:trace>
  <inkml:trace contextRef="#ctx0" brushRef="#br0" timeOffset="40639.47">16271 9855 30 0,'0'0'201'0,"0"0"26"0,0 0 18 0,0 0 11 0,0 0 8 0,0 0 8 0,0-4 10 0,0 4 10 0,0 0 9 0,0 0 10 16,0 0 3-16,0 0 1 0,0 0-54 0,0 0-74 0,0 0-39 0,0 0-20 16,0 0-8-16,0 0-8 0,0 0-2 0,0 0-4 0,0 0-3 0,0 0-1 15,0 0-5-15,0 0-3 0,0 0-1 0,0 0-4 0,0 0 0 0,0 0 0 16,0 0 2-16,0 0-1 0,0 0 4 0,0 0 2 0,0 0 2 0,0 0 3 15,0 0 3-15,0 0 4 0,0 0-1 0,0 0 0 0,0 0 3 0,0 0 4 16,0 0-1-16,0 0 4 0,0 0-2 0,0 0 2 0,-3 2-1 0,3-2-2 16,0 2-5-16,0-1 0 0,-2 1-4 0,2 1-8 0,-4 0-4 0,4 0-5 15,0-1-7-15,-3 2-11 0,3-1-6 0,0 1-8 0,0-1-8 16,0 1-7-16,-2 0-5 0,2-1-6 0,0 0-7 0,0 0-4 0,0 0-4 16,0 0-1-16,0 0-4 0,0-3-4 0,0 3 0 0,0-2 1 15,0 2-2-15,0-3-1 0,2 3-1 0,-2-3 0 0,0 2 0 0,3-1 0 16,-3-1 0-16,0 2 0 0,4-2-1 0,-4 0 1 0,2 1 0 0,-2-1 0 15,0 1-2-15,0-1 1 0,3 0-1 0,-3 0 2 0,4 0-1 0,-2-1-1 16,-2 1-1-16,3 0 0 0,-3 0 2 0,2-1-1 0,-2-1 2 0,4 1 3 16,-4-1-1-16,5-1-1 0,-5 0-1 0,4 2 2 0,-2-2-2 0,-2 0 1 15,0 0 1-15,3 0-1 0,-3 0 2 0,0-2 3 0,4 4 3 0,-4-3 5 16,0 4 4-16,0-2 1 0,0-1 8 0,0 3 6 0,0 0 4 0,0-2 8 16,0 2 7-16,-4-3 4 0,4 3 4 0,0-3 5 0,0 2 1 0,-3-1 3 15,3 0-3-15,0 1 0 0,-2 0-3 0,-2-1-6 0,4 2-1 16,0-1-2-16,-2 1-6 0,2 0-3 0,-3-2-4 0,3 2-4 0,0 0-4 15,0-1-3-15,0 1-2 0,-4-2 1 0,4 2-4 0,0 0-1 0,-5 0-4 16,5 0-2-16,0 0-1 0,0 0 0 0,-6 2-5 0,6-2-2 0,0 1-1 16,0-1-3-16,-3 2-1 0,3-2-4 0,0 1-1 0,-2 1-1 15,-2 0-2-15,4 0-2 0,-3 0 2 0,3 1-1 0,0-2-1 0,-2 2 1 16,-2-1-2-16,4-1 0 0,0-1 0 0,0 3 1 0,0 0 1 0,0-3 1 16,0 2-3-16,0 1-2 0,0 0-1 0,0-3-1 0,0 1-1 0,0-1-2 15,0 3-2-15,0-3-2 0,0 3-1 0,0-3-2 0,0 0-3 0,0 2-4 16,0-2-1-16,0 0-2 0,0 0 0 0,0 0 3 0,6 0 0 0,-6 0 1 15,3 0 2-15,-3 0 0 0,4-2 4 0,-2 1 2 0,-2-1 1 0,3 1 5 16,-3-1 3-16,4-1 2 0,-2 2 1 0,-2-1 4 0,0 2 2 0,0-1 0 16,0 1 2-16,0 0 1 0,0-4 0 0,0 4 0 0,0-2 4 15,0 2 6-15,0-3 4 0,0 1 1 0,0 2 3 0,0-3 3 0,0 3 1 16,0-3 2-16,0 3 0 0,-2-1 5 0,2 1 1 0,-4-2 1 16,4 2-1-16,0 0 1 0,0-2-2 0,0 2-4 0,0-2-2 0,0 2-4 15,0 0 1-15,0 0-1 0,0 0 0 0,0 0-2 0,0 0-4 0,-3-2-5 16,3 2-4-16,0 0-2 0,0 0-2 0,0 0-3 0,0 0-2 0,0 0-2 15,0 0-2-15,0 0-3 0,0 0-2 0,0 0-4 0,0 0-1 0,0 0-2 16,0 0 1-16,0 0 1 0,0 0 0 0,0 0 2 0,3 2 4 0,-3-2-1 16,0 1 2-16,0-1 2 0,4 1-1 0,-4-1 1 0,0 0 2 0,0 0 4 15,2 2 1-15,-2-2 1 0,0 0 2 0,0 0 0 0,0 0 2 0,0 0-1 16,0 0 4-16,0 0 2 0,0 0-1 0,0 0 1 0,0 0 1 16,0 0 2-16,0 0-1 0,0 0-1 0,0 0-7 0,0 0-5 0,0 0-32 15,-2-2-42-15,2 2-67 0,-4 0-80 0,1-1-73 0,1 1-67 16,-2-1-79-16,1 1-82 0,3 0-82 0,-6-3-80 0,1 0-37 0,-1 0-18 15,3 0-1-15,-3-2 0 0,3 1 30 0,1-1 41 0,-5 1 66 0,5-2 80 16,-2 1 70-16,2-1 67 0,-1-2 77 0,-1 3 84 0</inkml:trace>
  <inkml:trace contextRef="#ctx0" brushRef="#br0" timeOffset="45404.9">16995 9504 58 0,'0'0'232'0,"0"0"38"0,0 0 20 16,0 0 13-16,0 0 6 0,0 0 8 0,0 0 7 0,0 0 6 0,0 0 3 15,0 0 8-15,0 0 5 0,0 0-34 0,0 0-52 0,0 0-66 0,0 0-74 16,0 0-38-16,0 0-18 0,0 0-10 0,0 0-6 0,0 0-9 0,0 0-3 16,2 1-5-16,-2-1-4 0,0 2-5 0,0-2-4 0,0 3-1 0,0-3-1 15,0 1 2-15,3 1 0 0,-3-2 0 0,0 3 0 0,0-3 0 16,0 1-2-16,0-1 2 0,4 2 1 0,-4-2-2 0,0 0 1 0,0 0 1 15,0 0 1-15,0 0-1 0,0 0 2 0,0 0 0 0,0 0 1 16,0 0 1-16,0 0 1 0,0 0 1 0,0 0 3 0,0 0-1 0,0 0 0 16,0 0 2-16,0 1 0 0,0-1 1 0,0 0 0 0,0 0 0 0,0 0 2 15,0 0 0-15,0 0-2 0,0 0 0 0,0 0-1 0,0 0 0 0,0 0-2 16,0 0-1-16,0 0-2 0,0 0-2 0,0 0-2 0,0 0-3 0,0 0-2 16,0 0-3-16,0 0-4 0,0 0-1 0,0 0-1 0,0 0-1 0,0 0-2 15,0 0-2-15,0 0 1 0,0 0-1 0,0 0 1 0,0 0-1 0,0 0 2 16,2 2 2-16,-2-2-1 0,0 0 2 0,0 0 2 0,0 3 2 0,0-3 2 15,3 1 1-15,-3-1-1 0,0 2 2 0,0-2-1 0,0 1 2 0,2 2 0 16,-2-2 0-16,0-1-1 0,4 2-2 0,-4 0 0 0,0-2-2 16,3 3-3-16,-3-2-1 0,0-1-1 0,2 2-2 0,-2-2-2 0,0 1 1 15,0-1-2-15,4 2 0 0,-4-2 0 0,0 0 0 0,0 0 0 0,0 0 1 16,0 0 1-16,5 0 1 0,-5 0 1 0,0 0 1 0,6 0-1 0,-6-2 1 16,3 1 1-16,-3-1 0 0,4 2-2 0,-2-3 1 0,-2 3 1 15,3-1 0-15,-3-1 3 0,2 0 3 0,-2 2 1 0,0-1 2 0,0 0 3 16,0 1 6-16,0 0 7 0,0-3 8 0,0 3 7 0,0-2 4 0,0 2 2 15,0-3 6-15,0 0 2 0,0 3 7 0,0-3 5 0,0 2 4 0,0 1 4 16,-2-3 2-16,-1 1-1 0,3 2-1 0,0-1-2 0,0 1 1 0,0-3-1 16,0 3 0-16,-2-2-3 0,2 2-2 0,-4 0-4 0,4 0-5 0,0 0-10 15,0 0-8-15,0-1-3 0,0 1-7 0,0 0-4 0,0 0-7 0,0 0-4 16,0 0-7-16,0 0-8 0,0 0-3 0,0 0-3 0,0 0-2 0,0 0-2 16,0 0-2-16,-3 0 0 0,3 0 0 0,0 0 0 0,0 0 0 0,0 0 1 15,0 0 1-15,0 0-1 0,0 0 1 0,0 0-2 0,0 0 1 16,0 0 2-16,0 1 0 0,0-1 0 0,0 0 0 0,0 0 2 0,0 0-1 15,3 3-1-15,-3-3 0 0,0 0 0 0,0 0 0 0,0 2 0 0,0-2 2 16,0 0 1-16,0 0 0 0,0 0-2 0,0 0 2 0,0 0 2 16,0 0 1-16,0 0 0 0,0 0 0 0,0 0-3 0,0 0 1 0,0 0 4 15,6 0-1-15,-6 0 1 0,0-2 1 0,0 2 0 0,3-1 0 0,-1-1 0 16,-2 2 0-16,0 0 1 0,0-3 1 0,4 2-1 0,-4 1 5 0,0-3 6 16,0 3 2-16,0-4 2 0,0 4 2 0,0 0 4 0,0-1 5 0,0 1 8 15,0-3 8-15,0 3 5 0,0-3 6 0,0 3 8 0,-4-1 6 0,4 1 4 16,0 0-1-16,0-2-3 0,0 2-3 0,0 0-5 0,0 0-4 0,0 0-6 15,-2 2-6-15,-1-2-10 0,3 1-5 0,0-1-8 0,-2 2-9 0,-2-2-9 16,4 3-6-16,-3-2-6 0,3 0-3 0,0 1-3 0,0-2 1 16,-2 2 1-16,2-2-1 0,0 0 1 0,-4 3-1 0,4-3 1 0,0 0-1 15,0 0 1-15,0 0-1 0,0 0 2 0,0 0 0 0,0 0-1 0,0 0 2 16,0 0 2-16,0 0 2 0,0 0-2 0,0 0 1 0,0 0 4 16,0 0-1-16,6 1 1 0,-6-1 2 0,0 0 2 0,0 0 2 0,0 0 2 15,0 0 1-15,0 0-1 0,0 0-2 0,0 0-1 0,0-1 2 0,0 1 0 16,0 0-16-16,0 0-29 0,0 0-45 0,0 0-57 0,0 0-58 0,0 0-60 15,0-3-70-15,0 1-77 0,0 2-88 0,0-4-92 0,0 4-43 0,-2-5-21 16,-2-1-9-16,4 1-4 0,0 3 14 0,-2-3 27 0,-1 1 44 0,3 1 56 16,-4-1 56-16,4 4 60 0,-2-2 71 0,-1-1 74 0</inkml:trace>
  <inkml:trace contextRef="#ctx0" brushRef="#br0" timeOffset="50783.83">17780 9176 33 0,'0'0'202'0,"0"0"30"15,0 0 18-15,0 0 13 0,0 0 12 0,0 0 10 0,0 0 6 0,0 0 11 16,0 0 5-16,0 0 9 0,0 0 0 0,0 0-2 0,0 0-54 0,0 0-74 16,0 0-39-16,0 0-22 0,0 0-11 0,0 0-8 0,0 0-6 0,0 0 0 15,0 0-1-15,0 0-1 0,0 0-2 0,0 0-2 0,0 0 2 0,0 0 1 16,0 0-2-16,0 0 1 0,0 0 0 0,0 0-2 0,0 0-2 0,0 0-3 16,0 0-3-16,0 0-1 0,0 0-4 0,0 0-3 0,0 0-5 0,0 0-3 15,0 0-2-15,0 0-4 0,0 0-4 0,0 0-2 0,0 0-3 16,0 0 1-16,0 0 0 0,0 0 1 0,0 0 1 0,0 0 1 0,0 0-1 15,0 0 2-15,0 0-2 0,0 0 2 0,0 0-3 0,0 0 0 16,0 0-2-16,0 0-4 0,0 0-2 0,0 0-1 0,0 0-6 0,0 0-3 16,0 0-5-16,0 0-3 0,0 0-2 0,2 2-4 0,-2-2-2 0,0 0-4 15,0 0-4-15,0 0-3 0,3 2-1 0,-3-2-1 0,0 0-1 0,2 1 0 16,-2-1-2-16,4 0-1 0,-4 0 0 0,3 0 0 0,-3 0-1 0,2-1-2 16,2 1 0-16,-1-2 1 0,-1 0 4 0,-2 2 4 0,0-2-2 0,4 2-5 15,-2-2-1-15,-2 1 1 0,0 1-1 0,0-2 1 0,0 2 1 0,3-3-2 16,-3 3 2-16,0-3 0 0,0 3 3 0,0-3 6 0,0 3 2 0,-3-2 3 15,3 0 6-15,0 2 8 0,0-2 7 0,-6 1 4 0,6 1 4 0,0 0 5 16,-2-2 0-16,-1 1 2 0,-1 1 0 0,2 0-2 0,-1 0-2 16,-1 0-6-16,2 1-5 0,-1 1-4 0,1-1-7 0,-2 1-5 0,1-1-5 15,1 0-5-15,-2 1-5 0,2 1-5 0,-1-1-2 0,3-1-2 0,0 2-1 16,-4-1 0-16,4-2-1 0,0 0-1 0,0 1-1 0,0-1 0 16,0 0 0-16,0 3 2 0,0-3-1 0,4 3-1 0,-4-3 0 0,0 2 2 15,0-2-1-15,0 1 1 0,0-1 2 0,5 0 2 0,-5 0 2 0,0 2 1 16,0-2 0-16,6 0 0 0,-6-2-2 0,3 2 2 0,1 0 2 0,-2-1 1 15,-2-1 1-15,3 0 1 0,-1 2-1 0,-2-2 2 0,4 0-1 0,-1 1-4 16,-3-1 7-16,2-1 7 0,-2 2 1 0,4-1-6 0,-4 1-2 0,3-3-1 16,-3 3-1-16,0 1 0 0,2-1 0 0,-2-1 2 0,0 2 1 0,0 0 4 15,0 0 7-15,0-3 8 0,0 3 0 0,0-3-1 0,0 3 8 0,0 0 10 16,0-1 10-16,0 1 5 0,0 0 3 0,0 0 4 0,0 0 2 0,0 0 0 16,0 0 0-16,0 0 1 0,-2-2-7 0,2 2-8 0,0 0-7 15,0 0-6-15,0 0-9 0,0 0-6 0,0 0-6 0,0 0-8 0,0 0-4 16,0 0-4-16,0 0-5 0,0 0-5 0,0 0-4 0,0 0-1 15,0 0-2-15,0 0-3 0,0 0-2 0,0 0 1 0,0 0 1 0,0 0-2 16,0 0 4-16,0 0-1 0,0 0 1 0,0 0 1 0,0 0 0 0,0 0 3 16,0 0 0-16,2 2 3 0,-2-2 1 0,0 0 1 0,0 1-1 0,0-1 1 15,0 0 1-15,0 0-2 0,0 0 2 0,0 0 2 0,0 0 1 0,0 0 0 16,0 0 1-16,0 0 7 0,0 0-1 0,0 0 2 0,0 0 2 0,0 0 4 16,0 0 1-16,0 0 1 0,0 0 1 0,0 0 3 0,0 0-1 0,0 0-2 15,0 0 0-15,0 0-1 0,0 0-7 0,0 0-10 0,0 0-25 0,0 0-34 16,0 0-53-16,0 0-62 0,0 0-62 0,0 0-61 0,0 0-66 0,0 0-67 15,-5-1-87-15,5-1-94 0,0 2-61 0,-4-5-46 16,4 1-16-16,0 4-4 0,0-6 18 0,0-1 29 0,0 1 50 0,0 1 60 0,0-1 60 16,0 6 62-16,0-6 63 0,0 6 68 0,0-6 84 0</inkml:trace>
  <inkml:trace contextRef="#ctx0" brushRef="#br0" timeOffset="55365.58">18549 8827 13 0,'0'0'209'0,"0"0"39"0,0 0 17 15,0 0 14-15,0 0 6 0,0 0 7 0,0 0 6 0,0 0 7 0,0 0 9 16,0-3 8-16,0 3 8 0,0 0-25 0,0 0-33 0,0 0-57 0,0 0-69 15,0 0-29-15,-2-1-14 0,2 1-9 0,0 0 0 0,0 0-1 0,0 0-2 16,0 0-3-16,0 0-3 0,0 0-1 0,0 0-5 0,0 0-1 0,0 0-8 16,0 0 0-16,0 0-1 0,0 0-3 0,0 0-1 0,0 0-2 0,0 0 0 15,0 0-3-15,0 0 1 0,0 0 3 0,0 0-1 0,0 0 1 0,-4 1-1 16,4 1 1-16,0-2-4 0,0 1 0 0,-4 2-5 0,4 0 2 0,0-1-3 16,0 1 0-16,0-1-1 0,0 2-3 0,-1-1-4 0,1 0-4 0,0 0-6 15,-4 0-5-15,4-1-2 0,0 0-4 0,0 1 0 0,0-1-2 16,0-2-1-16,0 0-1 0,-2 3-1 0,2-3-1 0,0 0 2 0,0 0-2 15,0 0 1-15,0 0 1 0,0 0 0 0,0 0 1 0,0 0 1 16,0 0-1-16,0 0 2 0,0 0-2 0,0 0 1 0,0 0-1 0,0 0-1 16,0 0-3-16,0 0-1 0,0 0-1 0,0 0-3 0,0 0-1 0,0 0 2 15,0 0 1-15,2-2 0 0,2 1 1 0,-3-1 2 0,-1 1 3 0,4-1 7 16,-4-1 4-16,0 2 7 0,4-2 7 0,-2 0 12 0,-2 1 11 0,0-1 15 16,3 2 9-16,-3 1 10 0,0-4 9 0,0 4 11 0,0 0 7 0,0-1 6 15,0 1 3-15,0 0 5 0,0 0-1 0,0 0-1 0,0 0-4 0,0 0-5 16,0-3-8-16,0 3-12 0,0 0-9 0,0-3-6 0,0 3-12 0,0 0-13 15,-3-1-4-15,3 1-6 0,0 0-6 0,0 0-6 0,0-2-5 0,0 2-4 16,0 0-3-16,0 0-8 0,0 0-4 0,0 0-3 0,0 0-3 16,0 0-6-16,0 0 0 0,0 0 0 0,0 0-3 0,0 0-6 0,0 0-4 15,0 0-5-15,0 0-3 0,0 0-3 0,0 0-2 0,0 0-1 0,0 0-1 16,0 0-1-16,0 0-1 0,0 0 2 0,0 0-1 0,0 0-1 16,0 0 2-16,0 0-1 0,0 0 2 0,0 0 2 0,0 0 2 0,0 0 1 15,0 0 0-15,0 0 2 0,0 0 1 0,0 0 1 0,0 0 0 0,0 0-2 16,0 0 2-16,0 0 2 0,0 0-1 0,0 0-1 0,0 0 2 0,0 0-1 15,0 0 4-15,0 0-1 0,0-1 1 0,0 1-1 0,0 0 2 0,0 0 2 16,0-3-1-16,0 3 2 0,0 0 2 0,3-2 0 0,-3 2 3 0,0 0 2 16,0-3 2-16,0 3 5 0,0 0 1 0,0 0 1 0,0 0 4 0,0 0 1 15,0 0 1-15,0 0 1 0,0 0 1 0,0-2 1 0,0 2 2 16,0 0 0-16,-3-2 0 0,3 2-6 0,0 0-3 0,0 0-3 0,0 0-2 16,0 0-1-16,0-2-1 0,0 2-2 0,0 0-2 0,-2-1-1 0,2 1 0 15,0 0-1-15,0 0-2 0,-4-2-2 0,4 2 1 0,0 0 1 0,0 0-2 16,0 0-1-16,0 0 0 0,0 0-1 0,0 0-2 0,0 0 0 0,0 0-2 15,0 0 1-15,0 0-2 0,0 0 0 0,0 0-2 0,0 0-1 16,0 0 2-16,0 0-1 0,0 0 1 0,0 0-1 0,0 0 1 0,0 0-1 16,0 0 1-16,0 0-1 0,0 0 4 0,0 0 5 0,0 0-2 0,0 0-5 15,0 0-3-15,0 0 0 0,0 0-2 0,0 0-1 0,0 0-3 0,0 0-1 16,0 0-4-16,0 0-2 0,0 0-5 0,0 0-3 0,0 0-6 0,0 0-8 16,0 0-1-16,0 0 3 0,0 0-2 0,0 0 0 0,0 0 1 0,0 0-2 15,0 0 1-15,0 0 1 0,0 0 1 0,0 0 6 0,0 0 3 0,0 0 3 16,0 0 3-16,0 0-1 0,0 0 2 0,0 0 5 0,0 0 2 0,0 0 2 15,0 0 4-15,0 0 1 0,0 0 3 0,6 0 1 0,-6 0 1 16,0 0-2-16,0 0 1 0,0 0 4 0,0 0 1 0,0 0 0 0,0 0 0 16,0 0 0-16,0 0 0 0,0 0 1 0,0 0 2 0,0 0 0 0,0 0-1 0,0 0-2 15,0 0 0-15,0 0 3 0,0 0 0 0,0 0-3 16,0 0 0-16,0 0-2 0,0 0 2 0,0 0 0 0,0 0 0 0,0 0-1 16,0 0-1-16,0 0 1 0,0 0-1 0,0 0 1 0,0 0-1 0,0 0-1 15,0 0-1-15,0 0-1 0,0 0-1 0,0 0 0 0,0 0 0 0,0 0-1 16,0 0-2-16,0 0-3 0,0 0 0 0,0 0 0 0,0 0 1 0,0 0 1 15,0 0 1-15,0 0 0 0,0 0 0 0,0 3 0 0,0-3 1 0,0 0 2 16,0 2 2-16,0-2-1 0,0 2 4 0,0-2 1 0,0 4-2 0,0-4 1 16,0 0-1-16,0 0-2 0,0 1-1 0,0-1-1 0,0 0 2 0,0 0-1 15,0 0 1-15,0 2-2 0,0-2 0 0,0 0 0 0,0 0 1 16,0 0 1-16,0 0-1 0,0 0 1 0,0 0-1 0,0 0 4 0,0 0 1 16,0 0 0-16,0 0 0 0,0 0 1 0,0 0 1 0,0 0-1 0,0 0-1 15,0 0 0-15,3-2-1 0,-3 1 1 0,0-1 0 0,0 2 3 16,4-3-3-16,-4 2-3 0,0-2 0 0,0 3 3 0,2-3-2 0,-2 0 2 15,0 0 0-15,0 3 2 0,0-4 2 0,0 3 5 0,0 1 8 0,0-3 11 16,0 3 2-16,-2-3-6 0,2 3 0 0,0-1 0 0,-4-1 1 0,4 2-2 16,0 0-1-16,0-1 1 0,0 1 1 0,0-2 0 0,0 2-3 0,-3-1-3 15,3 1-9-15,0 0-11 0,0 0-1 0,0 0 5 0,-2 0 1 0,2 0 0 16,0 0 0-16,0 0-2 0,0 0-2 0,-4 0-1 0,4 0-2 0,0 0-2 16,0 0 0-16,0 0 0 0,0 0 0 0,0 0-2 0,0 0 1 0,0 0-1 15,0 0-1-15,0 0-1 0,0 0 2 0,0 0 11 0,0 0-1 0,0 3-7 16,0-3-1-16,0 0 0 0,0 0 0 0,0 0 0 0,0 0 0 15,0 0 0-15,0 0 0 0,0 0 2 0,0 0 1 0,0 0 1 0,0 0-4 16,0 0-7-16,0 0 2 0,0 0 7 0,0 0 2 0,0 0 1 0,0 0 1 16,0 0 0-16,0 0 0 0,0 0-2 0,0 0-5 0,0 0-10 0,0 0-20 15,0 0-26-15,0 0-42 0,0 0-52 0,0 0-58 0,0 0-66 16,0 0-54-16,0 0-53 0,0 0-52 0,0 0-56 0,0 0-71 0,0 0-82 16,0 0-40-16,0 0-30 0,0 0 5 0,0 0 21 0,0 0 37 0,0 0 51 15,-4 1 59-15,4-1 62 0,-5 2 56 0,5-2 52 0,-2 3 53 0,-1 0 54 16,3 1 75-16</inkml:trace>
  <inkml:trace contextRef="#ctx0" brushRef="#br0" timeOffset="57865.68">19258 8445 166 0,'-2'0'270'0,"2"0"30"0,0 0 20 0,0 0 7 0,-4 0 5 0,4 0 8 0,0 0 7 0,0 0 4 0,-3 0 7 0,3 0 8 0,0 0 3 15,0 0-51-15,0 0-74 0,0 0-67 0,0 0-62 0,0 0-29 0,0 0-12 16,0 0-4-16,0 0 1 0,0 0-3 0,0 0-3 0,0 0-3 0,0 0-3 16,0 1-1-16,0-1-3 0,3 3 1 0,-3-3-1 0,0 3-3 0,0 0 2 15,0 0-3-15,0-1 0 0,0 1-2 0,0-1-7 0,0 2-3 0,0-3-2 16,4 2-4-16,-4 0-5 0,0-1-4 0,0-2-1 0,0 3-3 0,2-1-3 16,-2-2-2-16,0 2-2 0,0-2 1 0,0 0-1 0,0 0 1 15,0 0 2-15,0 0 5 0,3 2 3 0,-3-2 4 0,0 0 5 0,0 0 5 16,0 0 3-16,0 0 6 0,0 0 5 0,0 0 6 0,0 0 2 0,0 0 6 15,0 0 1-15,0 0 8 0,0 0 1 0,0 0 5 0,0 0 1 16,0 0 5-16,0 0 1 0,0 0 5 0,0 0 4 0,0 0 2 0,0 0 4 16,0 0 4-16,0 0 3 0,0 0 5 0,0 0 4 0,0 0 3 0,0 0 2 15,0 0-2-15,0 0-2 0,0 0-3 0,0 0-5 0,0 0-9 0,0 0-7 16,0 0-9-16,0 0-8 0,0 0-9 0,0 0-11 0,0 0-11 0,0 0-11 16,0 0-10-16,0 0-9 0,0 0-6 0,2-2-5 0,-2 2-2 0,4-2-5 15,-4 0-2-15,3-1-1 0,-1 1 2 0,-2-1-2 0,5 0 0 0,-5 2 0 16,4-3-3-16,-4 2-9 0,5 0 5 0,-5 1 7 0,4-2 3 0,-4 3 1 15,0-2 2-15,0 2 0 0,0 0 3 0,0 0 7 0,0 0 4 0,0 0 7 16,0 0 10-16,0 0 10 0,0 0 11 0,0 0 17 0,0 0 3 16,0 0 1-16,0 0 4 0,0 0 3 0,0 0 6 0,0 0 1 0,0 0 1 15,-4 0-1-15,4 0-6 0,0 0-6 0,0 0-9 0,0 0-8 0,0 0-7 16,0 0-8-16,0 0-5 0,0 0-8 0,0 0-6 0,0 0-5 0,0 0-4 16,0 0-3-16,0 0-3 0,0 0-1 0,0 0-2 0,0 0-2 0,0 0 1 15,0 0-1-15,0 0 1 0,-5 0-2 0,5 0 3 0,0 0 1 16,0 0 1-16,0 0-1 0,0 0 1 0,0 0-1 0,0 0 2 0,0 0 0 15,0 2 0-15,0-2-2 0,0 0 2 0,0 0 2 0,0 0-2 0,0 0-2 16,0 0-2-16,0 0-2 0,0 0-2 0,0 0 1 0,0 0-1 0,0 0-1 16,0 0-1-16,0 0-2 0,0 0-2 0,0 0-1 0,-4 1 0 0,4-1-3 15,0 0 0-15,0 0 0 0,0 0-1 0,0 0-2 0,0 0-3 0,0 0-2 16,0 0-2-16,0 0-4 0,0 2-2 0,0-2 0 0,0 0-4 0,0 0 1 16,0 0-4-16,0 0-1 0,0 0-3 0,0 0-4 0,0 0-1 15,0 0-1-15,0 0 2 0,0 0-1 0,0 0 2 0,0 0 0 0,0 0-2 16,0 0 0-16,0 0 2 0,0 0 3 0,0 0 0 0,0 0 2 0,0 0 2 15,0 0 4-15,0 0 2 0,0 0 5 0,0 0 3 0,0 0 2 16,0 0-1-16,0 0 2 0,0 0 3 0,0 0 5 0,0 0 1 0,0 0 0 16,0 0 1-16,0 0 2 0,0 0 3 0,0 0 2 0,0 0-1 0,0 0-4 15,0 0 2-15,0 0 2 0,0 0 4 0,0 0 4 0,0 0 0 0,0 0 3 16,0 0 0-16,0 0 0 0,0 0 1 0,0 0 5 0,0 0 0 0,0 0 2 16,0 0 1-16,0 0 4 0,0 0-1 0,0 0-3 0,0 0-1 0,0 0-2 15,0 0 6-15,0 0 7 0,0 0-3 0,0 0-8 0,0 0-5 0,0 0-5 16,0 0-1-16,0 0-1 0,0 0-2 0,-1 0-2 0,1 0 1 0,0 0-2 15,0 0 0-15,0 0-2 0,0 0-5 0,0 0-10 0,0 0 2 16,0 0 6-16,0 0 2 0,0 0-1 0,0 0 2 0,0 0 3 0,0 0-1 16,0 0-1-16,0 0-7 0,0 0-6 0,0 0-21 0,0 0-30 0,0 0-58 15,0 0-72-15,0 0-78 0,0 0-84 0,0 0-91 0,0 0-97 0,0 0-86 16,0 0-81-16,-4-2-36 0,4 2-15 0,0 0-2 0,0-4 4 16,0 4 21-16,-2-3 27 0,-1-2 57 0,3 2 74 0,0 3 79 0,0-6 82 15,0 6 95-15,0-7 99 0</inkml:trace>
  <inkml:trace contextRef="#ctx0" brushRef="#br0" timeOffset="60109.98">19601 8193 9 0,'-2'3'184'0,"-1"-2"20"0,1 2 11 0,2 0 5 0,-4-1 4 0,1 1 4 0,3 0 5 15,-2-2 6-15,-2 1 6 0,4 1 6 0,0-2 2 0,-1 1-4 0,-3-1-50 16,4 2-72-16,-4-1-33 0,4-1-15 0,-2 2-9 0,2 0 0 0,-3-1-1 16,3-1 4-16,-4 1 0 0,4-2-4 0,0 0 1 0,-2 2-2 0,2-2 0 15,0 0-1-15,0 0-1 0,-3 0 1 0,3 0-2 0,0 0 0 16,0 0 1-16,0 0 1 0,-6 2-2 0,6-2-1 0,0 0-4 0,0 0-1 16,0 0-3-16,0 0-4 0,-3 2-4 0,3-2-5 0,0 1-3 0,0-1-4 15,0 0-6-15,-6 0 0 0,6 0-6 0,0 3-3 0,0-3-3 0,-1 0-3 16,1 0-3-16,0 0-3 0,-4 2-2 0,4-2-1 0,0 0 0 0,0 0 0 15,0 0-3-15,0 0 0 0,-4 1 0 0,4-1-2 0,0 2 1 0,-2-2-1 16,2 0-1-16,-3 1 2 0,3-1-2 0,-2 2-2 0,2-1 2 0,0-1 0 16,-4 1-1-16,4-1-4 0,0 2-1 0,0-2-5 0,-3 0-4 15,3 2-6-15,-2-1-8 0,-2 1-8 0,4-1-15 0,-3 1-14 0,1-1-15 0,-2 1-13 16,4-1-16-16,-5 1-17 0,5-1-17 0,-4 0-16 0,4 1-19 16,-2 0-20-16,-1-1-23 0,1-1-26 0,2 0-28 0,0 0-29 0,-4 3-7 15,4-3 6-15,-5 0 11 0,5 0 12 0,-4 2 15 0,-1-1 17 16,5-1 18-16,-4 3 19 0,-1-1 23 0,5-2 23 0,-4 3 29 0</inkml:trace>
  <inkml:trace contextRef="#ctx0" brushRef="#br0" timeOffset="60440.31">19323 8367 154 0,'-4'3'213'0,"0"-2"14"0,3 0 11 0,-3 1 5 0,2 1 4 0,-1-3 1 0,3 2 1 16,-4-1 1-16,2 1 0 0,-1-2 0 0,3 1-26 0,-2 1-37 0,2-1-57 16,0-1-63-16,-4 2-37 0,4-2-21 0,-4 1-15 0,4-1-14 15,0 1-8-15,0-1-10 0,0 0-8 0,0 0-6 0,0 0-6 0,0 0-5 16,-1 2-4-16,1-2-2 0,-4 2-1 0,4-2-3 0,0 1 1 0,0 1 2 15,0-2 3-15,-4 1 2 0,3 1 0 0,-3-1-1 0,4 1-4 0,-2-2-6 16,2 0-11-16,-3 1-15 0,3-1-16 0,-4 2-18 0,4-2-16 0,0 0-9 16,0 0-4-16,0 0 0 0,0 0 2 0,0 0 3 0,0 0 7 0,-2 1 10 15,2-1 10-15,0 0 14 0,0 0 16 0</inkml:trace>
  <inkml:trace contextRef="#ctx0" brushRef="#br0" timeOffset="65982.53">19514 8260 172 0,'0'0'205'0,"0"0"17"15,0 0 12-15,0 2 8 0,-3-2 9 0,3 1 8 0,-2 1 9 0,-2-1 7 0,4-1 9 16,-1 2 3-16,-3-2-3 0,4 1-47 0,-4 1-65 0,2-1-35 0,-1 1-20 16,3-2-11-16,-2 1-6 0,-2 0-7 0,1-1-4 0,3 2-5 0,-6 0-7 15,6-1-6-15,-3 1-7 0,1-1-9 0,-2 2-4 0,3-1-8 0,-3-1-7 16,0 2-6-16,-1 0-5 0,3-2-5 0,-2 3-7 0,1-3-2 0,-3 2-4 15,6 0-1-15,-5 2-3 0,1-3-1 0,-1 2-1 0,1 0-1 16,3-1 0-16,-5 0 0 0,-1 1 0 0,5 0 0 0,-2-1 0 0,-1 0-1 16,1 0-1-16,-1 0 1 0,3 1-4 0,-5-1-1 0,5 0-3 0,-5 0-4 15,5 0-4-15,-2 0-7 0,-1 0-7 0,1 0-5 0,-1 0-6 16,3 0-5-16,-1 0-4 0,-3 2-4 0,3-3-2 0,-1 2-4 0,-2 0-2 16,5-1-1-16,-7 0 1 0,7 0 2 0,-3 0 4 0,2 0 2 0,-1 0 5 15,-1 0 5-15,2-1 2 0,-1-1 6 0,1 1 4 0,-2-1 2 0,0 0 4 16,4 1 3-16,-5 0 3 0,5-1 4 0,-4 1 1 0,3-1 4 0,-3 1 2 15,4-1-1-15,-2-1 1 0,-1 2 2 0,3-2 5 0,-4 3 2 0,2-3 2 16,-1 1 1-16,3-1 1 0,0 2 1 0,-6-2 2 0,6 1 0 0,-3 1 0 16,3-1 0-16,-6 1 2 0,6-1 4 0,-4-1 2 0,3 2 1 15,-3-2-3-15,4 1 0 0,-5 1-1 0,5-1 1 0,-4 1 0 0,4-2 0 16,-2 3 0-16,-1-2 1 0,1 0-3 0,-2 1 1 0,1 1-1 0,3-1 1 16,-6-1-1-16,6 1 1 0,-2 1-2 0,-1-2-2 0,3 1 2 0,-4-1-1 15,2 0-1-15,-1 1 1 0,3 0 2 0,0 1 0 0,-4-2 2 16,4-1 0-16,-2 2 0 0,-1-1 0 0,3 1-1 0,-2-1-1 0,2 1 2 15,-4-1-1-15,4-1-1 0,-3 1 2 0,3 1-3 0,-2-2-2 0,-2 3 1 16,4-3-4-16,0 2 1 0,0-2-2 0,-2 1-2 0,-1 1 1 0,3-2-1 16,0 1-2-16,0-1-1 0,-4 0-1 0,4 0-1 0,-2 0-2 0,2 0 0 15,-3 2 0-15,3-2 0 0,0 1 1 0,0-1 4 0,-4 2-1 0,2-1-2 16,2-1-3-16,-3 2-1 0,3-2 2 0,-2 1 2 0,-2 1-1 0,4-1 1 16,0-1-1-16,-3 2 2 0,1-1 2 0,-2 1-1 0,2-1-1 0,-1 1-1 15,3-1 1-15,-4 1 4 0,4-1 4 0,-2 1 2 0,-1-1 1 0,3 0 1 16,-6 1 1-16,6 0 3 0,0-1 1 0,-3 1-1 0,3-1 1 15,-2 1-1-15,-2-2 1 0,4 1-1 0,0-1-1 0,-3 2-1 0,3-1-1 16,-6 1-1-16,6-2-2 0,0 1 1 0,-5 0-1 0,5-1-1 0,-4 2-1 16,4-2-2-16,0 2-2 0,-5-1 1 0,5 1-2 0,-2-1 0 0,-2-1 0 15,4 2 1-15,-3-1-1 0,1 1-1 0,-2-1-1 0,4 1 1 16,-2-1 1-16,-1 0 0 0,-1-1-2 0,4 2 2 0,-2 0 0 0,-1-1 2 16,3 1-2-16,0-2 0 0,0 1 1 0,0-1-1 0,-4 2 0 0,4-1-1 15,0-1 1-15,-2 2-2 0,-1-2 2 0,3 0-1 0,0 1 1 0,0-1 0 16,-2 2 0-16,-2-1 0 0,4 1 0 0,0-2 0 0,-3 1 0 0,1-1-2 15,2 0 2-15,-4 2 2 0,2-1-2 0,-1 1 1 0,3-1 1 0,-4 1-2 16,4-1 1-16,-2-1 1 0,-1 2-1 0,3-1 4 0,-4 1-2 0,2-1 1 16,-1 1 1-16,3-2-1 0,0 0 2 0,-6 1 0 0,6 0 0 0,-3 1 0 15,3-2 0-15,-6 3 0 0,6-1 2 0,-5-1-2 0,5 1 1 0,-4-1-4 16,2 1 0-16,-1-1 1 0,3 1-1 0,-2-1 0 0,-2 0-1 16,1 1-1-16,3 0 1 0,-2-1-2 0,-2-1 1 0,4 2-1 15,-3-1-1-15,3 1-1 0,-2-1 2 0,2-1 2 0,-4 2-2 0,4-2-2 16,-2 1 2-16,2-1 0 0,-3 2 2 0,-1-1-2 0,4-1 1 0,0 1-1 15,-5 1 0-15,5-2 2 0,0 0-4 0,-2 2 1 0,-2-1 1 0,4-1 1 16,-3 0-1-16,3 2 2 0,-2-1-1 0,-2 1 1 0,1-2-4 0,3 1 1 16,-2 1-1-16,-2-2 4 0,2 1 2 0,-1-1 7 0,3 2-2 0,-4-1-3 15,4-1-3-15,0 2-3 0,0-2-3 0,-2 0 0 0,2 0-2 0,-3 1 1 16,3-1-1-16,-2 0 4 0,2 0-2 0,-4 2-2 0,4-2-2 0,-3 1-7 16,3-1 1-16,-2 2 6 0,-2-2 1 0,4 0 1 0,-1 1 4 15,1-1-1-15,-4 0 4 0,0 2-2 0,4-2 1 0,0 0 1 0,0 0-1 0,-5 1 2 16,5-1-1-16,0 0 1 0,0 0 0 0,-4 0 0 0,4 0-2 15,-2 2 3-15,2-2-2 0,-3 0-1 0,3 0 1 0,-2 0 1 16,-2 3-2-16,4-3 1 0,-3 1-1 0,3 1 2 0,-2-1 0 0,2-1 2 16,-4 1-1-16,4 1 4 0,-1-2 1 0,1 0 1 0,-4 2 2 0,4-2 2 15,0 0 1-15,-4 0 1 0,4 0 5 0,0 0-3 0,-2 1 1 0,2-1 1 16,-3 0-2-16,3 0 0 0,0 0-1 0,-2 0 0 0,2 0-4 0,-4 2 1 16,4-2-2-16,0 0-2 0,0 0-2 0,-3 1-2 0,3-1 0 0,-2 0-2 15,-2 2 1-15,4-2-2 0,-3 0 0 0,3 1-2 0,0-1-1 0,-2 2 0 16,-2-2 0-16,3 1 0 0,1-1 0 0,-4 2 0 0,4-1 2 0,-4 0-2 15,4-1-2-15,-1 2 2 0,-3-2 0 0,2 2-1 0,-2-1 1 16,1 1 1-16,3-1 1 0,-6 1-1 0,6-1-1 0,-3-1 0 0,1 2-1 16,-2-1-1-16,4 1 2 0,-1-1-1 0,1-1 1 0,-4 1 0 15,4-1 0-15,0 0 0 0,-4 2-2 0,4-2 1 0,-1 2-1 0,1-2-1 16,-4 0-1-16,4 0-1 0,-2 1-2 0,-2 1-2 0,4-2-2 0,-3 1 1 16,3-1-2-16,0 0-2 0,-2 2 1 0,-2-1-2 0,4-1 2 0,-1 2-1 15,1-2 1-15,-4 1 1 0,0-1 1 0,4 2 2 0,-1-2 2 0,1 0 1 16,-4 1 1-16,4 1 4 0,-4-2 2 0,3 1 5 0,1-1-1 0,-4 2-4 15,4-2 1-15,-2 1-1 0,-1 1 1 0,3-2 1 0,0 0-2 0,0 0 1 16,-4 1-1-16,4-1 2 0,0 0-1 0,0 0 1 0,0 0-5 0,-6 2-2 16,6-2 1-16,0 0 4 0,0 0 1 0,-1 1-1 0,1-1 1 0,-4 0-1 15,4 0 1-15,0 0-1 0,0 2 1 0,0-2 1 0,0 0-2 0,0 0-1 16,0 0 2-16,-4 0-1 0,4 0 1 0,0 0-2 0,0 0 0 16,0 0 1-16,0 0 1 0,0 1-2 0,0-1 1 0,-1 2-2 0,1-2 1 15,0 0-2-15,-4 1 2 0,4-1 2 0,0 2-1 0,0-2 2 0,-4 0 0 16,4 0 0-16,0 2 2 0,0-2-1 0,-1 0 1 0,1 0-1 0,-4 2 1 15,4-2 1-15,-2 2 0 0,2-2 1 0,-3 1-1 0,3-1 0 16,0 0 1-16,0 0-1 0,-4 3 0 0,4-3 0 0,-2 0 0 0,-2 2 0 16,4-2 0-16,-1 0 0 0,1 0 0 0,-4 1 0 0,4-1-1 0,-4 2 1 15,4-2-2-15,0 0-1 0,0 0 0 0,-1 1 0 0,1-1-1 0,-4 2-1 16,4-2 1-16,0 0-4 0,0 0 4 0,0 0-1 0,-2 1-1 0,2-1-1 16,0 0-1-16,-3 0 2 0,3 0 0 0,0 0-1 0,-4 1 1 0,4-1-2 15,0 0 1-15,-2 2 1 0,2-2 1 0,-3 0-1 0,-1 2 0 0,4-1-1 16,-2-1 1-16,-2 2 0 0,4-1 1 0,-5 1-1 0,5-1 0 15,0-1 0-15,-4 0 0 0,4 2 0 0,0-2 0 0,-5 1 0 0,5-1 0 0,0 2-1 16,0-2 2-16,-2 0 1 0,2 0 1 0,0 0 0 16,-3 1 0-16,3-1 1 0,0 0 2 0,-4 0 0 0,4 0-2 0,0 1 1 15,0-1-1-15,0 0 2 0,0 0-1 0,-2 0 1 0,2 0-2 0,0 0-1 16,0 0 0-16,-3 0 0 0,3 0-1 0,0 0-1 0,-2 2-1 0,2-2 2 16,-4 0-1-16,4 0 4 0,-3 2 1 0,3-2 3 0,0 0 1 0,-2 0 2 15,2 0 0-15,0 0 1 0,-4 1 1 0,4-1 2 0,0 0 4 0,-4 0 1 16,4 0 1-16,0 0 2 0,0 0 1 0,0 0-1 0,-1 2-1 0,1-2-2 15,-4 0-2-15,4 0-1 0,-2 1-2 0,2-1 1 0,-3 0-2 0,3 2-2 16,-4-2-1-16,2 1-3 0,-1-1-1 0,3 2-1 0,0-2-1 0,-2 1-1 16,-2-1-1-16,4 0-1 0,-3 2 2 0,3-2-1 0,0 1 3 0,-6 0-1 15,6-1 0-15,0 2 3 0,-4-2 0 0,3 2 2 0,-3-1-1 16,2 1-1-16,-1-1 2 0,3-1 1 0,-4 2 1 0,4-2 4 0,-2 1 0 16,-1-1 3-16,3 0-1 0,0 2 2 0,0-2 2 0,-6 0-2 15,6 0 1-15,0 1-1 0,0-1 0 0,-3 2 1 0,1-2 1 0,2 0-1 16,-4 3-1-16,2-3-3 0,-1 0-2 0,3 0-1 0,-4 1-1 0,4-1-4 15,-2 1-1-15,-1-1-1 0,3 0-2 0,-4 2 0 0,4-2-2 0,-2 2-1 16,-1-2-1-16,1 1-1 0,-2 1-1 0,1-1 0 0,3 1-1 0,-6-2 1 16,4 1-2-16,-1 1 1 0,-1 1 1 0,-1-2 0 0,1 0 0 0,2 1 1 15,-3 1-1-15,1-1 0 0,1-1 0 0,-3 1 0 0,4 1 2 0,-1-3-1 16,-1 3-1-16,-1-3-1 0,3 1 2 0,-2 0 1 0,1 1-1 16,1 0-1-16,-2-1 0 0,1-1 0 0,3 2 0 0,-2-1 2 0,-2-1-2 0,4 2 0 15,0-2 0-15,0 0-2 0,-5 0 1 0,5 1 2 0,0-1-1 16,-4 0 2-16,2 2 0 0,-1-1 0 0,3-1-2 0,-2 2 1 0,-2-2-1 15,4 2 2-15,-3 2-1 0,3-4 1 0,-2 1-1 0,-2 1 1 16,1-1 1-16,1 1 0 0,2-1 0 0,-4-1-2 0,2 2 2 0,-1-1 0 16,3 1 2-16,-4-1-1 0,2 1 1 0,-1-1-2 0,1 0 1 0,-2 1 1 15,1 1-1-15,3-1 1 0,-6-1-1 0,6 1 1 0,-5-1 1 0,5 1 0 16,-4-1-2-16,4 1 1 0,-5-2-1 0,5 1-1 0,0-1 0 0,-4 1 0 16,4 1 0-16,0-2 0 0,-2 2 2 0,-1-1-1 0,3-1-1 0,0 0 0 15,-2 2 1-15,-2-1-2 0,1 1-1 0,3-1-2 0,-6 1 1 0,6 1 1 16,-5-2 1-16,5 0-1 0,-4 3-1 0,-1-3-1 0,5 2 1 15,-6-1 1-15,3-1-1 0,1 2-1 0,-2-1-1 0,4 0 2 0,-3 0 0 16,1 0 2-16,-2-1-1 0,2 1-2 0,-1-1-1 0,3 2-1 0,-4-3 1 16,2 2 0-16,-1 1 2 0,1-2-1 0,-2 1-1 0,1-1 2 15,1 2 0-15,-2-1 0 0,1-1 0 0,1 1 0 0,-2 1 0 0,2-2 2 16,-1 1-1-16,-1-1 1 0,4 2 0 0,-2-2 0 0,-1 1-2 0,1-2 0 16,-2 2 0-16,4-1-2 0,-3 1 0 0,1-1 2 0,-2 1-2 0,3-1 1 15,-3 1-2-15,0-1 1 0,3 1 1 0,-7 0-2 0,8 0 1 0,-5 1-1 16,-1-1 0-16,6-1 0 0,-3 1 0 0,-3-1 2 0,5 1-1 0,-3-1 1 15,4 1-1-15,-4-1 1 0,3 0-1 0,-3-1 1 0,4 2 1 0,-4 0-2 16,4-2 1-16,-5 1-1 0,5 1 2 0,0-2 0 0,-2 1 0 0,-2-1-1 16,4 2 1-16,-3-1-2 0,3-1 1 0,-2 2 1 0,-2-1-2 0,4 1 1 15,-1-2-1-15,-3 1 2 0,4-1 0 0,-4 2 0 0,4-1 0 16,-5 0 0-16,5 1 0 0,-2-2 2 0,-2 2-1 0,4-1-1 0,-3 1 0 16,3-1 0-16,-6 1 2 0,6-2-2 0,-3 1 1 0,1 1-1 0,-2-2 0 15,4 3 0-15,-1-3 0 0,-3 1 0 0,0 0 0 0,4 1 0 0,-1-2 0 16,-3 3 0-16,2-3 0 0,-1 2 0 0,3-2 0 0,-4 1 0 15,2-1 0-15,-2 0 2 0,4 2-2 0,-1-2 0 0,-3 1 0 0,0 1 0 16,3-2 0-16,-3 1 0 0,0 1 0 0,3-1-2 0,-3 0 2 0,-1-1 0 16,1 2 0-16,4 0 0 0,-6-1 0 0,5 1 0 0,-3-1 0 0,4-1 2 15,-4 2-2-15,4-2-2 0,-1 1 2 0,1-1 2 0,-4 0-2 0,4 0 1 16,-4 2 1-16,4-2-2 0,0 0 0 0,-1 1 0 0,-3 1 0 0,2-2 0 16,-1 0-2-16,3 1 2 0,-4 0 0 0,4 1 0 0,-6 0 0 0,6-2-1 15,-1 1 1-15,-3 1-2 0,4-1 2 0,-4 1-1 0,3-1 1 0,-3-1 0 16,4 0 0-16,-2 2 1 0,-1-2 1 0,3 0-1 0,0 1 1 0,0-1-2 15,-4 2 0-15,2-1 0 0,2-1 1 0,-3 2-1 0,3-1 0 16,-4 0 2-16,4-1-2 0,-2 0 1 0,-1 2-1 0,3-2 0 0,0 0 0 16,-6 3-1-16,6-3 1 0,0 0 0 0,-4 2 0 0,4-2 1 0,-1 0-1 15,-3 1 2-15,4-1-2 0,-2 0 0 0,2 0 0 0,-3 2 0 16,-1-2 0-16,4 0 1 0,0 1-1 0,0-1 0 0,-2 2 0 0,-1-2 0 16,3 0-1-16,-4 1 1 0,4-1 0 0,0 0 0 0,-5 2-2 0,5-2 2 15,-6 1-1-15,6 0 1 0,-4 1-2 0,3 0 1 0,-3-1 1 0,2-1 0 16,-1 2 0-16,3-1 0 0,-4-1 0 0,2 3-2 0,-1-3 4 0,3 2-2 15,-2-2 1-15,-2 1 2 0,1 1 0 0,3-2-1 0,-6 1-1 0,6 0 2 16,-3-1 2-16,1 0-1 0,-2 2 1 0,2-2 2 0,-1 2 2 0,3-2 1 16,-4 1 1-16,4-1-1 0,0 0 1 0,0 0-1 0,-5 2 2 0,5-2 0 15,0 1 2-15,0-1 1 0,0 0 0 0,0 0-1 0,0 0 0 16,-2 2-2-16,2-2 0 0,0 0-2 0,-4 1-1 0,4-1 0 0,-3 0-1 16,3 0-1-16,-2 2 1 0,-2-2-1 0,2 1 1 0,-1 1-2 15,-1-1 0-15,4 0 0 0,-2-1 1 0,-1 2-1 0,-1 0 0 0,4-2 0 16,-2 1 0-16,-1 1 0 0,3-2 0 0,0 1 0 0,-2-1-2 0,-2 2 1 15,4-2-1-15,-3 1-1 0,3-1 0 0,0 2-1 0,0-2-1 0,-6 0 1 16,6 3-2-16,0-3 1 0,-2 0 1 0,2 0-1 0,-3 1 1 0,3-1-1 16,0 0 2-16,0 2 0 0,0-2-1 0,0 0 1 0,0 0 0 0,0 0 0 15,0 0 0-15,0 0 0 0,-4 0 0 0,4 0 0 0,0 0 0 0,0 0-2 16,-5 1 1-16,5 1 1 0,0-2-2 0,-4 1 2 0,2-1 0 16,-1 0-1-16,3 2 1 0,-2-1-2 0,-2-1 2 0,1 2-1 0,3-2-1 15,-6 1 1-15,6-1-1 0,-2 2 3 0,-1-1-2 0,-1 1 1 0,2-1 0 16,-1 1 1-16,-3-1 2 0,6 0 2 0,-3 1 1 0,-3 0 1 0,3-1-1 15,3 2 2-15,-6-3-1 0,6 2 2 0,-5-1 0 0,5 1 2 16,-4-2-1-16,2 1 3 0,-1 1-1 0,1-2 0 0,-2 1 0 0,4 0-1 16,-3-1 1-16,1 2 0 0,-2-2 0 0,4 2 1 0,-3-2 5 0,3 1 0 15,-2-1 0-15,2 0 1 0,-4 2-1 0,2-1 0 0,2-1-1 0,-3 0 2 16,-1 2-1-16,4-2-2 0,-2 1-1 0,-1-1-1 0,1 0-1 0,-2 2-1 16,4-2-3-16,-3 1 0 0,1 1-5 0,-2-2-1 0,2 1 0 0,-1 0 2 15,-1-1-4-15,-1 2-2 0,1 0-2 0,-1-1 1 0,-1 2 1 0,3-1-1 16,-3-1 1-16,4 1-2 0,-5 1 1 0,5-3 1 0,-1 1-2 0,-3 1 0 15,3 1 1-15,-3-2-1 0,3 1 2 0,1-1-1 0,-2 1 1 16,-1-1-1-16,1 1 1 0,2-1-1 0,-1 1 1 0,-3 1-1 0,3-1 2 16,-3 0 0-16,3 0 0 0,1-1 0 0,-3 2 2 0,1-1-1 15,0-1 1-15,2-1 1 0,-1 2 0 0,1-1 0 0,-2 1-2 0,1-2 2 16,3 1-1-16,-6 0-1 0,6 1 1 0,-5 0-2 0,5-1-2 0,-5-1 1 16,1 3-1-16,-2-1 1 0,3 1 1 0,-3 0 1 0,1-2-3 0,0 2 1 15,1 0-1-15,0-1 1 0,-1 1 1 0,1-2-2 0,2 1 2 0,-1 1 0 16,1-3 2-16,-2 3-1 0,4-3 2 0,-3 1-1 0,1 1-1 0,-2-1 1 15,3 1-2-15,-3-1 0 0,0 2 1 0,3-1-1 0,-3 1 2 0,-1 0 1 16,1-2 0-16,-2 0 0 0,6 3 0 0,-3-1-2 0,-3-2 1 0,5 1-2 16,-3-1 0-16,0 1 0 0,3-1 0 0,-3 1 1 0,2-2 1 0,-1 1-1 15,-1 0 1-15,4 1-1 0,-6 0 1 0,3-1-2 0,1 1 1 16,-2-1 3-16,4 1-1 0,-5-1 2 0,5-1-1 0,-4 2 2 0,4-2-1 16,-1 1 1-16,-3 1-2 0,2-1-1 0,-1 0-1 0,-1 1-1 15,4 0 1-15,-5-2-1 0,3 1-1 0,-2 1-1 0,0-1-1 0,4-1 1 16,-1 2-4-16,-3-1 1 0,4-1-1 0,-4 0 1 0,4 2-1 0,-1-1 2 15,-3 1 0-15,2-1 0 0,-1 1 0 0,-1 1 2 0,-1-2-1 0,-1 2 1 16,1 0-1-16,-1 0 2 0,-1 0 2 0,2-1 1 0,-1 0 1 0,1 2 1 16,1-3 1-16,-1 2 3 0,1-1 2 0,-1-1 3 0,1 1-1 0,2-2 1 15,-5 1-1-15,5 1 1 0,-3 0-1 0,-2 0 1 0,1 0 5 0,1-1 6 16,-1 2 2-16,1 0 3 0,-2-1 0 0,1 1 0 0,3-2 1 0,-3 0-1 16,1 1 0-16,5 0 0 0,-4-2 1 0,4 0 2 0,-2 1-1 0,-1-1-4 15,3 0-2-15,0 2-8 0,-6-2-4 0,6 1-2 0,-3-1-3 16,3 0-1-16,-2 0-4 0,-2 0 1 0,4 0-2 0,0 0-2 0,-3 0-1 15,1 2-1-15,2-2-1 0,0 0 1 0,0 0-2 0,-4 0 0 0,4 0 1 16,0 0-2-16,0 1 1 0,0-1 0 0,-5 0 0 0,5 0-2 16,0 2 1-16,-4-1-1 0,4-1 1 0,-2 2-1 0,-1-2 2 0,1 1 0 15,-2 1-1-15,1-1-1 0,1 1 1 0,-2-1 2 0,2-1-2 0,-1 2-1 16,-1-1 2-16,4 1-1 0,-5-2 2 0,5 1-1 0,-4 1 0 0,4-1 0 16,-2-1 0-16,-1 0-1 0,3 2 1 0,-2-2 1 0,-2 1-1 0,1 1-1 15,3-1-1-15,-6 0 4 0,6-1-2 0,-5 2 1 0,1 1-1 0,-1 0-1 16,-1-1 1-16,3 1 1 0,-3 0-1 0,3-2 0 0,-3 2-1 0,4 0 1 15,-1-1 0-15,-1-1 0 0,2 1 1 0,-1-1 2 0,1 1-1 0,-2-2-1 16,4 1 1-16,-3-1-1 0,3 2 2 0,-6-2 0 0,6 1 0 0,-3-1-1 16,1 1-1-16,-2-1 1 0,4 2-1 0,-5 0 1 0,5-2-1 15,-4 1 1-15,4 1-2 0,0-2 1 0,-2 1 2 0,-1-1 0 0,1 2 0 16,2-2 3-16,-4 0 2 0,4 0 1 0,0 1 1 0,0-1 2 0,-3 0 3 16,3 0-2-16,-2 2 1 0,-2-1 1 0,2-1 0 0,-1 2 0 15,-1-1-2-15,4-1 1 0,-5 1-2 0,5 1-3 0,-4 0-2 0,2-1 1 16,-1-1-2-16,-3 2 0 0,3 1-2 0,1-2-1 0,-4 1-1 0,3-1-1 15,-3 2 2-15,-1 0 0 0,2-2 4 0,-1 3 2 0,3-1 5 0,-3-2 2 16,1 2 4-16,-1 0 1 0,1-1 0 0,1 0 3 0,-1 0 1 0,-2 1 5 16,5-1 0-16,-2-1 1 0,-1 2-1 0,1-1-1 0,-1-1-2 0,3 1 1 15,-2-2-3-15,1 2-1 0,-3 0-1 0,1 0-2 0,1-1-2 0,3 1-1 16,-3-1-1-16,0 1-2 0,3-1-2 0,-3-1 2 0,-2 2-2 16,3-1 4-16,1 1-1 0,-2 0-2 0,-1 0-2 0,1 0-2 0,3-2-1 15,-3 1 0-15,0 2 2 0,-1-1-2 0,-1-1 0 0,3 1 0 0,1 1 1 16,-3-2-1-16,1 1 0 0,-1-1-3 0,1 2 0 0,-1-1-1 0,1 1 0 15,-2-2 0-15,1 2-1 0,-4 0-1 0,5 0 0 0,-1 0 0 16,-4 0 0-16,4 2-3 0,-5-2 2 0,5 1 1 0,-4-1 1 0,4 2 1 16,-1-2-1-16,-3 0 2 0,5 0 0 0,-1-1 2 0,0 0-1 0,-1 1 4 15,-1 0-1-15,2-1-2 0,-1 1 2 0,1 0 2 0,-4 0 5 0,3-1 4 16,-1 2 3-16,2-1 5 0,-1 0 1 0,1 0 2 0,-4 0 1 0,5-1 0 16,2 0 0-16,-5 0 0 0,7-1 2 0,-5 1 0 0,5-1-1 0,0 1 1 15,-2-1-7-15,2-1-7 0,-4 0-4 0,1 2-5 0,3-2-5 0,0 1 1 16,-2 1-3-16,2-2-2 0,-4 1 5 0,4-1 7 0,0 0-2 15,0 1-8-15,0-1-5 0,-2 0-3 0,2 0 1 0,-3 2 1 0,3 0-1 0,-4-1 1 16,4 1 1-16,0-1 0 0,-2 1 0 0,-1-1 1 0,3 1-7 16,-6-1-10-16,6 1 2 0,-3 0 9 0,1 0 5 0,-2 0 4 15,1-1-1-15,1 1 1 0,-2-1 2 0,-1 2 0 0,1-1 0 0,4-1 0 16,-5 1 0-16,5-1 0 0,-6 1 2 0,6-1 1 0,-3 0 1 0,1 1 1 16,-2-2-2-16,1 2-2 0,1-1 1 0,-2 1-2 0,4-1-2 0,-2 1 1 15,-1-1-2-15,-1-1 0 0,4 2 0 0,-2-1 0 0,-1 1-2 0,3-1 1 16,-2 0-1-16,-2-1 1 0,4 0-1 0,-3 2-1 0,3 0 0 0,0-2 0 15,-6 1 0-15,6-1 0 0,0 2 2 0,-2-1-1 0,2-1 1 0,-3 0-1 16,-1 2-1-16,4-1 0 0,0-1 0 0,-2 2 2 0,-1-1-2 0,-1 1 0 16,2-2 0-16,-1 1 0 0,1 0 0 0,-2 1 1 0,1 0-1 0,3-1-1 15,-6 1 1-15,6-1-2 0,-5 2 1 0,1-1-1 0,-1-1 1 16,1 2-1-16,2 0 1 0,-3-1-1 0,-2 1 4 0,1 0 1 0,4-2 0 16,-5 2-2-16,5 0 2 0,-3-1 0 0,1-1 0 0,1 1 0 0,1-1 0 15,-2 1 0-15,1-1 0 0,1-1-1 0,-2 2-4 0,-1-1 2 16,1 1-1-16,2-1-1 0,-1 1 1 0,-3 1-2 0,3-2 0 0,1 0 0 15,-2 1 0-15,-1 0 1 0,5-1 1 0,-4 1-1 0,2-1 1 0,-1 1 2 16,3-2-1-16,0 1-1 0,0-1 1 0,-4 0 0 0,2 2 0 0,-1-2 0 16,1 1 0-16,-2 1-2 0,1-2 2 0,3 2 2 0,-2-2-2 0,-2 2 1 15,3 0-1-15,-3-1-1 0,0-1-1 0,2 3 2 0,-1-3 0 0,-1 3-1 16,-1-1 1-16,3-2-2 0,-2 1 2 0,1 2 2 0,1-2-1 0,-2-1-1 16,3 4 0-16,-3-3 2 0,0 1 1 0,4-1 1 0,-5 1 2 15,5-1-1-15,-6-1-1 0,6 2 1 0,-3-1-2 0,3 1 1 0,-6-1 1 16,6 1-1-16,-3-2 1 0,1 1-1 0,-2 1 1 0,3-1-2 15,-3 1-2-15,4-1 1 0,0-1-1 0,-4 0 1 0,4 0 1 0,-1 0 0 16,1 0-2-16,-4 2 1 0,4-2-4 0,0 0 2 0,0 1 0 0,0-1 2 16,-6 2-1-16,6-1-1 0,0-1 0 0,-3 2 2 0,3-2-1 0,0 0-2 15,-2 1-1-15,-2 1 2 0,4-2 2 0,-3 1 1 0,1 0-2 0,2 1 1 16,-4-2-1-16,4 0-2 0,0 2 1 0,-5-1 1 0,5 1 2 0,-4-1 2 16,4 1 0-16,-5-1 0 0,5-1-1 0,-6 2 1 0,6 1-2 0,-3-2 1 15,-3 0 1-15,5 1-1 0,-3 0 1 0,0-1 1 0,3 2-2 0,-3-1 1 16,0-1-2-16,-1 1 0 0,-1 1-2 0,3-2 2 0,1 0 0 0,-3 3 0 15,-3-1 0-15,3-2 2 0,0 2 1 0,-1 0 3 0,-1 0 1 16,1 2 2-16,1-4-1 0,0 2-1 0,-1 0-1 0,-1-1 2 16,2 1-1-16,1 0-2 0,2-2 1 0,-2 0 1 0,-1-1 1 0,1 2-1 15,4 0-2-15,-5-1-5 0,5 1 0 0,-5-1 0 0,5-1 0 0,-4 2-2 16,4-2 1-16,-2 1-2 0,-1 1 1 0,3-2 2 0,0 1 0 0,0-1-3 16,-6 2-1-16,6-2-1 0,-3 1 1 0,1 0-1 0,-2-1-1 0,0 4 0 15,4-4-1-15,-5 1 1 0,3 1 1 0,-1-1 1 0,-1 2-2 0,2-1-3 16,-1-1-2-16,1 1 2 0,-2-1 3 0,1 0 2 0,1 1 2 0,-2 0 2 15,4-1 0-15,-4-1 2 0,4 0-1 0,-1 2-2 0,1-1-2 0,0-1 1 16,-4 2 2-16,4-1 5 0,0-1-1 0,-2 2 4 0,-1-1-5 0,-1-1-3 16,4 2-2-16,-2-1 2 0,-1 1-1 0,3-1-1 0,-6 1 6 15,6-2 7-15,0 0-2 0,-3 1-6 0,1 1-2 0,-2-1-2 0,2 1-1 16,-1-1 1-16,-1 2-2 0,-1 0 1 0,1-1 2 0,-1 0 2 0,-1 3-2 16,3-2 0-16,-3 0-3 0,1 0-3 0,1-1 3 0,-1 0 4 15,1 2 2-15,2-3 0 0,-1 2 2 0,-3-1-2 0,6-1 1 0,-3 1 2 16,1-1-1-16,-2 1-1 0,2 0 1 0,-1-2 1 0,-1 2 1 0,4 0 1 15,-2-1-4-15,-1-1 1 0,3 3-1 0,-2-3 1 0,-2 2-1 0,4-2 2 16,0 1-1-16,-3 1-1 0,3-1-1 0,-6 1-1 0,6-2-1 0,-3 1-1 16,3 1 0-16,-6-2 0 0,6 1-4 0,-5 1-7 0,5-2 2 0,-4 1 3 15,2 2 2-15,-1-1 2 0,-3-1 1 0,3 2-1 0,-3-1-1 0,6 1-1 16,-5-1 1-16,1 0 1 0,-1 1 1 0,1-1-1 0,2 1 5 0,-1 0 8 16,-3-2 1-16,3 2-2 0,1-2-1 0,-2 3 1 0,2-4-1 0,-1 3 2 15,-1-2 1-15,4-1 4 0,-2 2-1 0,-1-1 0 0,3-1 0 16,-4 2 0-16,2-2-1 0,-1 1-2 0,3 1 1 0,0-2 1 0,-2 1-1 15,-2 0-1-15,1-1-1 0,3 0-2 0,0 2-2 0,-6 0-2 0,6-2-1 16,0 0 2-16,-2 1 0 0,-1-1 2 0,3 0-2 0,-4 2 1 0,4-2-1 16,0 1-1-16,0-1-1 0,-2 0 0 0,2 0-1 0,-3 3-1 15,3-3-1-15,0 0 2 0,-2 3 0 0,-2-3-1 0,1 2-1 0,3-1-1 16,-2-1-1-16,-2 2-2 0,4-1 1 0,-3 1-1 0,3-2 2 0,-2 0-1 16,-2 1 2-16,4-1 0 0,-2 2 2 0,2-2-2 0,-3 1 0 0,-1 1-2 15,4-2 1-15,0 1 1 0,-2 1 0 0,-1-1 1 0,1-1 1 0,-2 2-2 16,4-1 0-16,-3 1-2 0,3-1 1 0,-2 0-1 0,-2 1 1 0,1 0 1 15,1-2-2-15,-2 1 1 0,4 2-1 0,-2-3 1 0,-1 2-2 0,-1-1-2 16,4 1 1-16,-5 1-1 0,5-3 1 0,-6 2 1 0,6 0-2 16,-3 0 4-16,1-1-4 0,-2 2 2 0,3-1 2 0,-3 1-1 0,0-2 2 0,-1 2-1 15,1-2 1-15,2 3 0 0,-1-1 1 0,-3-2 1 0,3 2 1 16,-3 0 1-16,5-1-1 0,-3-1 2 0,0 0-2 0,3 1 0 0,-3 0 1 16,4-1-1-16,-6-1 0 0,6 2 0 0,-3-1 0 0,3 1 0 15,-2-1-1-15,-2 1-1 0,1-2-1 0,3 1-1 0,-2 1-1 0,-2-1-1 16,3 1 2-16,-3-2-4 0,0 1 2 0,4 0-1 0,-1-1-1 0,-3 2 1 15,4 0-1-15,-2-1 1 0,-2-1-1 0,1 2 1 0,3-1 1 0,-2-1 1 16,-2 2-1-16,1-1-1 0,1 1-1 0,-2-2 1 0,4 1-1 0,-1 1 2 16,-3 0 0-16,0 0 0 0,3 0 2 0,-3-1-1 0,2 1-1 0,-1-1 2 15,-1 2-1-15,2-1 1 0,-2-1-1 0,3 1 2 0,-7 0 0 0,8 0 2 16,-5 0-2-16,1-1 0 0,3 1 0 0,-3 1 0 0,-1-2 0 0,1 2 0 16,2-1 1-16,-2 0 1 0,-1 0 1 0,1 0 1 0,3 1 2 0,-3-2 2 15,-1 1 1-15,1-1 3 0,2 2 0 0,-1-1 1 0,-1-1 4 0,2 1-2 16,-2 0 0-16,3 0 1 0,-3 0 1 0,0-1-1 0,3-1 3 0,-3 2-2 15,2-1-1-15,-1 1-2 0,3-1-2 0,0-1 1 0,-4 2-1 0,4-2 0 16,0 0 0-16,0 0 0 0,0 0-1 0,0 0-2 0,0 0-2 0,-2 1-1 16,2-1-1-16,0 0-1 0,-3 2-1 0,-1-1 0 15,4-1-1-15,0 1-1 0,0-1 1 0,-2 0-2 0,2 0 0 0,-3 2 0 0,3-2-2 16,-2 2 2-16,2-2-1 0,0 0-1 0,0 0 1 0,0 0-4 16,0 0 2-16,0 0 2 0,0 0-1 0,0 0-1 0,0 0 0 0,0 0-1 15,0 0-1-15,0 0 1 0,0 0-1 0,0 0 2 0,0 0 0 0,0 0 2 16,0 0-2-16,0 0-2 0,0 0-1 0,0 0 2 0,0 0-1 0,0 0 1 15,0 0-1-15,0 0 1 0,0 0-1 0,0 0 1 0,0 0 2 0,0 0 1 16,0 0-2-16,0 0 1 0,0 0 1 0,0 0 1 0,0 0 0 0,0 0 0 16,0 0-2-16,0 0-1 0,0 0 2 0,0 0-1 0,0 0 1 15,0 0-1-15,0 0-1 0,0 0 0 0,0 0-1 0,0 0-1 0,0 0 1 16,0 0 1-16,0 0-2 0,0 0 1 0,0 0-1 0,0 0 2 0,0 0 0 16,0 0 0-16,0 0 0 0,0 0 0 0,0 0-1 0,0 0 1 0,0 0 0 15,0 0-2-15,0 0 1 0,0 0 1 0,0 0-2 0,0 0-1 0,0 0-1 0,0 0-4 16,0 0-5-16,0 0-5 0,0 0-6 0,0 0-6 15,2-4-11-15,-2 4-10 0,3-2-4 0,-1 2-2 0,2-2-9 0,-4 1-13 16,5-1-11-16,-5 2-12 0,4-1-10 0,1-1-10 0,-1 1-10 0,-3-1-10 16,3 1-6-16,1-1-12 0,-1 0-8 0,-2 0-7 0,2 0-20 0,1 1-20 15,-1-2-13-15,1 1-10 0,-1 1-10 0,-3-2-5 0,3 1-10 0,1 1-6 16,-1-3-9-16,-2 3-9 0,2 0-17 0,-1-1-16 0,-1-1-26 0,2 2-28 16,-4 1-44-16,5-3-57 0,-5 0-15 0,5-1 6 0,-1 0 13 0,-4 1 19 15,5-3 21-15,-5 1 18 0,6 0 23 0,-6 0 24 0,4-3 28 0,-1 4 35 16,-1-2 41-16,-2 0 51 0</inkml:trace>
  <inkml:trace contextRef="#ctx0" brushRef="#br0" timeOffset="66976">15553 10267 16 0,'0'-3'203'0,"0"3"33"0,0 0 21 0,0 0 12 0,0 0 9 0,0 0 6 0,0 0 4 15,0 0 8-15,0 0 3 0,0 0 5 0,0 0 4 0,0 0-29 16,0 0-40-16,0 0-60 0,0 0-65 0,0 0-35 0,0 0-18 0,0 0-11 16,0 0-9-16,0 0-5 0,0 0-7 0,0 0-5 0,0-2-4 0,0 2-5 15,0 0-4-15,0 0-5 0,0 0-2 0,0 0-1 0,0 0 0 0,0 0 0 16,0 0 0-16,0 0 0 0,0 0 0 0,0 0 0 0,0 0 3 15,0 0 2-15,0 0 1 0,0 0 3 0,0 0 3 0,0 0 2 0,0 0 3 16,0 0 1-16,0 0 0 0,0 0 3 0,0 0 1 0,0 0 3 0,0 0-1 16,0 0 0-16,0 0 0 0,4-1 1 0,-4 1-1 0,0 0 0 0,2-1-1 15,-2-1-2-15,0 2 1 0,3-1-3 0,-3-1-1 0,0 1-1 0,4-1-2 16,-2 1-2-16,-2-1 2 0,3 1-2 0,-3-1-1 0,4 0-1 0,-2 0-4 16,-2 0 1-16,3 1-1 0,-1-1 1 0,-2 1 1 0,0-1 1 0,4 1 2 15,-4-1 0-15,0 1 3 0,3 1 3 0,-3 0 1 0,2-4 4 0,-2 4 3 16,0 0 3-16,0-2 4 0,0 2 0 0,4-2 4 0,-4 2-3 15,2-1 2-15,-2 1 0 0,0-2-2 0,0 2 1 0,0 0-2 0,0 0-2 16,0 0-3-16,0 0-1 0,0 0-3 0,0 0 0 0,0 0-3 16,0 0-2-16,0 0-1 0,0 0 0 0,0 0 2 0,0-3-1 0,0 3-1 15,0 0 0-15,0 0 0 0,0 0 3 0,0 0 1 0,0 0 3 0,0 0 2 16,0 0 3-16,0 0 0 0,0 0 4 0,0 0-1 0,0 0 2 0,0 0-1 16,0 0 3-16,0 0 1 0,0 0-1 0,0 0 6 0,0 0-1 0,0 0 2 15,0 0 2-15,0 0-1 0,0 0 1 0,0 0 3 0,0 0-2 0,0 0-2 16,0 0-2-16,0 0-4 0,0-3-3 0,0 3 1 0,0 0-6 0,-2 0-2 15,-2 0-5-15,4 0-5 0,-5 0-5 0,5 0-4 0,-4 0-6 0,-1 2-4 16,-1-1-3-16,3 1-1 0,1-1-1 0,-5 1 1 0,5-1-1 0,-4 2 1 16,-1 0-1-16,2-1 1 0,-1 1 1 0,1 1 1 0,-2-2 2 0,1 2 2 15,1-1 1-15,-1 0 1 0,-3 2 2 0,6-2 2 0,-4 1 1 0,-1-1 1 16,3 0 1-16,-1 0 1 0,1 2 1 0,-2-2 1 0,1 0-2 16,-3 1 1-16,4-1-3 0,-1 2-1 0,-3-2 0 0,4 1-3 15,-4 1-1-15,4-1 1 0,-5-1-2 0,1 2-1 0,0 1 0 0,0-2 0 16,4 1 0-16,-4 0 2 0,-2 2-1 0,6-3 2 0,-4 2 0 0,0 0 2 15,-1 0 2-15,1-1 0 0,0 0 1 0,2 2-1 0,-2-1 1 0,0-2 1 16,0 2 0-16,0 0 0 0,0 1-2 0,-2-2-1 0,2 3 0 0,0-3 3 16,-2 2 0-16,2-1 1 0,0 0 5 0,0 1 3 0,-2-1 9 0,2-1 11 15,0 1 6-15,0 0 4 0,2-2 6 0,-2 2 7 0,0-1 5 0,0-1 9 16,3 1 1-16,-3-3 3 0,0 3-1 0,0 0 3 0,0-1-3 16,2-1 1-16,-2 1-4 0,0 0-8 0,0 0-3 0,0-1-7 0,0 0-6 15,-2 1-6-15,2 0-8 0,0-1-5 0,0 0-5 0,1 0-6 0,1 0-5 16,0-1-1-16,-2 2-3 0,0-3-8 0,5 2-4 0,-5 0-6 15,4 0-1-15,-1-1-1 0,-3 0 1 0,4 2-1 0,1-3-4 0,-1 1-7 16,-1-1-9-16,1 2-11 0,-2-1-17 0,5-1-16 0,-4 1-20 0,3-1-18 16,-1 1-23-16,-1-1-24 0,3 0-27 0,-2-1-28 0,1 2-31 0,1 0-29 15,-2-1-27-15,4-1-25 0,-3 0-29 0,1 2-31 0,2-2-47 0,-4 1-54 16,4-1-31-16,0 0-20 0,0 0 7 0,-5-1 14 0,5 1 26 0,-4-2 28 16,2-1 27-16,-3 0 28 0,1-1 33 0,1-1 33 0,3 1 40 0,-6-1 41 15,6-1 64-15</inkml:trace>
  <inkml:trace contextRef="#ctx0" brushRef="#br0" timeOffset="69285.43">19867 7772 192 0,'6'-4'418'0,"-6"0"94"0,3 1 48 0,1-2 27 0,-2 4 22 0,3 1 21 0,2 0 25 0,-1-2 26 16,3-1 23-16,0 2 23 0,2-4 15 0,3 2 10 0,-1-3-115 0,3 3-166 16,-2-3-116-16,1 2-90 0,3-1-43 0,-4-1-26 0,1 2-26 0,3-1-24 15,-3 0-23-15,-1 3-22 0,0-3-23 0,1 2-21 0,-2 0-12 0,-3-1-12 16,5 2-7-16,-2-1-10 0,-6 0-2 0,5 2-5 0,-2-1-2 0,-3 1-1 16,2-1 2-16,-2-1 2 0,-2 2-2 0,1-1-5 0,-1 0-11 0,-1 1-13 15,-2 0-24-15,1-1-28 0,1 1-56 0,-4 1-69 0,2 0-67 0,-2 0-67 16,0 0-61-16,0 0-56 0,0-3-55 0,-2 1-55 0,2 2-74 0,-4-3-83 15,-1 0-28-15,1 1-6 0,-1 0 15 0,-4-1 24 0,3 1 54 16,1 1 68-16,-2-1 68 0,1 1 67 0,-3-1 59 0,4 2 58 0,-1-1 56 16,3-3 56-16</inkml:trace>
  <inkml:trace contextRef="#ctx0" brushRef="#br0" timeOffset="69452.45">20153 7516 3 0,'-2'-3'268'0,"-2"0"112"0,1 1 67 0,-3 2 49 16,5-1 47-16,-3 2 46 0,4-1 45 0,-4 4 46 0,3-1 34 0,-3 0 26 15,0 0 16-15,-1 0 8 0,3 0-63 0,-2 1-92 0,1 1-108 0,-3-1-107 16,5 1-70-16,-3-1-48 0,0 2-60 0,-1 0-62 0,3-2-88 0,-1 4-98 16,-1-2-92-16,-2 0-95 0,3 2-71 0,1-1-63 0,-2 1-53 0,-1-1-46 15,1 0-52-15,3 3-51 0,-3-3-70 0,-1 1-79 0,1-1-26 0,2-1 2 16,-5 2 35-16,5-2 45 0,-2-2 61 0,-1 2 67 0,1 0 55 16,-1-1 53-16,5-1 48 0,-5 1 47 0,5-1 48 0,-4 1 53 0</inkml:trace>
  <inkml:trace contextRef="#ctx0" brushRef="#br0" timeOffset="69756.39">19981 7740 108 0,'0'0'307'0,"0"0"60"0,0 0 34 16,0 0 25-16,0 0 23 0,0 3 31 0,0-2 35 0,0-1 46 0,0 3 53 15,0 0 50-15,0 0 47 0,0 2-12 0,0-2-35 0,0 1-82 0,-4 2-102 16,4 0-51-16,-1 2-22 0,1 1-22 0,-4 0-14 0,4 1-25 0,0 2-29 16,-2 0-41-16,-1 0-50 0,3 2-43 0,0-1-45 0,-4-1-29 0,4 2-19 15,0-2-13-15,0 1-11 0,0-2-9 0,0 1-8 0,0-2-5 0,0 1-8 16,0-1-6-16,4-1-5 0,-4 0-4 0,0-1-6 0,3 0-3 0,-1 0-3 15,-2 0-3-15,5-1-1 0,-5 1-2 0,4-3-2 0,0 3 1 16,-3-2-1-16,-1 0-2 0,0 0-1 0,0-1-1 0,4-1-3 0,-4 0-6 16,0-2-4-16,0 1-5 0,0 0-5 0,0-3-5 0,0 0-8 0,0 0-9 15,0 2-11-15,0-2-17 0,0 0-26 0,0 0-53 0,0 0-67 0,0 0-73 16,0 0-72-16,0 0-55 0,4-2-48 0,-4 1-44 0,2-4-44 0,-2 2-44 16,3-1-43-16,-1-1-48 0,-2-3-53 0,4 1-10 0,-4 0 10 15,3-1 50-15,-1-1 66 0,-2 1 71 0,4 0 77 0,-3 0 59 0,-1 2 53 16,0-1 50-16,4 0 48 0,-4 2 49 0</inkml:trace>
  <inkml:trace contextRef="#ctx0" brushRef="#br0" timeOffset="70311.93">20019 7906 136 0,'-4'-6'313'0,"3"2"62"0,-3-2 41 15,4 1 36-15,0 1 35 0,0 2 40 0,0-1 41 0,0 3 41 0,-2-1 46 16,2 1 32-16,0-3 27 0,0 3-28 0,0 0-53 0,0 0-83 16,0 0-101-16,0-2-57 0,2-1-35 0,-2 1-32 0,4 0-33 0,-3 0-36 15,3-1-39-15,0 0-43 0,1 0-42 0,0-2-29 0,1 3-28 0,-2-3-17 16,5 2-11-16,-4-1-10 0,0 1-7 0,4 0-4 0,-3 0-4 15,1 1-2-15,-1 1-5 0,-1-2-2 0,0 1-1 0,1 2 0 0,-3-1-1 16,3-1-4-16,-2 2-1 0,-3-1 0 0,3 1-2 0,0 0 1 0,-3 0-2 16,-1 0 1-16,4 0 2 0,-4 0 0 0,5 0 0 0,-5 0 0 0,0 0 2 15,0 0-1-15,6 0 1 0,-6 0 2 0,3 0 2 0,-3 0 3 0,6 0 3 16,-6 0 3-16,3 0 0 0,-1 0 0 0,-2 0-1 0,4 0 1 0,-4 1 1 16,5-1 4-16,-5 0 1 0,0 0 0 0,8 0 1 0,-8 0 1 0,0 2 1 15,1-2-3-15,-1 1 0 0,0-1-3 0,6 0 1 0,-6 0-1 0,0 2 0 16,0-2 0-16,3 1 0 0,-3-1-1 0,0 0-2 0,0 2 0 0,0-2-3 15,0 0-2-15,0 0-1 0,0 0 0 0,4 0 2 0,-4 0-2 0,0 0-3 16,0 0 0-16,2 1 1 0,-2-1 1 0,0 0-1 0,0 0-1 0,0 0 0 16,0 0 2-16,5 2 1 0,-5-2 0 0,0 0 0 0,0 0 1 0,0 0-1 15,0 0 5-15,0 0 1 0,0 0 1 0,0 0 2 0,0 0 3 16,0 0 2-16,0 0-1 0,0 0 4 0,4 0-1 0,-4 0 1 16,0 0 1-16,0 0 1 0,0 0 2 0,0 0 0 0,0 0 2 0,0 0 1 15,0 0 4-15,0 1 4 0,0-1 2 0,4 3 5 0,-3-1 2 0,-1-1 3 16,0 2 4-16,4 0 0 0,-4-1 4 0,2 2 5 0,-2-1 2 0,3 3 1 15,-3-1 0-15,0 1-2 0,4 0-3 0,-2 0-2 0,-2 1-3 0,3-1 1 16,-3 2-2-16,4 1-2 0,-2-2-2 0,1 2-1 0,-1-1-8 0,-2 1-4 16,4-2-5-16,-4 1-1 0,0 1-2 0,5 0-2 0,-5-2-5 0,0 2-2 15,4-1-4-15,-4-1-5 0,2 1-6 0,-2-1-1 0,0 1-2 0,3-1-3 16,-3 1-2-16,0-2 1 0,0 1-4 0,0-1 1 0,0 2-2 0,0-3 0 16,0 2 0-16,0-3 0 0,0 2 0 0,0-3-2 0,0 2-2 15,0-2-1-15,0 0-5 0,0-3-8 0,0 3-14 0,0-3-13 0,0 0-21 16,0 0-19-16,0 0-17 0,0 2-17 0,0-2-22 0,0 0-19 0,0 0-17 15,0 0-17-15,0 0-21 0,0 0-25 0,-3 0-41 0,3 0-57 0,-2-1-58 16,-2 0-63-16,3-1-44 0,-3 1-32 0,0-2-31 0,2 1-30 0,-1-1-26 16,1 0-32-16,-2 0-43 0,1 0-53 0,1-1-20 0,-5-1-2 15,5 0 38-15,-2 1 55 0,-1 0 71 0,-1-1 76 0,3 2 63 0,-3-2 54 16,3 1 46-16,-3 0 45 0,1 1 51 0,1-2 49 0</inkml:trace>
  <inkml:trace contextRef="#ctx0" brushRef="#br0" timeOffset="70589.23">20046 7984 13 0,'-3'0'252'0,"-1"0"77"0,-2 0 43 0,6 0 27 0,0 0 24 0,-3-1 20 0,3 1 20 0,0 0 18 16,-6 0 18-16,6 0 21 0,0 1 16 0,0-1 17 0,0 0-48 15,0 0-80-15,0 0-62 0,0 0-54 0,0 0-23 0,0 0-8 0,4 0-10 16,-2 0-10-16,1-1-12 0,3 1-13 0,-2-2-13 0,5 2-17 0,-4-3-15 16,0 3-16-16,1-1-18 0,1-1-19 0,-1 1-22 0,-1-1-21 15,4 1-18-15,-4-1-20 0,-1 1-15 0,1-1-9 0,-1 2-9 0,-2-1-6 16,3-1-4-16,-1 2-2 0,-4-1-3 0,5 1-3 0,-5 0-5 0,0-2-5 15,0 2-13-15,0 0-13 0,0 0-24 0,0 0-28 0,0 0-36 0,0 0-44 16,0 0-42-16,0 0-47 0,0 0-39 0,0 0-39 0,0 0-33 0,0 2-32 16,-1-1-29-16,1-1-28 0,-4 2-22 0,0-1-20 0,3-1-16 0,-3 2-19 15,4-2-2-15,-6 1 0 0,3 1 28 0,-3-1 34 0,1 1 38 0,1 1 36 16,4-3 32-16,-5 1 32 0,3 2 33 0,-1 0 32 0,-3-1 34 0,6-2 30 16,-4 3 44-16</inkml:trace>
  <inkml:trace contextRef="#ctx0" brushRef="#br0" timeOffset="70843.48">20043 8004 3 0,'0'0'255'0,"-4"1"56"0,4-1 31 0,0 2 19 0,-2-1 13 16,2-1 10-16,0 0 9 0,0 0 10 0,0 3 8 0,0-3 13 0,0 0 13 16,0 0-5-16,0 0-9 0,0 0-60 0,0 3-85 0,0-3-24 0,2 1-3 15,-2 1 11-15,4-2 11 0,-1 0 13 0,-1 0 10 0,2 0 4 0,-3 0 4 16,7 0-4-16,-7 0-8 0,5 0-15 0,-3-2-24 0,3 2-26 0,1-1-23 16,-1 0-31-16,-1-1-30 0,0 1-25 0,1 1-25 0,-3-2-21 0,3 1-21 15,-1-1-14-15,-1 2-12 0,1-1-10 0,-1-1-9 0,0 2-10 0,-4 0-11 16,1 0-13-16,-1 0-14 0,0 0-20 0,0 0-20 0,0 0-26 0,0 0-21 15,0 0-31-15,0 0-31 0,0 0-32 0,0 0-30 0,0 0-27 16,0 2-27-16,0-1-20 0,-1 1-17 0,1-1-15 0,-4 1-12 0,0-1-12 16,4 2-10-16,-1 0-10 0,-3-1-8 0,4 1-9 0,-4 0-10 0,-1-2-11 15,3 2-9-15,-5 0 10 0,5-2 17 0,-3 1 24 0,1 1 24 0,-1 0 26 16,1-1 25-16,-1 1 29 0,-1 0 32 0,2-1 32 0,1 3 33 16,-3-2 39-16</inkml:trace>
  <inkml:trace contextRef="#ctx0" brushRef="#br0" timeOffset="71352.35">19918 8152 223 0,'-4'2'293'0,"1"-1"29"0,3-1 20 0,0 0 15 15,0 3 12-15,0-3 13 0,0 2 15 0,0-2 14 0,-2 3 18 0,2-3 17 16,0 0-2-16,-4 1-8 0,4-1-61 0,0 0-83 0,0 0-32 0,0 0-9 16,0 0 0-16,0 0 6 0,0 0 5 0,0 0 8 0,0 0 8 15,0 0 5-15,0 0-5 0,0 0-3 0,0 0-11 0,0 0-13 16,0 0-13-16,0 0-14 0,0 0-14 0,0 0-13 0,0 0-15 0,0 0-16 0,0 0-13 15,0 0-14-15,0 0-16 0,0 0-17 0,0 0-9 0,0 0-10 16,0 0-7-16,0 0-10 0,0 0-5 0,0 0-5 0,0 0-4 0,0 0-5 16,0 0-1-16,0 0-2 0,4 3 0 0,-2-3-2 0,-2 0 1 0,0 2-1 15,3-1-1-15,1-1-3 0,-2 0 0 0,3 0 2 0,-1 0-2 0,1 0 0 16,0 0 0-16,-1 0 0 0,5 0-2 0,-3-1 1 0,3-1-4 0,0 0-2 16,0 1-2-16,-4-2-2 0,6 2-1 0,-2-2 2 0,0 1 1 0,2-1 0 15,-2 0 1-15,0 0-2 0,-4 2-1 0,4-2-1 0,0 1-1 0,-3 1-1 16,3-1 2-16,-4-1 0 0,3 2 2 0,-7-1-2 0,5 1 3 0,1-1 3 15,-5 2 3-15,3-2 1 0,-1 2 4 0,0 0 4 0,-3 0 3 0,3 0 5 16,1 0 4-16,-1 0 4 0,-2 0 2 0,1 0 0 0,3-1 2 0,-3 0 6 16,3 1 1-16,-2-2 1 0,-3 1-2 0,7 1 1 0,-7-2-2 15,5 2 0-15,-3-1-1 0,3 1-2 0,-1-2-1 0,-1 2-1 0,1-1-1 16,1 1-3-16,1-2-1 0,-2 2-4 0,1-1-2 0,3-1-6 0,-4 0-1 16,4 2-5-16,0-1-3 0,0 0-4 0,-3-1-5 0,5 2-1 0,-2-1-4 15,0 1-6-15,0-3-1 0,-4 3-3 0,4 0-3 0,-3-2-3 16,3 2-2-16,-4 0-5 0,4-1 1 0,-3 1-1 0,1 0 1 0,0 0 0 15,-3 0 0-15,5 0-2 0,-4 0 1 0,1 0-1 0,1 0 1 0,-2 0-2 16,-3 0 0-16,5 0 0 0,-5 0-6 0,4 0-11 0,-3-2-22 0,1 2-26 16,-4 0-31-16,2 0-34 0,-2 0-34 0,0 0-31 0,0 0-39 0,0 0-45 15,0 0-102-15,0 0-124 0,0 0-106 0,0 0-89 0,-2-3-109 0,-2 0-114 16,4 3-39-16,0-4-7 0,0 4 18 0,0-5 26 0,0 5 28 0,0-8 31 16,0 3 37-16,0 5 45 0,0-6 103 0,0 1 126 0,0 5 104 15,0-6 92-15</inkml:trace>
  <inkml:trace contextRef="#ctx0" brushRef="#br0" timeOffset="72266.7">20625 7660 79 0,'0'0'392'0,"0"-2"90"0,0 2 48 0,-2-2 23 0,2 2 13 0,0 0 10 0,0 0 13 16,0 0 22-16,0 0 27 0,0 0 37 0,0 0 42 0,0 0-2 0,0 0-23 16,0 0-126-16,0 0-176 0,2 2-83 0,-2 0-42 0,4 0-21 0,-4-1-6 15,0 2-10-15,3-1-7 0,-1 1-19 0,-2 1-23 0,0-1-34 0,4 2-36 16,-4-1-23-16,0 1-19 0,0 0-8 0,-4 2-8 0,4-1-2 0,-5-1-2 16,1 3-2-16,-1 0-3 0,-1-1-3 0,2 2-2 0,-3 0-4 0,-2 0-3 15,2 0-3-15,-4 0-3 0,2 0-1 0,4 0-5 0,-4 2-2 16,0-2 1-16,0-2-2 0,1 2 0 0,-1 0-2 0,0-1-1 0,0-1 0 15,0 1 2-15,4-2-1 0,-1 1 2 0,-3-1 0 0,6-1-1 0,-3-1 1 16,1 1 1-16,1-1 1 0,-1-1-2 0,5 0 0 0,-4-1-2 0,2 1-1 16,2-3 2-16,-3 1-2 0,3-1-2 0,0 0-1 0,0 0-3 15,0 0-1-15,0 0-1 0,0 0-1 0,0 0 2 0,0 0-2 0,0 0 0 16,0 0 0-16,5-1 0 0,-1 1 0 0,-1-3 0 0,-1 3 0 0,5-2 1 16,-1-1-1-16,-1 0 2 0,1 0-1 0,3 0 2 0,-4-1-3 0,4-1-3 15,0 1-1-15,-3-2 1 0,3 1 3 0,-4 1 1 0,4-1 2 0,-3 1 0 16,3-2 2-16,-4 1-1 0,2 0 2 0,0 3 3 0,-3-4 0 0,2 3 0 15,3-2 2-15,-4 1 1 0,-1-1 1 0,1 2-1 0,4-1 0 16,-3-1 0-16,-1 1-3 0,2-1-3 0,-1 2-1 0,-1-3-1 0,0 3-1 16,3-1-1-16,-1-1-1 0,-3 1-1 0,5-1-1 0,-4 2-1 0,0-1 1 15,-1-1-1-15,1 2 1 0,1 0-4 0,-2 0 1 0,1 0 2 0,0-1-2 16,-1 2-2-16,1-1 1 0,1 0 2 0,-3 1 0 0,3 0-1 0,-2-1 2 16,1 1-1-16,-1-1 0 0,-3 2 0 0,3-2-1 0,1 1-1 0,-1 0 2 15,-2 0 2-15,1 2 1 0,-3-3 0 0,4 3-2 0,-2-2-2 16,-2 2 1-16,4-1 1 0,-4 1-1 0,0-2 2 0,0 2-2 0,0 0 1 15,0 0-1-15,0 0 2 0,0 0-2 0,0 0-2 0,0 0 2 0,0 0 0 16,0 0 2-16,0 0-2 0,0 0 0 0,0 0-2 0,0 0 1 0,0 0 2 16,0 0-1-16,0 0-1 0,0 0-1 0,0 0 1 0,0 0 1 0,0 0 1 15,0 0 1-15,0 0-2 0,0 0 3 0,0 0 1 0,0 0 5 0,0 0 3 16,0 0 0-16,0 0 2 0,0 2 1 0,-4 1 6 0,4-2 1 0,-2 3 5 16,-2 0 2-16,1 2 1 0,-3 0 1 0,1 1 2 0,1 1 0 0,-1 2-1 15,-4-1-1-15,3 2 0 0,1 1 0 0,0-2 1 0,-3 0-1 0,1 1-2 16,0 0-2-16,1-1 0 0,-3 1 0 0,4-1-2 0,0-1 2 15,-1 2 0-15,-1-2-1 0,2 0 1 0,-1-2-1 0,1 2 1 16,-1-2 0-16,-1 1 0 0,2 0-2 0,1-1 1 0,-1-1-1 0,-1 1 1 16,2 0-2-16,-1-1 0 0,3 0-3 0,-1-2 2 0,-1 1-1 0,-1-1-1 0,5 1 0 15,-4-3 0-15,2 3-1 0,-1-2-2 0,3-1-2 0,-2 1 1 16,-2 0-3-16,4-2-1 0,0-1-1 0,0 1-1 0,0-1-2 0,0 0-3 16,0 0-2-16,-4 2 1 0,4-2-4 0,0 0-1 0,0 0-1 0,0 0-2 15,0 0 0-15,0 0 1 0,0 0 1 0,4 3-1 0,-4-1-1 0,0-2 0 16,6 0 2-16,-6 1 1 0,5-1 1 0,-1 0 2 0,-1 0 2 0,3 0-1 15,-3 0 2-15,3 0 0 0,-1-1-1 0,1 1 1 0,-1-2 0 0,-1 1 0 16,1-1-2-16,2 0-1 0,-1 1-4 0,-1-2-4 0,1 2-7 0,-3-2-10 16,3 1-10-16,-3 1-7 0,-1-1-11 0,2 1-8 0,-3-1-13 0,3 0-12 15,-4 1-11-15,0 1-12 0,0 0-9 0,4-1-11 0,-4 1-10 0,0 0-11 16,0 0-21-16,0 0-24 0,0 0-63 0,0 0-79 0,0 0-70 0,0 0-65 16,0 0-52-16,0 0-46 0,-4 0-44 0,4-2-47 0,0 2-62 15,0 0-68-15,-5 2-23 0,-4-2-2 0,5 1 20 0,-1 2 28 0,-1 0 69 16,1 2 89-16,-1-2 79 0,-1 2 75 0,-2 2 66 0,4-1 57 15,-1-1 55-15,-3 3 59 0</inkml:trace>
  <inkml:trace contextRef="#ctx0" brushRef="#br0" timeOffset="72467.31">20497 8172 30 0,'-2'3'317'0,"-2"1"77"0,-1-1 46 0,5 0 29 0,-4 0 24 0,4 0 27 0,0-3 28 0,0 0 44 0,0 0 51 16,0 2 42-16,0-2 41 0,4 1 0 0,-1 1-17 0,-1-2-100 0,4 0-135 15,-3-2-69-15,3 2-40 0,-3-1-26 0,6-1-19 0,-3-1-25 0,3 0-28 16,0 1-41-16,0-2-51 0,2 0-40 0,-2-1-41 0,2 0-23 15,-2 0-20-15,0-1-12 0,1-1-9 0,0 2-9 0,2-1-6 0,-1-2-5 16,-2 2-2-16,2 0-11 0,2 0-15 0,-3 0-32 0,-1 0-38 16,4 0-55-16,-2 0-63 0,0 0-54 0,-2 2-50 0,0-1-34 0,-4 1-27 15,4-1-24-15,-3 1-24 0,3-1-32 0,-5 2-32 0,5-1-25 0,-4 1-20 16,0-2-3-16,1 2 4 0,-3-1 1 0,3 1 0 0,-6 0 15 0,3-2 24 16,-3 5 21-16,2-5 20 0,-2 5 23 0,0-4 23 0,0 4 31 0,0 0 31 15,0-6 36-15,0 6 32 0,0 0 35 0,0-6 33 0</inkml:trace>
  <inkml:trace contextRef="#ctx0" brushRef="#br0" timeOffset="72798.3">20786 7929 109 0,'-2'-2'289'0,"2"2"51"0,-3 0 29 0,3 0 18 15,0 0 16-15,0 0 18 0,0 0 23 0,0 0 36 0,0 0 37 0,5 0 48 16,-5 0 47-16,5 0 1 0,-1-1-20 0,0-1-61 0,1-1-77 15,0 2-39-15,1-2-17 0,-1 0-15 0,4-2-7 0,0-1-12 0,0 2-16 16,2-4-22-16,-2 0-26 0,4 3-38 0,-2-3-38 0,3 1-39 0,-1 1-39 16,1-2-22-16,1 1-18 0,-4 1-11 0,3 0-8 0,1 0-2 0,-1 0-2 15,-1 1-8-15,1-1-7 0,-3 0-10 0,-2 0-13 0,0 1-10 0,0 0-7 16,0 2-7-16,-3-2-2 0,-1 2-4 0,1 0-1 0,-3 0-1 0,3 0-4 16,-3 2-4-16,1-2-3 0,-2 0-4 0,-2 1 1 0,3 1-3 0,-1-1-5 15,-2 2-7-15,0 0-7 0,0-1-13 0,0 1-13 0,0 0-28 0,0 0-35 16,0-2-66-16,-2 1-81 0,-1 1-72 0,1 0-65 0,-5 1-49 0,5 1-42 15,-5 1-34-15,1 0-32 0,-3 0-28 0,4 1-29 0,-4 2-32 16,0-1-35-16,1 1-22 0,-1 0-16 0,0-2 44 0,0 4 71 0,4-2 67 16,-4-2 64-16,0 2 49 0,3 0 42 0,3 0 38 0,-3-1 36 0,-3 1 34 15,4 0 36-15,3-2 45 0</inkml:trace>
  <inkml:trace contextRef="#ctx0" brushRef="#br0" timeOffset="73099.45">20875 7936 121 0,'-8'8'288'0,"3"-2"50"0,1 1 31 0,-1 1 20 0,3-2 16 16,-2 1 18-16,1 1 16 0,1-1 23 0,-2-1 24 0,3-1 31 0,1 1 35 15,0-2-4-15,0 1-24 0,1-1-47 0,-1-2-60 0,4 1-25 0,-2-3-15 16,5 3-9-16,-2-3-6 0,1 0-8 0,7 0-8 0,-6-3-12 0,5 3-13 16,-1-3-23-16,4 1-28 0,-3-1-36 0,3 0-38 0,3 1-36 0,-4 0-32 15,3-1-18-15,-3 0-15 0,1 0-8 0,3 0-6 0,-4-1-6 0,1 2-8 16,-3-1-5-16,3 0-10 0,-4 1-5 0,1-1-5 0,-1 0-3 0,-2 0-5 16,0 2-4-16,0-2-1 0,-1 0-2 0,-5 0-3 0,6 1-3 15,-7 1-5-15,5-2-1 0,-5 1-3 0,-2 0-3 0,7 2 0 0,-7 0-1 16,0 0-5-16,0 0 0 0,0 0 0 0,0 0 0 0,0 0 1 0,0 0-2 15,0 0-5-15,0 0-5 0,-3-2-5 0,3-1-10 0,-4 1-8 0,4 1-17 16,-2-2-18-16,-1 0-33 0,3 1-38 0,-4-1-59 0,2 0-71 16,-1 0-70-16,1 0-68 0,-2 0-53 0,1-2-50 0,-3 3-44 0,4-1-40 15,-1-2-57-15,-1 2-66 0,-1-1-32 0,1 1-23 0,-1-3 16 0,-1 1 28 16,3-1 59-16,-3 2 69 0,1-2 67 0,1 1 70 0,2-2 54 0,-1 1 52 16,1-2 50-16,2 1 46 0,-4-1 66 0</inkml:trace>
  <inkml:trace contextRef="#ctx0" brushRef="#br0" timeOffset="73593.28">21086 7581 63 0,'0'-6'284'0,"-2"0"57"0,-1 0 33 0,-1 1 25 15,4 2 20-15,0 0 22 0,0 0 23 0,-2 1 32 0,2 2 30 0,-3-1 34 16,3 1 30-16,0 0-4 0,-6 0-17 0,3 1-69 0,3 1-86 16,-6 0-42-16,3 2-16 0,-3-1-16 0,1 2-10 0,1-1-10 0,-1 4-14 15,-1-1-21-15,1 2-23 0,1 0-24 0,-1 2-25 0,-1 0-24 0,-1 3-29 16,2 0-18-16,-1-1-17 0,3 4-13 0,-3-1-8 0,1 1-6 0,-1 2-5 15,1-1-4-15,1 2-7 0,1-1-4 0,-3 0-4 0,3 1-5 0,3-2-5 16,-2 1-1-16,-2 1 0 0,4-2-3 0,0 0-3 0,4-1-1 0,-2-1-2 16,1 1 0-16,1-2-3 0,-2 0-2 0,7-1-1 0,-4 0-1 0,4 0-4 15,0-2-1-15,0 0 3 0,2 0-1 0,-2-2-2 0,6-1 0 0,-3 0 0 16,-1 0 0-16,4-1 0 0,-1-2-2 0,1 0-3 0,-1 0-1 16,1-2-6-16,-3-1 0 0,3 0-3 0,-4 0-3 0,1 0-2 0,-1-1-1 15,2-1-1-15,-4 1-4 0,-2-1-2 0,2-1-4 0,-4 0-2 0,3 0-2 16,-3 0 0-16,1 0-2 0,-3 0 2 0,-1 0 0 0,2 0 0 0,-1 0 0 15,-3 0 2-15,2 0-1 0,-2 0 1 0,0-1-1 0,0 1 5 0,0 0 1 16,5 0 3-16,-5 0 4 0,0 0 2 0,0 0 2 0,0 0 0 0,0 0 5 16,0 0 1-16,0 0 1 0,0 0-1 0,0 0 2 0,-1-3 6 15,-3 0 1-15,4 1 0 0,-2 1 1 0,-1-1 0 0,3-1 0 0,-4 0-1 16,2 2 0-16,-1-1-1 0,-3-1-3 0,3 2-4 0,-3-1 1 0,2 1-1 16,-1-1-1-16,-4-1-4 0,4 3-3 0,-1-1-4 0,-3-1-2 0,0 0-4 15,4 2-2-15,-4 0-4 0,0 0-1 0,-2 0-1 0,2 0-2 0,-2 2 0 16,-2 0-2-16,2-1-2 0,-1-1-2 0,-3 3 0 0,4-1-3 0,-3-1-5 15,-1 2-8-15,1 0-10 0,-1-1-13 0,-1 0-12 0,2 0-21 0,-1 1-19 16,4-1-21-16,-1-1-21 0,1 1-31 0,0-2-33 0,4 0-91 16,-2-2-111-16,3 1-101 0,1-2-94 0,5-2-90 0,-4 1-88 0,4-2-66 0,0-2-53 15,0-2-11-15,4 0 4 0,-1 0 16 0,-1 0 18 0,4-4 31 16,-3 2 32-16,3-1 90 0,1-1 115 0,-2 2 103 0,1-3 97 0,3 2 100 16</inkml:trace>
  <inkml:trace contextRef="#ctx0" brushRef="#br0" timeOffset="73827.52">21296 7459 27 0,'0'0'376'0,"0"0"244"0,-5 0 109 0,5 0 52 0,0 0 27 0,0 0 14 0,0 0 5 0,-4 2 7 0,4-2 6 0,0 1 9 0,0-1 10 0,0 3 9 15,0-3-67-15,0 3-103 0,0 0-193 0,0 2-238 0,0-2-108 0,4 1-53 16,-4 1-23-16,3 1-13 0,-1 0-7 0,2 0-4 0,-4 0-8 0,5 0-11 15,-1 1-14-15,-3 1-20 0,3-2-17 0,2 1-16 0,-3 2-13 16,-1-3-17-16,2 0-23 0,-1 2-23 0,-1-1-62 0,-2-1-77 0,4 0-83 16,-1-1-89-16,-3 0-70 0,0 2-62 0,0-4-61 0,0 3-60 0,0-6-61 15,-3 2-66-15,-1 3-22 0,4-5-3 0,-2 2 15 0,2-2 21 0,0 0 59 16,-3 3 76-16,3-3 83 0,0 0 87 0,0 0 73 0,0 0 64 16,0 0 66-16,-4 3 70 0</inkml:trace>
  <inkml:trace contextRef="#ctx0" brushRef="#br0" timeOffset="81635.03">23005 4440 45 0,'-2'-4'292'0,"-1"3"58"0,-3-2 31 0,3 2 18 0,1 1 13 0,2 0 15 15,-7 0 17-15,7 1 19 0,-6-1 19 0,4 0 24 0,-1 3 22 0,-1-3-5 16,-1 1-18-16,1 1-78 0,-1 0-104 0,-1 1-43 0,1 0-17 16,0 0-3-16,-3 0-1 0,1 1-5 0,0 1-6 0,-2 1-7 0,3-2-14 15,1 4-14-15,-4-2-16 0,3 1-17 0,-3 1-20 0,6-1-13 0,-4 2-13 16,-1-1-9-16,3 0-9 0,-1 2-9 0,3-2-10 0,-3 2-6 0,5-3-10 16,-7 2-6-16,7 0-7 0,-3-1-4 0,0 1-4 0,4-2-6 0,-1 2-5 15,-3-2-2-15,4 3-4 0,0-3-2 0,0 1-2 0,-2 1-2 0,2 0-2 16,0-2-1-16,0 4-1 0,0-2 1 0,0-2-4 0,0 2 0 0,0 0 0 15,2 0 0-15,-2 0 0 0,0 0-1 0,4 0-2 0,-3 2-5 16,-1-3 1-16,4 3-2 0,1-2 0 0,3 3-2 0,-7-1-2 0,5-1-1 16,-3 1 4-16,6-1-1 0,-3 1 1 0,5 1-10 0,-4-2-8 0,2 1 1 15,-2-1 4-15,2 1 5 0,0-2 2 0,0 0-2 0,0 1-5 16,1-1 1-16,-3 0-1 0,0-1 1 0,0 1-4 0,-3-2-1 0,1-1 0 16,2 2 5-16,-1-2 7 0,-4 0-3 0,1 0-6 0,1-2-3 0,-2 2-2 15,1-1-1-15,-1-1 2 0,-2-1-1 0,4 2 1 0,-4-2-1 0,0 1 1 16,0-1-1-16,0 0 1 0,0 0-1 0,0-1 1 0,-4 2-1 0,4-2 1 15,-2 1 1-15,-1 0 0 0,1-1 0 0,-2 2 1 0,1-1-1 0,1 0 2 16,-2 1-2-16,-1-1 0 0,1 0 0 0,-1 2 0 0,1-2 0 0,-1 0 3 16,-1 1 0-16,1-1-5 0,-4 0-2 0,5 0-1 0,-3 2-1 0,0-4-1 15,-2 2-4-15,3 0-2 0,-3-1-1 0,4 1-1 0,-4-2-1 0,3 1-1 16,-3-1-2-16,4 1-5 0,-4-1 0 0,3-1 1 0,-3 2 1 0,4-2-2 16,0 0 1-16,-3-2 1 0,3 2 1 0,-1-1 1 0,3 1 1 15,-3-2-2-15,5 1 0 0,-3 1 0 0,0-3 0 0,3 3 0 0,-3-2 1 16,4 1 1-16,-2-1 1 0,2 2 0 0,0 0 0 0,-3-3-2 0,3 3 2 15,-4-1 0-15,4 1 2 0,0-2-1 0,0 2 2 0,0 0 0 0,0 0 0 16,0 0 2-16,0 0-1 0,0 0 2 0,0 0 2 0,0 0-1 0,0 0 1 16,0 0 0-16,0 0 1 0,0 0 3 0,0 0 0 0,0-1 0 15,0 1 0-15,0 0 0 0,0-3 0 0,0 3 1 0,0 0 1 0,4-2-1 16,-1 1-1-16,-3 1 0 0,0 0 2 0,0 0-1 0,0 0-1 0,2-2-1 16,-2 2-1-16,4 0 1 0,-4 0 1 0,1 0 1 0,-1 0-1 0,4 0 0 15,-4 2 0-15,4-2 2 0,-4 0 1 0,1 1 0 0,3 1 0 0,-2-1-2 16,1 1 4-16,1-1 1 0,-2 1 3 0,2 0 1 0,-3 0 1 0,3 1 1 15,-4 0 1-15,5 2 4 0,-5-2-1 0,8 1 3 0,-8 1 1 0,1-1-1 16,3 2-1-16,-2 0-4 0,-2 0 1 0,3 2 4 0,-3-1 7 0,4 1 7 16,-2-1-2-16,-2 2-4 0,0 0-1 0,0 2-2 0,0-1-2 0,0 1-4 15,0-1 0-15,0 2 0 0,0-1 5 0,0 2 2 0,0 2 1 16,0-1-7-16,0-1-5 0,0 2-7 0,0 2 2 0,0-1 6 0,-2 1 2 16,-2-1-1-16,4 1 2 0,0-2 2 0,-3 1 1 0,3 1 1 0,-2-1 1 15,2 1 1-15,-4-1 1 0,4 1 1 0,-1-2-2 0,1 1-2 16,0 1 2-16,0-1 0 0,-4 0 2 0,4 1-1 0,0 1 2 0,0-1-1 15,0-1 1-15,0 2 1 0,0 0 1 0,0 0-1 0,0 2-1 0,0-2-1 16,0 1-1-16,0 1 5 0,0-1-3 0,0 1-1 0,0 1-2 0,-4-2-2 16,4 2 1-16,0 0-2 0,0-1-3 0,0 2-3 0,-1-1-2 0,-3 0-2 15,4 2 1-15,0-1 1 0,-4 2 1 0,4-1-1 0,0-2 2 0,-1 3 3 16,-3-2 2-16,4-1 1 0,0 0 0 0,0 0 0 0,-2 0 6 0,-2-1 7 16,4 1 8-16,0-3 3 0,0 1 6 0,0-1 2 0,0 2-1 0,0-2 2 15,0 1 0-15,0 1-1 0,0 1 3 0,0-2 1 0,0 0 1 0,0 4 5 16,0-2-1-16,4 0-6 0,-4 2-1 0,2-1-2 0,-2-1-2 15,0 3-3-15,0-1-4 0,0-1 1 0,4 1 0 0,-3 0 0 0,-1 0 0 16,4 0-3-16,-4 1 0 0,4 1-1 0,-3-1-4 0,3 2-1 16,0-1-2-16,-3 1-1 0,3-1 1 0,-2 2 1 0,1 0-1 0,1 0 0 15,-2 2-3-15,3-1-1 0,-5-1-1 0,4 3-2 0,1-1 0 0,-1-1-3 16,-2 2 0-16,1 0 0 0,3-2-1 0,-3 3-2 0,1-3 0 0,-2 1-3 16,3-1 2-16,-1 1-1 0,1-1-1 0,1-1 2 0,-3 0 1 0,3-1 1 15,1 1-2-15,0-2 0 0,-3 1 1 0,1 1 3 0,1 0 1 0,1-2 1 16,0 1 1-16,-3 1 2 0,5 0 1 0,-4 0-1 0,1-1 1 0,1 2 0 15,0 0-3-15,-3-1-1 0,5 0-1 0,-4 0 2 0,4 0-4 0,-3 0-2 16,-1 0-3-16,4 0-1 0,-3 2-4 0,1-3-4 0,-2 2-1 0,1 0-4 16,-1 1-4-16,2-3-7 0,-5 3-4 0,4-2-5 0,-3 0-7 0,3 0-9 15,-3-1-13-15,-3-1-11 0,4-1-19 0,-4-2-20 0,0-2-26 16,0 0-28-16,0-4-24 0,0-2-26 0,0-4-23 0,0-1-22 16,0-3-56-16,0-1-77 0,0-5-90 0,0 0-94 0,2-2-100 0,1-3-103 15,-1 1-72-15,2-5-56 0,1-4-10 0,1 1 13 0,-3-5 19 0,1-1 23 0,-2-2 24 16,3 0 27-16,-5-4 64 0,4-2 78 0,-1 1 96 0,-1-1 104 15,-2-3 115-15,0 0 117 0</inkml:trace>
  <inkml:trace contextRef="#ctx0" brushRef="#br0" timeOffset="83717.5">23486 4564 132 0,'-1'2'417'0,"-3"-1"170"0,4-1 78 0,-2 0 39 0,2 0 20 0,0 3 14 16,-3-1 7-16,3-2 8 0,0 0 7 0,0 0 8 0,0 0 3 0,0 0 7 15,0 0-100-15,0 0-146 0,0 0-158 0,0 0-161 0,3 0-71 0,-1 0-34 16,3 0-15-16,-1-2-8 0,1 2-2 0,1-2-3 0,3 1-5 0,0 0-4 16,4-2-4-16,-6 0-4 0,5 0-3 0,-1 0 0 0,2-1-4 0,-2 0-5 15,2 1-5-15,-6 0-5 0,5 0-7 0,-3 0-4 0,0 0-3 0,-1 0-4 16,-1 0-2-16,0 2-2 0,0-2-2 0,-1 1-4 0,-1 1-2 15,1-1-5-15,-3 1-2 0,3-1 1 0,-1 0-2 0,-1 1 0 0,-1 1-3 16,-1-1-5-16,5-1-10 0,-5 2-12 0,2-1-19 0,-2 1-23 0,1-2-48 16,-3 1-59-16,0 1-80 0,4 0-92 0,-4 0-71 0,0 0-68 0,2 0-70 15,3 1-70-15,-5-1-76 0,0 0-77 0,-2 6-28 0,-1-1-6 0,1 1 10 16,-2-2 17-16,1 2 49 0,-3 0 57 0,4 2 83 0,-5-1 91 0,2-1 76 16,-1 2 64-16,1 1 69 0,-2-2 72 0</inkml:trace>
  <inkml:trace contextRef="#ctx0" brushRef="#br0" timeOffset="84737.14">23848 4422 120 0,'0'-5'408'0,"4"2"172"0,-4 0 94 0,0 0 52 16,0 3 31-16,0-3 21 0,0 3 18 0,0 0 13 0,0 0 11 0,0 0 11 16,0 0 5-16,0 0 4 0,0 0-98 0,0 0-141 0,0 0-164 0,0 0-170 15,0 0-92-15,0 0-52 0,0 0-31 0,0 0-23 0,0 0-17 0,3-1-13 16,-3 1-12-16,0 0-10 0,0 0-7 0,2 0-4 0,2 1-4 0,-2 1-8 15,1-2-6-15,3 1-9 0,-3 2-9 0,3-1-11 0,-3-1-16 0,3 2-16 16,-1 0-35-16,-1 0-42 0,-2 2-50 0,1-2-57 0,3 1-49 0,-3 1-41 16,-1-1-34-16,-2 2-24 0,0 0-16 0,0 2-10 0,0-2-1 15,0 1 1-15,-2 2 11 0,-1-2 15 0,-3 3 31 0,3-2 42 0,-3 2 51 16,4-1 57-16,-5 0 52 0,2 0 50 0,-4 0 41 0,3 0 41 0,3-2 32 16,-5 1 31-16,1-1 26 0,2-1 26 0,1 0 25 0,-1 0 22 0,3 0 26 15,-5-1 23-15,7-1 19 0,-6-1 19 0,6 0 12 0,-2-1 12 16,2 1 6-16,0-3 1 0,0 0 3 0,0 0 1 0,0 0 6 0,0 0 1 15,0 0 0-15,2-2-7 0,4 1-10 0,-3-1-16 0,3-1-20 0,-1 0-26 16,4 0-14-16,0-1-11 0,0-4-9 0,2 1-9 0,-2-1-14 0,6-1-12 16,-3-3-20-16,-1 2-22 0,4-1-16 0,-1-2-16 0,-1 2-10 0,-2-1-8 15,3 2 1-15,-1-2 4 0,-2 1-3 0,1 1-4 0,-1 1-4 0,-2 0-4 16,2 1-1-16,-4-1 0 0,0 2-1 0,1-1-1 0,1 2 1 0,-8-1 1 16,5 0 0-16,1 2 0 0,-5-1 0 0,3-1 1 0,-1 2 1 0,0-1-1 15,-3 1 2-15,-1 0-1 0,4 1 1 0,0 1 3 0,-4-1 1 16,0 1 4-16,0-1 1 0,0 4 1 0,0-1 5 0,0 1 3 0,0 0 5 15,0 0 2-15,0 0 2 0,0 0 0 0,0 0 0 0,0 0 2 0,0 0-1 16,0 0-2-16,0 0-4 0,0 0-1 0,0 0-3 0,0 0 0 0,0 1-5 16,0 3-2-16,-4-3-4 0,4-1-2 0,0 5-1 0,0-2-2 15,4 1-4-15,-4 1-5 0,0-2 2 0,1 3 5 0,-1-2 2 0,6 0 1 16,-6 3 0-16,4-3 0 0,-1 2 0 0,-1-1 1 0,3-1-1 0,-1 1-1 16,1-1-1-16,-1 1 2 0,-2-2 2 0,1 3 4 0,3-2-2 0,1-1-4 15,-5 0-1-15,2 2-1 0,-3-2-1 0,3 1 0 0,0-1-1 0,-3 0-4 16,-1 0 2-16,4 0-1 0,-2 2-4 0,-2-2-8 0,3-1-11 0,-3 2-15 15,0 0-27-15,0-1-30 0,0-1-40 0,0 1-46 0,0-1-51 0,-3 0-50 16,3 1-44-16,0-1-38 0,-2-1-30 0,-2 1-26 0,4 1-17 0,-1-3-12 16,-3 1-3-16,0 1 1 0,3-1 16 0,-3 0 19 0,2-1 36 15,-2 2 43-15,1-2 50 0,-3 0 49 0,6 0 43 0,-5 0 42 0,1 0 36 16,3-2 33-16,-3 2 31 0,0-1 30 0,-1 1 29 0,3 0 26 0,-1 0 25 16,-1 0 23-16,4 0 19 0,0 0 19 0,-6 0 17 0,6 0 20 0,-1 1 25 15,-3 1 26-15,0 1 30 0,4-1 32 0,-5 1 31 0,5 1 32 16,-4 1 18-16,3-1 18 0,-3 2 7 0,-1 0 0 0,1 0 0 0,2 2-5 15,-2-1-8-15,-1 1-14 0,1-1-20 0,-1 2-25 0,1-1-34 0,-1-1-37 16,0 1-41-16,1-1-41 0,-2 1-35 0,5-2-32 0,-3 1-30 0,0-1-27 16,-1 0-38-16,3-1-41 0,2 1-58 0,-3-2-63 0,-1 1-64 0,2-1-64 15,-1-1-51-15,3 2-43 0,-4-2-36 0,4-2-34 0,0-1-29 0,0 3-23 16,0-3-16-16,0 3-12 0,4-3 2 0,-4 0 7 0,3 2 30 0,-1-1 38 16,-2-1 44-16,0 0 47 0,4 0 43 0,-1 0 40 0,-3-1 46 0,2-1 51 15,3 1 53-15,-1-2 58 0,0 0 54 0,-3 0 55 0,5-2 47 16,1 2 45-16,-5-1 37 0,3 1 35 0,-1 0 25 0,0 0 30 0,-3-1 21 15,7 3 15-15,-8 0 6 0,1-1 4 0,-1 2-6 0,4 2-7 0,-2-1-2 16,2 0-4-16,-4 1 3 0,5 0 3 0,-5-1 3 0,5 2 0 16,-5 0-6-16,4-1-7 0,0-1-14 0,-3 2-13 0,3 0-35 0,0-1-43 15,-3 1-64-15,5-2-78 0,-2 1-84 0,1 1-83 0,-1-2-100 0,1 1-105 16,0-1-96-16,1-1-83 0,1 0-40 0,2-1-20 0,-3-1-9 0,3 1-4 16,-2-2 14-16,2 0 25 0,0 0 44 0,0-2 55 0,0 1 55 0,0 1 60 15,-2-2 70-15,10-1 82 0</inkml:trace>
  <inkml:trace contextRef="#ctx0" brushRef="#br0" timeOffset="85466.19">24577 4225 271 0,'0'-1'383'0,"-2"-2"32"0,2 3 17 0,0 0 6 0,0 0 4 0,0-2 1 0,2 1 2 0,-2 1 2 0,0-2 4 0,4 1 9 0,-4-1-4 0,0 2-11 0,5 0-109 0,-1-2-153 16,-1 1-70-16,-1 1-29 0,4 0-15 0,1-1-5 0,-2-1 0 0,1 2 1 15,-3-1 0-15,3 1 1 0,-1 0-2 0,1 0-5 0,-3 0-1 0,1 0-3 16,-2 1 2-16,3-1 6 0,-5 0 10 0,0 0 17 0,0 2 19 0,0-2 27 16,0 0 20-16,0 2 16 0,0 0 13 0,0 1 8 0,-2 0 1 0,-1 2-2 15,3-1-5-15,-2 0-6 0,-5 3-10 0,5-1-8 0,-6 1-18 0,7-1-19 16,-5 2-25-16,3-2-26 0,-3 0-24 0,3 1-18 0,-3-1-13 0,3-1-10 15,3-1-5-15,-2 2-4 0,-2-1-2 0,4-2-1 0,0 1-1 16,0-1-1-16,0 1-2 0,0 0 1 0,0-1 1 0,4 0-1 0,-2 0 2 0,-2 0 0 16,3-1 0-16,1 3 0 0,-2-3 0 0,3 2 2 15,-1-1-1-15,-4-1 2 0,5 0 2 0,-1 2 1 0,-3-3 1 0,3 2-1 0,2 0 2 16,-6-1 1-16,7 1 0 0,-5 0-2 0,-2-2 2 0,5 2-1 16,-5 0-1-16,4 0 2 0,-1 0 2 0,-3 0-1 0,2 0 1 0,-2 0-1 15,4 0 0-15,-4 0 2 0,0 2 0 0,1-2-1 0,-1-1-1 0,0 2 2 16,0-1 2-16,0 0-2 0,0 0 0 0,0 0-2 0,0-1-1 0,0-2-1 15,0 4-11-15,0-4-17 0,0 0-22 0,0 3-29 0,0-3-33 0,0 3-35 16,0-3-35-16,0 0-38 0,0 0-34 0,0 0-29 0,-1 1-23 0,1-1-20 16,0 0-16-16,-4 0-10 0,2 0-1 0,-1-1 7 0,-1 1 15 0,2-2 20 15,-1 1 31-15,1-1 34 0,-5-1 34 0,5 0 36 0,-2 0 31 0,-1 2 29 16,1-1 25-16,-1-1 20 0,1 0 18 0,-1 2 17 0,3-3 11 16,-5 2 13-16,1 0 13 0,4 1 9 0,-5-1 10 0,5-1 10 0,-5 2 7 15,5-1 8-15,-3 1 7 0,-2 1 12 0,5 0 4 0,-4 0 8 0,3 0 10 16,-1 0 12-16,-1 0 10 0,5 0 12 0,0 0 5 0,-4 0 3 15,4 0-3-15,-5 0-3 0,5 0-6 0,0 0-8 0,0 0-8 0,0 0-7 16,0 0-9-16,0 0-9 0,0 0-14 0,0 0-17 0,5 0-16 0,-1-2-15 16,1 0-15-16,2 1-18 0,-1-2-15 0,3 2-11 0,2-4-9 0,-2 1-7 15,2-1-5-15,3-1-3 0,-1 2-2 0,-2-2 1 0,3-2 1 0,-1 2 3 16,-2 2 0-16,-2-2 2 0,0 1 4 0,1 1 10 0,-1-1 15 0,1 2 10 16,-5 0 13-16,2 2 11 0,-1-2 12 0,-1 3 12 0,-1-2 14 0,-3 2 18 15,-1 0 25-15,6 0 30 0,-6 0 34 0,0 2 34 0,0-2 30 0,0 3 29 16,0-2 18-16,0 2 19 0,-2 0 10 0,-2 0 8 0,4 0 1 15,-1 2 0-15,-3-2-11 0,0 1-16 0,3 1-23 0,-3-1-29 0,4-1-32 16,-2 1-35-16,2 1-30 0,0-2-28 0,0 2-24 0,0-2-18 16,0 1-18-16,0-1-18 0,0 0-16 0,0 0-19 0,0-1-26 0,0 1-37 15,2 0-50-15,-2-2-60 0,0-1-59 0,0 3-58 0,0-3-52 0,4 2-48 16,-4-2-54-16,0 0-59 0,-4 3-71 0,4-2-76 0,0-1-35 0,0 0-12 16,-2 2 13-16,-5 1 28 0,2-2 47 0,1 1 58 0,-2-1 57 0,1 0 60 15,1 1 52-15,-1 0 47 0,0-1 54 0,1 1 59 0</inkml:trace>
  <inkml:trace contextRef="#ctx0" brushRef="#br0" timeOffset="85936.08">24496 4441 30 0,'-6'2'292'0,"-3"1"64"0,4-2 37 0,-4 2 25 0,7 2 23 0,-2-3 19 0,1 3 19 0,-3-2 21 16,6 2 19-16,-2-1 23 0,2 1 24 0,0-1 3 0,0 1-8 0,0-1-72 16,0 2-96-16,0-1-46 0,0 1-20 0,0-2-14 0,2 2-11 0,-2 0-13 15,6 0-10-15,-6-1-11 0,3 2-15 0,3-1-18 0,-1 0-16 0,-1 0-29 16,5 0-27-16,-4 2-29 0,8-2-26 0,-8-2-19 0,6 1-15 15,-2-1-11-15,2 1-8 0,2-4-8 0,-2 1-8 0,1-1-8 0,-1-1-4 16,4-1-6-16,-3-1-3 0,3 1-5 0,-4-2-2 0,3 0-2 0,-1-2-2 16,-2 1-2-16,3-1-4 0,-1-1-4 0,-3 0-3 0,3 0-4 0,-2-1-5 15,-2 2-6-15,2-2-1 0,-2 1-5 0,0-2-3 0,4 2-6 0,-8 0-6 16,1 0-8-16,3-1-7 0,-4 1-9 0,4-2-10 0,-4 2-12 0,1 0-7 16,-3-1-7-16,3 1-6 0,-1-2-10 0,3 2-6 0,-7 0-9 0,5 0-4 15,-3-1-2-15,3 1 1 0,1 1 2 0,-5-1 6 0,2 0 10 16,-3 2 10-16,3-1 11 0,-4 1 11 0,5-2 11 0,-1 1 11 0,-2 2 11 15,1-1 12-15,1 1 10 0,-2 0 12 0,1 0 12 0,1 0 13 16,-2 1 20-16,1-1 21 0,-1 0 23 0,-2 3 26 0,4-1 19 0,-4 1 19 16,0 0 15-16,0-2 13 0,0 2 8 0,0 0 8 0,0 0 5 0,0 0 5 15,0 0-5-15,0 0-3 0,0 0-11 0,0 0-15 0,0 0-18 0,0 0-22 16,0 0-14-16,0 0-12 0,0 0-9 0,0 3-7 0,0-1-2 0,4 0-4 16,-4 2-1-16,0-1-1 0,0 1 1 0,0-1 1 0,0 3 2 0,1 0 0 15,-1 2 0-15,0-3 0 0,0 3-1 0,0 0-5 0,4 1-5 0,-2-2-5 16,-2 2-5-16,0-1-6 0,3 0-3 0,-3 2-3 0,0-2-5 0,6 2-7 15,-6-3-6-15,3 2-9 0,-1-1-12 0,2 1-15 0,-4-2-16 0,3-1-20 16,-1 2-35-16,2-2-43 0,0-2-91 0,-4 1-116 0,1-1-96 0,-1-1-85 16,4 0-107-16,-2-1-120 0,-2-2-61 0,0 0-38 0,0 0-8 0,7 0 1 15,0 0 13-15,0 0 12 0,-1-2 35 0,-1 2 45 0,4-3 91 0,0 2 115 16,0-1 95-16,-1 1 86 0,1-2 108 0</inkml:trace>
  <inkml:trace contextRef="#ctx0" brushRef="#br0" timeOffset="87014.48">25266 4120 193 0,'0'-3'422'0,"0"3"76"0,0 0 36 0,0 0 22 0,0 0 12 0,0 0 17 0,0 0 15 16,0 5 16-16,0-4 16 0,4 2 10 0,-4 0 7 0,2 0-43 0,1 0-68 16,-1 2-137-16,2-2-165 0,-4 1-77 0,3-1-34 0,-1 2-35 0,2-3-32 15,-1 3-43-15,-1-2-42 0,2 2-44 0,-2-4-43 0,1 2-34 0,1 0-30 16,-2 0-23-16,3-1-20 0,-1 1-18 0,-4-3-13 0,5 1-12 0,0-1-11 16,-1 0 4-16,2-1 13 0,1 1 20 0,-5-3 23 0,7 1 21 0,-4 1 20 15,0-4 22-15,4 2 19 0,-1 0 18 0,-3-1 16 0,1 1 17 0,3-2 12 16,-4 2 13-16,0-1 11 0,1 1 14 0,1 0 11 0,-1 0 12 15,-3 0 12-15,-1 1 14 0,2-1 16 0,-3 3 16 0,-1 0 17 0,0 0 19 16,0 0 18-16,0 0 25 0,0 0 23 0,0 0 18 0,0 3 18 16,-5 2 13-16,3 1 11 0,-5-2 9 0,2 3 10 0,-5 1 3 0,1 1 6 15,2 0-1-15,-5 1-6 0,1 1-9 0,-2 0-11 0,-1-1-16 0,3 1-15 16,-2-1-11-16,-1 2-13 0,-1-2-10 0,4 1-8 0,-1 0-9 0,-3-2-11 16,4 1-7-16,-1-2-10 0,3 0-4 0,-2 2-6 0,2-3-7 0,0-1-6 15,3 2-7-15,-3-4-7 0,4 2-6 0,1-1-8 0,-1-2-7 0,5-2-8 16,-2 2-5-16,-2 0-4 0,4-3-6 0,0 0-6 0,0 1-3 0,4 1-4 15,-2 1-2-15,1-1-2 0,3-2 1 0,-1 1-2 0,1-1-2 0,1 0 1 16,2 0-1-16,-2-1-2 0,2-2-5 0,4-1-8 0,-2 2-5 0,1-3-8 16,-1 1-9-16,0-2-12 0,-2 0-11 0,4 1-12 0,-2-1-12 0,-2-1-14 15,0 1-14-15,-4 1-15 0,4-1-16 0,-3 0-12 0,-1 0-15 0,-1 1-12 16,1 0-9-16,-1-1-9 0,-3 1-6 0,3-1-6 0,-4-1-3 0,5 1-3 16,-5-2-1-16,0-1 0 0,8 0 5 0,-8 0 7 0,0 0 12 0,2-1 10 15,-2-2 11-15,3-1 13 0,-1 2 15 0,2-1 13 0,-4-2 16 16,5 1 16-16,-5-1 14 0,4 1 15 0,-3 1 14 0,3 0 11 0,0 0 13 15,-3 0 7-15,-1 1 13 0,0 2 10 0,4 0 12 0,-2 0 12 16,-2 2 12-16,0 1 16 0,0 0 14 0,0 1 16 0,0 1 16 0,0 2 16 16,0 2 19-16,0-3 19 0,0 3 13 0,0 0 11 0,0 0 10 0,0 0 6 15,0 0 6-15,0 0 2 0,0 0 5 0,0 0 3 0,0 2 4 0,-2-1 6 16,-2 1-1-16,4 1-6 0,0 1-9 0,-1 1-9 0,1 1-10 0,-4 1-13 16,4 1-10-16,-4 0-10 0,4 2-8 0,0 0-13 0,-1 1-11 0,1-1-14 15,0 2-17-15,0-1-17 0,1 0-13 0,-1 2-9 0,0-1-6 0,4 0-2 16,0 0-1-16,-3 1 3 0,-1 0-2 0,4 0 1 0,-2 0-1 0,2-1 2 15,-1 2 2-15,-1-2 1 0,2-1 0 0,-1 3 0 0,-1-2-1 0,-2 0-2 16,4 0-1-16,-3 0-1 0,3 0-2 0,-4 0-4 0,0 0 1 0,4-1 1 16,-4 1 0-16,0-1 1 0,-4 2-2 0,4-3-2 0,0 2-2 0,-4-1-1 15,4-1 1-15,-5 1-2 0,5-3-1 0,-2 2 1 0,-1-3-2 0,-3 1 0 16,3-1-2-16,-1 1 1 0,-2-2-4 0,1 1-2 0,1-1-1 0,-1 0 1 16,0-1-4-16,-1 0-1 0,1 0-1 0,-3 0-1 0,3-1-1 15,0-1-3-15,-1 2 0 0,-1-2-1 0,2-2-1 0,-1 2-1 0,1-1-1 0,-3-1-1 16,3 1-2-16,0-2-2 0,-1 1 0 0,1-1-3 0,-2 0 0 15,1 0 0-15,4 0 0 0,-5-1-2 0,2-1-1 0,1-1-3 0,-1 0 0 16,3 0-1-16,-2-3-2 0,1 2-2 0,1-2 1 0,-2-1 1 0,4 2 1 16,-2-1 2-16,2-1 0 0,0 0-1 0,2 1-1 0,-2-2 1 15,6 3 1-15,-6-3 1 0,3-1 4 0,3 2-1 0,-1-1 1 0,-1 1 1 16,1-1 0-16,4 2 0 0,-3-1 0 0,1 1 1 0,0 0 2 0,0 1 0 16,0 1-1-16,1-1-1 0,1 1 2 0,-4 1 0 0,1 0 0 0,-1 0 0 15,4 1 0-15,-4 1 2 0,3 1-1 0,-1-2 1 0,-3 0-1 0,1 2 4 16,4 0 2-16,-4 2 2 0,1 0 5 0,1-2 2 0,-1 1 7 0,-1 2 4 15,-1 0 6-15,1-1 6 0,-1 1 3 0,1 1 1 0,-3-1 7 0,5 2 5 16,-5-1 1-16,5 0-2 0,-5 1-3 0,3 1-2 0,-1 0 1 0,0 0 2 16,-3 0 2-16,5 0 2 0,-3 2-2 0,3-2 0 0,-1 1-3 0,-1 1-2 15,1-1-4-15,3 2-3 0,-7-3-1 0,8 2-1 0,-3-1-1 0,-1 1 0 16,-1-3-6-16,1 2-9 0,1-3-15 0,-3 2-15 0,3-3-18 0,-3 2-19 16,1-2-35-16,-2 0-39 0,1-2-96 0,-1-1-122 0,2 2-110 0,0-2-102 15,-4 0-115-15,1-2-122 0,5 1-51 0,1-2-20 0,2 0-6 0,-4 1 3 16,1-3 12-16,3 1 14 0,-4 1 33 0,4-1 39 0,-3-1 96 0,3 2 121 15,-4-1 110-15,1 1 104 0</inkml:trace>
  <inkml:trace contextRef="#ctx0" brushRef="#br0" timeOffset="87801.07">26279 4348 84 0,'0'0'334'0,"0"0"71"0,0 0 38 0,0 0 21 0,0 0 16 0,0 0 19 0,0 0 21 16,0 0 33-16,2 2 35 0,1-2 44 0,3 0 44 0,-2 0-5 0,1 0-26 16,0-2-97-16,4 2-130 0,0-1-59 0,-3-1-29 0,5-1-15 0,1 2-12 15,-1-1-15-15,4-1-20 0,-3 0-31 0,3 2-33 0,-4-2-41 0,3 1-42 16,1-1-28-16,1 2-21 0,-5-2-15 0,3 1-10 0,-1 1-11 0,-6-2-9 16,6 1-4-16,-2 1-2 0,-2 1-4 0,0-2-2 0,-4 0-3 0,4 1-3 15,-3 1-11-15,-1-3-10 0,-1 3-21 0,1-1-25 0,-1-1-53 0,-2 1-66 16,1 1-76-16,1-3-78 0,-2 3-69 0,-2-2-67 0,3 1-73 0,-3-2-76 15,0 3-68-15,0-5-65 0,-3-1-22 0,3 2-3 0,-2-1 14 16,-2 1 20-16,1-1 50 0,1 1 66 0,-2 1 76 0,-1-2 79 0,-1 2 68 16,3 2 67-16,-3-1 72 0</inkml:trace>
  <inkml:trace contextRef="#ctx0" brushRef="#br0" timeOffset="88055.92">26489 4132 207 0,'-4'-1'345'15,"4"1"53"-15,-3-2 23 0,3 2 20 0,0 0 16 0,3-1 22 0,1 2 26 16,-2-1 33-16,1 2 38 0,1-2 40 0,1 1 37 0,1 1-26 0,-1 1-56 16,4-2-83-16,0 2-96 0,0 0-44 0,2 0-19 0,-2 0-16 0,6 2-14 15,-4-1-20-15,5 1-22 0,-5-1-35 0,0 1-35 0,1-1-36 0,-1 1-37 16,-2 1-27-16,0-1-23 0,2 2-14 0,-4-1-7 0,2-1-4 0,-7 3-2 16,3-2 1-16,-1 1-1 0,2 0 2 0,-6 0 2 0,3 1-1 0,-3 1 1 15,0-2-2-15,-3 2-2 0,3 0-1 0,-6 2-2 0,2-3-5 0,-1 2-5 16,0 0-3-16,-4-1-8 0,0 2-13 0,-1-1-19 0,3-1-46 0,-5 0-60 15,3 0-87-15,0 0-101 0,-2-2-91 0,2 1-92 0,0 0-104 0,-2-1-113 16,2-1-50-16,0 0-26 0,3-3-7 0,1 2-3 0,-1-1 10 0,-1-1 14 16,5 0 43-16,-1 0 57 0,3-3 85 0,0 0 99 0,0 0 92 15,0 0 89-15</inkml:trace>
  <inkml:trace contextRef="#ctx0" brushRef="#br0" timeOffset="88792.56">27341 3970 196 0,'0'-3'284'0,"2"0"35"0,1 2 20 0,-1-2 12 0,5 3 15 16,-1-2 10-16,-1-1 14 0,4 2 15 0,2-3 13 0,-2 2 20 0,0-1 17 16,6-2-44-16,-1 1-69 0,-1 0-55 0,1 0-51 0,1 0-18 0,-1 1-5 15,1-2-4-15,3 2-3 0,-4 0-7 0,-3-1-8 0,3 1-13 0,1-2-13 16,-2 2-17-16,1-1-17 0,-3 1-17 0,3 0-14 0,-5 0-16 0,6 0-18 16,-6-1-15-16,2 2-14 0,-2 0-15 0,0-1-11 0,-4 2-20 0,1-2-22 15,1 1-23-15,-5 1-26 0,5-1-29 0,-7 2-30 0,0 0-36 16,0 0-39-16,0 0-44 0,0 0-46 0,0 0-62 0,0 0-69 0,0 0-55 15,-7-2-48-15,1 1-10 0,1 1 6 0,-1 0 17 0,-1 0 21 16,0 0 29-16,-2 0 28 0,4 0 36 0,-8-1 38 0,7 1 41 0,-3 1 49 16,0-1 63-16</inkml:trace>
  <inkml:trace contextRef="#ctx0" brushRef="#br0" timeOffset="89046.64">27552 3720 198 0,'0'0'312'0,"0"0"41"0,0-3 21 0,0 3 12 0,0 0 9 16,0 0 13-16,0 0 13 0,0 0 16 0,0 3 19 0,0 0 22 0,-1-1 21 15,1 2-36-15,0 0-63 0,-4 1-63 0,4 0-62 0,0 2-23 0,0-1-4 16,0 1-2-16,0 1 2 0,0 1-3 0,0 0-3 0,0 1-7 0,0 1-9 16,0 1-15-16,0-2-18 0,0 4-17 0,0-3-17 0,0 3-23 0,0 0-21 15,0-1-20-15,0 2-15 0,4-1-12 0,-4 1-10 0,0 0-14 0,1 0-20 16,-1 0-24-16,0 0-29 0,0 0-34 0,4 0-36 0,-2-2-40 0,-2 2-45 15,0-1-39-15,0-1-36 0,3 0-35 0,-3 0-32 0,0-1-42 0,0 0-45 16,0-2-46-16,0 0-43 0,0 1-48 0,0-4-48 0,0 1-1 16,-3-2 17-16,3 2 30 0,0-2 36 0,-2-2 38 0,-2 0 37 0,4 1 35 15,-1-2 32-15,1-3 41 0,-4 5 45 0,4-1 50 0</inkml:trace>
  <inkml:trace contextRef="#ctx0" brushRef="#br0" timeOffset="89327.76">27522 4171 189 0,'0'0'324'0,"-8"-1"35"0,8 1 24 0,0 0 17 16,0 0 15-16,0 1 17 0,0-1 19 0,0 3 19 0,-1 0 28 0,1 2 29 16,0 1 20-16,0-2 18 0,0 2-69 0,0 2-111 0,0 1-48 0,0 0-23 15,0-1-14-15,0 3-8 0,0 0-16 0,0 1-14 0,0 0-17 0,0 0-20 16,1 1-25-16,-1 1-29 0,0-1-30 0,0 0-32 0,0 1-30 0,0 1-25 15,-1-1-21-15,1-1-19 0,0 2-26 0,0-1-27 0,0-2-35 0,-4 0-36 16,4 0-40-16,0-2-42 0,0 1-35 0,0-4-35 0,0 2-22 0,0-3-21 16,0 0-24-16,0 0-21 0,0-1-19 0,0-1-13 0,4-2-6 0,-4 0-2 15,0-2 3-15,1 2 3 0,-1-2-11 0,0 0-17 0,0 0-2 0,0 0 1 16,0-4 11-16,4-1 15 0,0 1 17 0,-4-1 23 0,1 0 21 16,-1 0 19-16,4-1 23 0,-2 1 25 0,1-2 29 0,1 1 32 0</inkml:trace>
  <inkml:trace contextRef="#ctx0" brushRef="#br0" timeOffset="89718.8">27596 4222 216 0,'0'-7'290'15,"0"-1"28"-15,0 2 15 0,3 0 9 0,-3-1 7 0,0 1 7 0,4 1 7 16,-4-1 6-16,2 0 8 0,-2 2 8 0,3-2 9 0,1 1-55 0,-2 1-86 16,-2-2-68-16,5 1-56 0,-1 1-25 0,0-1-10 0,1 1-8 0,-3-1-3 15,1 2-5-15,3-1-5 0,-1-1-4 0,-1 0-6 0,1 3-4 0,3-3-5 16,-7 2 0-16,5 0 3 0,1 0 1 0,-5 1 3 0,3 1 2 0,-5 0 3 15,4-1 0-15,-1 1 4 0,-3 1 0 0,2-2 5 0,-2 2 0 0,0 0 2 16,0 0 4-16,0 0 6 0,0 0-3 0,4 2-2 0,-4-2-3 0,2 1-4 16,-2-1 1-16,0 2-1 0,3-1 2 0,-3 2 4 0,0-1 6 0,4 1 7 15,-2 0 9-15,-2 1 7 0,0 0 0 0,3 3-4 0,1-1-2 0,-4 1 0 16,0 2-2-16,2 0 0 0,-2 2-4 0,3 1-3 0,-3-2-4 16,2 4-7-16,-2-2-8 0,4 1-9 0,-4 1-13 0,0-1-13 0,3 0-8 15,-1 0-5-15,-2 0-4 0,0 1-3 0,0-4-6 0,4 2-2 0,-4 0-4 16,2-1-4-16,-2-1-2 0,0 1 0 0,3-2-9 0,-3 0-9 0,0-2-17 15,4 1-20-15,-4-1-23 0,2-1-28 0,-2-1-30 0,0 1-33 0,0-3-30 16,0 1-30-16,0-1-27 0,0-1-21 0,0-2-23 0,0 3-26 16,0-3-19-16,0 3-16 0,-2-3-12 0,2 0-10 0,-4 1-13 0,1-1-16 15,3 0-23-15,-6 0-22 0,6 0 3 0,-5-1 19 0,1-1 20 0,2 1 19 16,-1-2 24-16,1 0 24 0,-2 1 24 0,1-2 27 0,1 1 26 0,-2 0 29 16,4-2 38-16</inkml:trace>
  <inkml:trace contextRef="#ctx0" brushRef="#br0" timeOffset="90100">27536 4339 229 0,'-7'-1'328'0,"1"1"44"0,1 0 22 0,1 0 16 0,-1-2 8 0,1 2 3 0,4 0 3 15,0 0 3-15,0 0 3 0,0 0 4 0,0 0 6 0,0 0-54 0,0 0-86 16,0 0-83-16,0 0-83 0,4 0-41 0,1 0-24 0,3 0-10 16,-3 0-9-16,4 0-4 0,-3 0-3 0,3 0-2 0,-2-1-4 0,2 1-4 0,0-2-5 15,0 1-8-15,2 1-7 0,-4-2-4 0,-2 2-4 0,1-1-2 0,-1 1-2 16,3 0-2-16,-7 0-2 0,3 0-2 0,-2 0-5 0,1 1-4 15,-3-1-5-15,0 0-5 0,0 0-3 0,0 0-3 0,0 0-7 16,0 2-8-16,0-2-4 0,0 0-8 0,0 3-7 0,-3 0-2 0,3-2-4 16,-2 2-1-16,-2 0 0 0,3 0 2 0,-7-1-1 0,7 2 2 0,-3-2 1 15,2 1 3-15,-5-2-2 0,5 2 3 0,-2 0 2 0,1-1 3 0,3-2 0 0,0 0 2 16,0 3 1-16,0-3 3 0,-2 0 1 0,2 0 3 0,0 0 3 16,0 0 1-16,0 0 3 0,0 0 4 0,0 3 3 0,0-3 5 0,2 1 5 15,-2-1 5-15,0 0 5 0,3 2 4 0,-3-2 5 0,4 1 4 0,-2 1 4 16,1-1 1-16,1-1 4 0,-4 1 2 0,2-1 2 0,2 2 0 0,-3-2 2 15,-1 2-1-15,4 1 1 0,0-2-1 0,-4 1 2 0,0-2-3 0,1 0-2 16,-1 3-1-16,0-3-3 0,4 0-4 0,-4 0-7 0,2 1-8 0,-2-1-8 16,0 0-12-16,0 0-9 0,0 2-12 0,0-2-14 0,0 0-16 0,0 2-14 15,-2 2-15-15,-2-3-15 0,4 1-15 0,-1 1-19 0,-7 0-18 0,7-2-18 16,-3 3-24-16,-2 0-29 0,3-1-19 0,-3 0-11 0,1 0-1 0,0 1 8 16,-3-1 13-16,1 2 13 0,0-2 13 0,-2 1 17 0,3 1 18 0,-3-1 19 15,4 1 19-15,-4-1 24 0</inkml:trace>
  <inkml:trace contextRef="#ctx0" brushRef="#br0" timeOffset="90359.21">27491 4488 58 0,'-7'4'206'0,"-6"1"40"0,4-1 26 0,-2 1 20 0,-2-1 15 15,6 2 13-15,0-3 12 0,-2 2 11 0,-2-2 11 0,6 0 9 0,-1 1 3 16,-1-2 0-16,2 2-52 0,-1-1-75 0,1 0-38 0,1 0-21 16,0-2-10-16,3 1-6 0,-3 0 2 0,4-2 2 0,0 3 2 0,0-3 2 0,0 0 3 15,0 0 4-15,0 0 9 0,0 1 16 0,0-1 15 0,4 2 20 16,-3-1 10-16,-1 1 6 0,4-2 1 0,2 1 0 0,-3-1-6 0,3 0-2 16,-1 2-6-16,2-2-2 0,-1 1-8 0,-1-1-6 0,4 1-12 0,2-1-20 15,-2 0-23-15,4 2-20 0,-6-2-22 0,7 0-16 0,-1 0-10 0,-2 0-12 16,3 0-8-16,-1-2-8 0,1 1-9 0,-3 1-6 0,4-1-5 0,-3-1-7 15,-1 1-6-15,4-1-5 0,-6 1-5 0,5-2-5 0,-1 1-3 0,-2 1-2 16,-2-1-4-16,4-1-3 0,-6 3-3 0,5-3-3 0,-3 2-1 0,-1-1-1 16,1 1-1-16,0-1-3 0,-4 1 0 0,4-1-1 0,-3 1-4 0,1-1-2 15,-5 0-7-15,5 1-8 0,-5 0-14 0,3-1-14 0,-5 2-26 0,4-1-31 16,-4 1-53-16,3-2-60 0,-3 2-65 0,0 0-64 0,0-1-54 0,0 1-52 16,2-3-55-16,-2 1-55 0,0 2-77 0,0-3-85 0,4-2-30 15,-2 1-4-15,1 0 19 0,3-2 26 0,-3 1 51 0,-1-1 60 0,5 2 63 16,-1-1 66-16,-1-1 53 0,1 0 54 0,3 2 55 0,-4-1 61 0</inkml:trace>
  <inkml:trace contextRef="#ctx0" brushRef="#br0" timeOffset="91080.66">28142 4023 201 0,'0'0'336'0,"-4"1"47"0,4-1 20 0,0 0 11 0,0 0 4 0,0 3 6 0,-1-1 6 15,-3 1 11-15,4 0 15 0,0 0 13 0,-2 0 15 0,-1 1-43 0,-1 1-69 16,4-1-87-16,-5 1-94 0,5 1-41 0,-4 0-17 0,2 0-11 0,-3-1-1 16,1 3-7-16,0-2-3 0,-1 2-10 0,3-2-11 0,-5 1-8 0,5 1-10 15,-1-2-6-15,1 1-6 0,-6-1 1 0,7-1 2 0,-3 1 3 0,0 0 7 16,3-2 3-16,-3 1 9 0,4-1 4 0,-2-1 5 0,-1 2-1 0,3-1 1 15,-4-1-3-15,4 0 0 0,0 0-7 0,0-3-3 0,0 3-9 0,4 0-8 16,-4-1-4-16,3 1-11 0,-1-3-7 0,2 1-6 0,-3-1-6 0,7 0-5 16,-3 0-4-16,1 0-4 0,-1-1-5 0,2 1-6 0,0-2-6 0,1 1-6 15,-1 1-5-15,0-2-5 0,-1 1-4 0,-1-1-2 0,0 1-2 0,-1 1 0 16,0 0 0-16,-3 0 0 0,-1 0 2 0,4 1 1 0,-4-1 4 16,0 0 4-16,0 3 2 0,0 0 7 0,-4 0 5 0,4 1 7 0,-1 1 7 15,-3 0 9-15,0 1 7 0,-1-1 7 0,3 2 4 0,-5-1 7 0,5 1 0 16,-5-1 1-16,5 0-1 0,-3 0 3 0,1 0 2 0,0 0 0 15,-1-2-3-15,3 3 0 0,-1-3-8 0,-1 1-7 0,-1-1-6 0,5 1-7 16,-2-2-4-16,-2 1-4 0,4-1-3 0,-4 0-3 0,4 0-3 0,0-1-1 16,0-2-2-16,0 3-3 0,0-3-2 0,0 3-1 0,0-3 0 0,0 3 0 15,0-3 2-15,0 1-1 0,0-1-1 0,0 2-1 0,0-2-2 0,0 0-2 16,4 1-2-16,-4-1-2 0,4 1-5 0,-4-1-4 0,0 0-9 0,2 0-10 16,-2 0-8-16,0 2-9 0,0-2-10 0,0 0-17 0,3 2-12 0,-3-2-6 15,0 0-5-15,2 1 0 0,-2-1 0 0,0 0 5 0,0 0 2 0,0 0 4 16,4 2 11-16,-4-2 11 0,0 0 7 0,0 4 7 0,-4-1 14 0,4-1 13 15,0 2 15-15,0-1 9 0,-5 0 6 0,5 0 3 0,-2 0 3 16,-2 2 0-16,0-1 2 0,3-1-2 0,-3 2 0 0,0-1 1 0,3 0-1 16,-3 1 0-16,-1 0 0 0,1-1 2 0,2 2-2 0,-1-1-2 0,1-1 1 15,-5 2 1-15,5-1 0 0,-2-1 1 0,0 1 0 0,4-1 4 0,-1 0 2 16,-3 0 2-16,4-1 3 0,0 1 5 0,0-2 5 0,0-2 7 0,0 3 10 16,0-1 13-16,0 0 9 0,4-2 14 0,-3 2 6 0,3-2 7 15,0 0 0-15,-2 0 4 0,5 0 2 0,-5-2-3 0,7 2 0 0,-4-3-2 16,0 2-6-16,4-2-6 0,-1 0-11 0,-1 0-10 0,2-2-12 0,-4 2-11 15,4-1-8-15,1 1-7 0,-5-2-4 0,2 2-7 0,0-2-4 0,-3 1-6 16,1 1-13-16,1 0-17 0,-2 0-26 0,1 0-28 0,-1 0-35 0,-1 0-35 16,-1 2-33-16,-2-2-35 0,4 0-31 0,-4 1-34 0,1-1-30 0,-1 0-34 15,0 2-34-15,0-2-35 0,0 0-34 0,0 1-33 0,0 2-35 0,0 0-35 16,0-6 4-16,-1 2 23 0,1 4 27 0,0-5 31 0,0 5 32 0,-4-4 30 16,4 4 33-16,0-5 32 0,0 5 37 0,0 0 41 0,0 0 44 0</inkml:trace>
  <inkml:trace contextRef="#ctx0" brushRef="#br0" timeOffset="91718.37">28229 4312 141 0,'7'-3'259'0,"0"1"31"0,-3 0 18 0,1-1 14 0,4 1 16 0,-3-1 11 0,1 0 13 0,0 0 11 0,1 0 12 0,-1 0 8 0,0 0-7 0,2 0-14 0,-2-1-65 15,2 1-90-15,4-2-42 0,-6 2-18 0,6-1 1 0,-2-1 14 16,-2 2 7-16,0-3 9 0,3 3-4 0,-4-1-6 0,4 1-7 0,-1-2-6 16,-2 1-9-16,0-1-5 0,-3 2-6 0,3-1-3 0,-4-1-10 0,1 1-10 15,1 1-17-15,-2-2-21 0,-3 2-17 0,2 0-19 0,-1 0-9 0,-1 2-4 16,-2-2-2-16,4 1-1 0,-4 2-1 0,0-3-1 0,0 3-3 0,0 0-5 16,0 0-5-16,0-3-2 0,0 0-11 0,0 3-11 0,-4-1-14 0,4-1-13 15,-2 1-14-15,-1 1-15 0,-1-2-13 0,4 1-11 0,-2-1-12 0,-1 1-10 16,3-1-6-16,-6 1-11 0,6 1-8 0,-3-2-7 0,1 2-2 0,-2-2-1 15,2 1 2-15,2 1 5 0,-7 0 7 0,7-1 9 0,-2-1 10 0,2 2 6 16,-3 0 10-16,3-1 8 0,0 1 9 0,-2 0 8 0,-2 0 10 0,1 1 10 16,1-1 8-16,-2 2 7 0,1-1 8 0,3 0 8 0,-6 3 3 0,6-3 7 15,-5 2 4-15,5 0 2 0,-4-1 5 0,2 1 2 0,-1-1 5 0,3 2 4 16,-2-1 4-16,2 0 5 0,0 1 5 0,-4-1 5 0,1 0 8 16,3 0 5-16,0 2 7 0,-2-2 9 0,2 1 7 0,0 1 9 0,-4-1 10 15,4 1 7-15,0-1 9 0,0 2 5 0,0-1 2 0,0 2 6 0,0-1 6 16,0 0 8-16,0 2 18 0,0-2 23 0,4 1 26 0,-2 2 27 0,-2-1 17 15,7 2 7-15,-7-2 3 0,5 2-2 0,-3-1-1 0,5 0 1 16,-1 0 2-16,-1 1-3 0,1 0-4 0,1-1-4 0,0 0-23 0,0-2-25 0,1 2-30 16,-1-1-34-16,0-1-20 0,0-1-16 0,2 0-10 0,-3 0-5 15,-1 0-7-15,4 0-6 0,-3 0-7 0,3-1-7 0,-4-1-5 0,8 1-6 16,-8-1-3-16,4 1-3 0,-1-1-2 0,1 1-2 0,0-2-5 0,-4 1 0 16,4-1-3-16,0 0-2 0,-3-1-2 0,3 1-2 0,-4-2-3 0,2 1-2 15,-5-1-1-15,4-1-1 0,-3 0-1 0,3 0-1 0,-3 0-1 0,-1 0-2 16,2-1 0-16,-1 1 0 0,-3 0-2 0,2-2 1 0,-2 1-4 0,0 1 2 15,4-2 0-15,-1 1 2 0,-3-2-4 0,2 1 1 0,-2-1-4 0,0 0-1 16,4 0-4-16,-4 0-5 0,0 0-6 0,2-1-8 0,-2 0-8 0,0 0-10 16,-2 1-8-16,2-1-13 0,-4-1-32 0,4 1-47 0,0-2-57 0,-2 1-57 15,2-1-53-15,0 0-50 0,-3-1-39 0,-1 2-34 0,4-2-34 0,-2 1-36 16,-1-1-35-16,-1 2-36 0,2-1-59 0,-1 1-71 0,-3-1 1 0,3 0 26 16,-3 0 50-16,4 0 59 0,-5 0 54 0,2 0 49 0,-4 0 42 0,3 2 41 15,1-2 40-15,-4-1 41 0,3 2 43 0,1 0 48 0</inkml:trace>
  <inkml:trace contextRef="#ctx0" brushRef="#br0" timeOffset="92115.97">28585 3900 25 0,'0'0'179'0,"0"0"21"0,0-3 20 0,0 1 15 0,-3 0 16 0,3 2 15 0,0-2 10 0,0 2 9 0,0-2 11 0,0 2 6 16,0 0-1-16,0 0-7 0,0 0-43 0,0 0-59 0,-2 0-27 0,2 0-12 16,0 0-8-16,0 0-3 0,0 0-2 0,0 0-3 0,0 0 7 0,-4-1 5 15,4 1 13-15,0 0 11 0,0 0 14 0,0 0 13 0,0 0 12 0,0-2 15 16,0 2 11-16,0 0 11 0,0 0 6 0,0 0 5 0,0 0 6 0,0 0 3 15,0 0 2-15,0 0 4 0,0 0-9 0,0 0-7 0,0 0-17 16,0 3-16-16,0-1-16 0,4 0-17 0,-2 0-18 0,-2 0-19 0,3 1-16 0,-3 0-14 16,6 0-17-16,-6 1-19 0,7-1-18 0,-7 0-19 0,2 2-25 0,1-1-26 15,-1 2-47-15,-2-1-57 0,4 1-70 0,-4-2-78 0,0 4-62 0,0-2-55 16,0 1-59-16,0-1-56 0,0 2-67 0,0-1-71 0,-4 1-56 16,2-1-46-16,-1 1-11 0,-3 1 5 0,3-2 37 0,-3 2 50 15,1-2 64-15,-1 3 72 0,-1-3 60 0,5 1 55 0,-3-1 54 0,1 2 58 16,1-1 64-16</inkml:trace>
  <inkml:trace contextRef="#ctx0" brushRef="#br0" timeOffset="92296.26">28571 4267 232 0,'3'3'331'0,"-3"2"50"0,2-4 34 16,-2 2 36-16,0 0 36 0,0 0 45 0,-2 0 49 0,2 2 51 0,-3-2 52 15,3 1 33-15,-4-1 21 0,2 1-46 0,-1 1-83 0,-3 1-86 0,3 0-87 16,-5 2-52-16,-1-1-34 0,0 2-41 0,-3 0-46 0,1 0-70 0,-4 2-82 15,1 1-105-15,-4-2-114 0,0 4-98 0,1-4-92 0,-3 3-82 0,-1 0-75 16,5-1-93-16,-6 1-99 0,2-1-55 0,0-1-35 0,-2 1-10 0,2-2 2 16,2 2 22-16,-2-1 30 0,1-1 54 0,-1 2 65 0,2-3 65 15,-2 0 69-15,-2 2 67 0,2-2 66 0,2 0 91 0</inkml:trace>
  <inkml:trace contextRef="#ctx0" brushRef="#br0" timeOffset="97768.58">23709 5393 136 0,'-4'0'292'16,"2"2"47"-16,-1-2 28 0,3 2 21 0,0-2 15 0,-4 1 23 0,4-1 22 0,0 0 30 0,0 0 30 15,0 0 35-15,0 0 36 0,0 0-15 0,0 0-36 0,0 0-63 0,0 0-72 16,0 0-36-16,0 0-13 0,0 0-12 0,0 0-4 0,0 0-16 0,0 0-15 16,0 0-21-16,0 0-26 0,0 0-27 0,0 0-28 0,0 0-29 0,0 0-28 15,0 0-17-15,0 0-16 0,0 0-10 0,0 0-9 0,0 0-6 0,0 0-10 16,0 0-2-16,0 0-4 0,0 0-4 0,0 0-6 0,0 0-3 16,4-1-5-16,1 1-2 0,-1 0-4 0,-1 0-1 0,3-2-1 0,-1 2-2 0,-1-2-3 15,1 2-2-15,1-1-1 0,-1 1-3 0,4-1-3 0,-3-1-1 0,3 1-2 16,-4-2-2-16,4 1-2 0,0-1-4 0,0 0 1 0,0 2-4 0,-3-2-4 15,5 0 0-15,-4 1 2 0,0-1-2 0,0 0-2 0,2 2 1 0,-7-2-1 16,4 1-1-16,1-1 0 0,-2 2-1 0,-3-1 1 0,2 1-2 16,1-1-1-16,-1 1 2 0,-1-1-1 0,-1 1 1 0,2 1 1 0,-2-2 0 15,1 2 0-15,1 0 0 0,-2-1 0 0,1-1 0 0,-1 2 0 16,2-2 1-16,-4 1-1 0,3 1 2 0,-1 0-1 0,4-1 1 0,-3-1-1 0,-3 2 1 16,6-1-2-16,-6-1 1 0,7 1 2 0,-7 1 0 0,2 0 0 0,-2-2 0 15,3 1 2-15,-3 1-1 0,0 0 4 0,2 0-2 0,-2 0 1 16,0 0 1-16,0 0 2 0,0 0 1 0,4 0 1 0,-4 0 0 0,0 0 1 15,0 0 1-15,0 0-2 0,0 0 0 0,0 0-3 0,0 0 0 0,0 0 0 16,0 0 0-16,0 0-2 0,0 0-1 0,0 0-1 0,0 0-2 0,0 0-2 16,0 0-1-16,0 0 0 0,0 0-7 0,0 0-8 0,0 0 1 0,0 0 7 15,0 0 2-15,0 0 1 0,0 0-1 0,0 0 1 0,0 0 2 0,0 0 1 16,0 0-2-16,0 0 0 0,0 0-2 0,0 0 2 0,0 0 6 0,0 0 8 16,0 0-2-16,0 0-6 0,0 0-2 0,0 0-1 0,0 0 0 0,0 0 0 15,0 0-1-15,0 0-1 0,0 0 1 0,0 0 1 0,0 0 0 0,0 0 0 16,0 0 0-16,0 0 0 0,0 0 0 0,0 0 1 0,0 0-1 0,0 0 0 15,0 0 0-15,0 0 2 0,0 0-1 0,0 0-1 0,0 0 0 0,0 0 2 16,0 0-2-16,0 0-2 0,0 0 2 0,0 0-1 0,0 0-1 0,0 0-2 16,0 0-1-16,0-2 4 0,0 2-1 0,0 0-1 0,0 0 0 0,0 0 0 15,0 0 0-15,0 0 0 0,0 0 2 0,0 0-1 0,0 0-1 16,0 0-1-16,0 0 1 0,0 0 3 0,0 0 1 0,0 0 1 0,0 0 1 16,0 0 0-16,0 0 1 0,0 0 1 0,0 0-1 0,0 0 4 0,0 0 1 15,0 0 0-15,0 0 3 0,0 0 1 0,0 0 1 0,0 0-1 0,0 0-1 16,0 0 2-16,0 0-1 0,0 0 1 0,0 0-1 0,0 0 1 0,0 0-2 15,0 0-3-15,0 0 0 0,0 0 0 0,0 0-2 0,0 0-4 16,0 0 0-16,0 0 0 0,0 0 2 0,0 0-2 0,0 0-2 0,0 0-1 16,0 0 0-16,0 0-3 0,0 0 2 0,0 0-1 0,0 0-2 0,0 0-8 15,0 0-5-15,0 0-5 0,0 0-8 0,0 0-11 0,0 0-8 0,0 0-8 16,0 0-9-16,0 0-6 0,0 0-12 0,0 0-9 0,0-1-14 0,0 1-11 16,0 0-20-16,0 0-20 0,0 0-35 0,0 0-45 0,0 0-49 0,0 0-53 15,-4 0-39-15,4 0-37 0,-2 0-28 0,-1 1-25 0,1-1-21 0,2 2-20 16,-7-2-26-16,7 1-26 0,-6 1-38 0,3-2-40 0,3 0 2 0,-6 1 21 15,1-1 46-15,-1 2 53 0,1-1 46 0,-2 1 42 0,1-1 37 0,4-1 33 16,-5 1 31-16,2 1 31 0,1 0 39 0,2-1 39 0</inkml:trace>
  <inkml:trace contextRef="#ctx0" brushRef="#br0" timeOffset="98954.34">23796 5706 39 0,'-2'1'305'0,"-2"1"126"0,4-2 74 0,0 1 49 0,0-1 43 0,0 0 35 0,0 0 37 0,0 0 33 0,0 0 26 0,0 0 25 16,0 0 18-16,0 0 14 0,0 3-67 0,0-3-100 0,0 0-112 0,4 2-117 15,-2-2-65-15,1 1-44 0,1-1-36 0,-2 0-33 0,3 0-31 0,-1 0-33 16,1-1-26-16,4 1-17 0,-3 0-17 0,3-2-14 0,-4 2-10 15,4-2-7-15,0 1-10 0,2 0-5 0,-4-1-8 0,2 1-5 0,-1-1-7 16,1-1-6-16,0 0-3 0,0 2-1 0,0-1-10 0,0-1-10 16,-4 0-15-16,1 2-18 0,3-2-39 0,-4 0-48 0,1 1-84 0,-1-1-96 0,2 0-82 15,-5-1-72-15,5 1-77 0,-5 0-78 0,3-2-83 0,-1 0-85 0,2 0-35 16,-3-1-12-16,-1 1 6 0,2-1 14 0,1 0 33 0,-1 0 48 16,-1 0 81-16,-1-1 99 0,2 1 82 0,-3 0 73 0,3 0 78 0,1 1 80 15</inkml:trace>
  <inkml:trace contextRef="#ctx0" brushRef="#br0" timeOffset="99518.81">24186 5393 160 0,'0'-1'410'0,"0"1"89"0,4-3 52 0,-4 3 32 0,0 0 23 16,0 0 25-16,0 0 20 0,4-1 20 0,-4 1 20 0,0 0 12 0,1 0 8 16,-1 0-39-16,4 0-61 0,-2 0-136 0,1 1-170 0,1-1-96 15,-2 2-56-15,3-1-65 0,-1 0-61 0,0 3-72 0,1-1-74 0,-1 0-68 16,-3 1-62-16,5 0-44 0,-3 3-39 0,1-1-27 0,-2 1-24 15,1 1-19-15,-1 1-14 0,-2 0-2 0,0 1 1 0,0 1 25 0,0-1 35 0,0 1 51 16,0-2 53-16,-2 1 52 0,-1 1 48 0,1-2 43 0,-2 0 37 16,1 0 37-16,1 0 33 0,-3-2 31 0,1 2 32 0,0-1 25 0,4-1 23 15,-5-1 26-15,5 2 24 0,-4-2 28 0,4-2 30 0,-2 2 29 0,-1 0 26 16,3-3 22-16,0 2 20 0,-2-2 15 0,2 0 11 0,0-3 5 0,-4 3 1 16,4-3-1-16,0 0-4 0,0 0-10 0,0 0-10 0,0 0-19 0,6 0-24 15,-6 0-27-15,3-2-28 0,-1 1-28 0,6-2-26 0,-3 0-27 0,0-3-26 16,4 0-19-16,2 0-18 0,-2-3-15 0,0-2-14 0,6 1-13 0,-3-3-12 15,-1 0-9-15,4 0-9 0,-3-1-4 0,-1 1-7 0,4-1-1 16,-3-1-1-16,-1 2-1 0,0-1 2 0,2 1 2 0,-2-2-1 0,-2 2 1 16,0 0-1-16,3 1 2 0,-4 0 0 0,1 0 0 0,-4 2 2 0,4-1 1 15,-3 2 1-15,-3 0-1 0,3 2 2 0,1-1-2 0,-5 2-2 0,-2 2 4 16,3-1 1-16,-1 2 1 0,-2-1 4 0,0 2 4 0,0 2 3 16,0 0 4-16,0-3 4 0,0 3 2 0,0 0 4 0,0 0 1 0,0-1 0 15,0 1 1-15,0 0-1 0,0 0 1 0,0 0-1 0,0 0-1 0,0 0-5 16,-2 0-3-16,2 0-6 0,-3 2-2 0,3 0-2 0,-2 0-5 0,2 1-5 15,0 0-2-15,0 1-1 0,0 0 1 0,0 1-2 0,0 0 0 0,2 1 0 16,-2 0 0-16,0 0 0 0,3 0 0 0,-1 1 0 0,2-1 1 0,-1 0 1 16,-1 2-1-16,4-2 4 0,-3 0-1 0,1 1 1 0,-2-2-1 0,3-1-2 15,-1 2-1-15,1-1-1 0,-1-1 0 0,-1 1-3 0,-1-1 0 0,4 1-1 16,-6-1-7-16,3 1-10 0,1-2-21 0,-2 1-24 0,-2 1-59 0,3-2-72 16,-3 0-74-16,0-3-73 0,0 1-67 0,0 1-63 0,-3 0-63 15,1 0-70-15,2-2-66 0,-4 3-67 0,-1-1-24 0,1 1-7 0,-1 0 13 16,-1 0 24-16,3-1 57 0,-3 2 68 0,1-3 77 0,-2 2 76 0,5 0 68 15,-4 2 61-15,3-4 69 0</inkml:trace>
  <inkml:trace contextRef="#ctx0" brushRef="#br0" timeOffset="99762.17">24438 5539 225 0,'-4'4'336'0,"-1"1"50"0,-1 0 28 0,3-2 20 0,-3 1 19 0,4 2 11 0,-5-1 16 0,2 1 8 0,-1-2 7 0,1 1 2 0,-2 1 1 0,5-2-71 0,-4 2-104 0,-1-1-111 0,5-1-118 0,-1 1-69 0,1-1-53 16,-2-1-39-16,1 2-39 0,3-2-32 0,0 0-29 0,0-3-23 0,0 2-15 15,0 2-11-15,3-3-8 0,1 1 7 0,-2-1 8 0,1 1 19 0,-1-1 24 16,5-1 26-16,-5 0 28 0,4 0 22 0,-3 0 24 0,3 0 25 16,-1 2 27-16,-1-2 25 0,1 0 23 0,-1 1 21 0,-1 1 21 0,-1-2 14 0,-2 1 15 15,4 0 7-15,-2 1 6 0,-2 0 0 0,3-1-5 0,-3 1 1 16,0 1-2-16,4-3-11 0,-2 3-15 0,-2-2-25 0,0 1-30 0,3-1-38 16,-1 2-49-16,-2-3-68 0,4 2-80 0,-4-2-67 0,0 0-65 15,5-2-28-15,2 2-16 0,-5-3-6 0,4 2-3 0,1-2 2 0,-2-2 2 16,1 1 13-16,5-1 17 0,-2 1 29 0,0-1 33 0,5 1 58 0</inkml:trace>
  <inkml:trace contextRef="#ctx0" brushRef="#br0" timeOffset="100457.92">24872 5313 94 0,'0'-5'336'0,"0"1"63"0,0 2 27 0,0-2 14 0,0 2 7 0,0 1 2 0,3-1 2 16,1 1 3-16,-4-1 8 0,2 1 10 0,3-1 11 0,-1 1-23 15,0 1-45-15,3-2-101 0,-4 1-133 0,10-1-59 0,-8 0-27 0,1 1-12 16,3 0-6-16,0 1-1 0,-2-2 0 0,0 1-7 0,3-1-5 0,-5 2-7 0,0-1-12 16,1 1-8-16,-1 0-4 0,-1 0-3 0,1 0 3 0,-5 0 7 15,4 0 12-15,-4 0 14 0,2 1 15 0,-2-1 16 0,0 0 15 16,0 0 8-16,0 3 9 0,-2 0 4 0,-2 0 1 0,4 0-1 0,-5 2-5 15,1-1-6-15,2-1-6 0,-3 3-12 0,1 0-11 0,-1-1-14 0,1 0-19 0,3 2-15 16,-7-1-16-16,6-2-9 0,-1 2-9 0,-1-1-7 0,4 1-1 16,-2-2-3-16,2 2-1 0,0 0 1 0,0 0 1 0,2 0 1 0,-2 0-1 15,4 1 4-15,-4 0 2 0,5 0 7 0,-1 2 5 0,0-1 7 0,-3-1 5 16,5 2 7-16,-3 0 7 0,1-1 5 0,-2 1 6 0,3 0 4 0,-1 0 3 16,-1-2 5-16,-1 2 7 0,2-1 2 0,-2-1 3 0,1 1-3 0,-3-1-2 15,0 1-3-15,0-3-4 0,4 2-5 0,-4-1-4 0,0-2-5 0,-4 2-3 16,4-1-5-16,0 1-4 0,0-2-5 0,-3 1-7 0,1-1-6 0,-2 1-4 15,2-2-13-15,-1 1-10 0,-1-1-24 0,-1 0-27 0,3-1-41 0,-5 1-46 16,1 0-46-16,5-2-46 0,-7 2-43 0,3-3-37 0,-1 3-27 0,1-3-25 16,-2 2-17-16,1-2-17 0,5 0-2 0,-3-2-2 0,-2 2 17 0,3-3 18 15,1 1 39-15,-5 0 41 0,1-1 46 0,3 0 45 0,-3-2 40 16,5 1 37-16,-3-1 31 0,0 1 26 0,-1-2 23 0,3 1 20 0,2 1 17 16,-7-2 17-16,7 1 13 0,-6-1 14 0,6 2 12 0,-3-1 12 0,1 1 16 15,-2-1 16-15,4 2 17 0,0-1 14 0,-1 1 10 0,1 0 5 16,0 0 4-16,0 0-1 0,0 3 1 0,0-3-2 0,1 1-2 0,-1-1-7 15,4 0-7-15,-2 0-11 0,1 0-14 0,3-1-16 0,3-1-16 0,0-1-15 16,0 1-9-16,2-2-14 0,-2 1-4 0,5-3-4 0,-1 2-5 0,1-1-4 16,-3-1-5-16,4 2-4 0,-1-2-4 0,-1 1 1 0,-2-1-2 0,1 2 0 15,-1 0 0-15,2 2 3 0,-6-1 3 0,2 1 4 0,-3 2 7 0,1-1 4 16,-2 2 10-16,1 1 14 0,-3-1 12 0,-1 1 16 0,2-1 15 0,-4 2 18 16,0 0 18-16,0 0 20 0,0 0 16 0,3 2 17 0,-3-2 10 0,0 3 10 15,0-2 3-15,0 4-2 0,0-2-5 0,0 1-7 0,0 1-13 0,0-1-14 16,0 2-15-16,0-1-18 0,0 1-17 0,0 1-19 0,0-2-18 0,0 1-18 15,0-1-14-15,0 0-12 0,0 1-11 0,0-1-11 0,0-1-14 0,0 1-17 16,0-1-36-16,0 1-38 0,0-2-57 0,2 1-66 0,-2-1-61 0,0-3-64 16,0 3-60-16,0 0-61 0,-2 0-69 0,2 0-74 0,0-3-60 0,-7 3-52 15,5-1-14-15,-1 1 2 0,-3 0 27 0,1 0 36 0,-2 0 56 16,1-2 64-16,-3 2 63 0,4-1 63 0,-1 1 60 0,-3 0 60 0,4-2 69 16</inkml:trace>
  <inkml:trace contextRef="#ctx0" brushRef="#br0" timeOffset="100760.63">24776 5538 16 0,'-4'3'318'0,"-1"1"84"0,3-1 55 0,-5 0 45 0,7 2 42 0,-2-1 43 0,-2 1 46 0,4-1 39 0,0 2 36 0,0 0 27 0,0-1 25 0,0 2-8 0,0-1-23 16,0 2-106-16,4-1-145 0,-2 1-78 0,-2-1-48 0,0 0-42 0,4 0-38 16,-1 2-41-16,-1-2-47 0,2 1-37 0,-3-2-32 0,7 1-26 0,-3 1-26 15,0-1-12-15,1-1-6 0,3 2-8 0,0-1-5 0,4-1-5 0,-6 0-5 16,6 0 1-16,-3-1-2 0,5 1 0 0,-2-4-2 0,-3 3 1 0,5-2 1 15,-1-1-2-15,-1 1 1 0,-2-3-2 0,3 1-3 0,-1-1 0 0,-2 0 1 16,1 0-1-16,-1-1-1 0,-2 1-4 0,0-3-2 0,0 3-1 0,-1-2-1 16,1-1 0-16,0 2-3 0,-4-3 0 0,2 3-1 0,1-2-4 0,-1-1-2 15,-2 1-8-15,1-2-9 0,-1 2-24 0,4-1-29 0,-3-2-56 0,1 1-68 16,0-1-81-16,-3-1-84 0,1 2-71 0,4-2-62 0,-3 1-68 0,-3 0-66 16,3-2-73-16,-3 1-73 0,-1 0-28 0,2 2-6 0,-4-3 14 15,5 2 25-15,1-1 57 0,-6-1 69 0,7 1 79 0,-5-2 85 0,5 1 70 16,-2-1 64-16,4 0 66 0,-1 0 70 0</inkml:trace>
  <inkml:trace contextRef="#ctx0" brushRef="#br0" timeOffset="101907.28">25395 5289 31 0,'-4'-2'291'16,"4"1"68"-16,-2-1 43 0,-1-1 35 0,3 3 29 0,0 0 35 0,0 0 35 16,0 0 42-16,0 0 43 0,0 0 40 0,0 0 38 0,0 0-6 0,0 0-20 15,0 0-85-15,0 0-116 0,0 0-62 0,0 0-36 0,0 0-30 0,0 0-28 16,3 3-33-16,-1-1-34 0,-2 1-41 0,4 0-46 0,-4-2-38 0,5 2-39 16,-5-1-22-16,5 2-19 0,-5-2-14 0,4 2-11 0,1-1-8 0,-5 0-10 15,6 0-13-15,-2 0-16 0,-1 0-19 0,-1-1-19 0,2 1-24 0,-1-2-23 16,-1 2-27-16,2-3-29 0,-3 2-27 0,3-1-29 0,0-1-25 0,-3 0-24 15,-1 0-17-15,6 0-12 0,-6 0-3 0,3-1-1 0,3-1 14 16,-2 1 15-16,-1-2 18 0,-1 1 22 0,3 1 26 0,-1-2 26 0,1-1 31 16,-1 2 26-16,-2-1 26 0,1 0 24 0,3 0 19 0,-1 0 20 0,-5 1 13 15,4-1 15-15,0 0 13 0,-3 2 16 0,-1 1 16 0,0 0 19 0,0 0 21 16,0 0 21-16,0 0 16 0,0 0 14 0,0 0 10 0,0 0 10 0,0 0 5 16,-1 0 5-16,-3 1 6 0,0 1 3 0,-1 0 5 0,-1 2 3 15,1 0-2-15,0 1-4 0,-3-1-9 0,1 2-7 0,0 0-5 0,-2 1-4 16,3 0-2-16,-3 0 3 0,4 1-2 0,-4-1 1 0,4 1-3 0,-5-2-4 15,5 1-12-15,1-1-10 0,-1 0-14 0,0 0-11 0,5-1-12 0,-4-1-14 16,2 1-10-16,2-2-14 0,-3 0-9 0,3 0-11 0,0-3-8 0,0 2-10 16,3 0-7-16,-3-2-7 0,2 2-11 0,2-1-9 0,-4 1-12 0,5-2-15 15,-1-2-21-15,1 2-24 0,0-1-22 0,1-1-20 0,1-2-22 0,2 1-18 16,-3 0-13-16,-1-3-11 0,4 0-3 0,-4 1-3 0,5-1 4 0,-5 0 6 16,0 0 9-16,3 0 14 0,-3 0 21 0,0 2 24 0,-1-2 24 0,-2 1 23 15,3-1 21-15,-5 2 23 0,4-2 13 0,0 1 12 0,-3 1 11 0,-1-2 6 16,4 0 5-16,-4 1 2 0,4-2 4 0,-4 1 2 0,1-2 1 0,-1 2-1 15,6 0 2-15,-6-3 0 0,3 2 2 0,-3-2-1 0,4 1 1 16,-2-1-1-16,2 2 1 0,-3-1-1 0,-1-1 1 0,4 2 0 0,-4-1 0 16,5 1-2-16,-5-1-2 0,4 1 1 0,-2-1-1 0,1 1 1 15,-3-1-1-15,4 2 2 0,-2-1 3 0,-2 1 3 0,3 1 5 0,1-1 8 0,-4 2 7 16,0 1 8-16,0 0 8 0,2 0 9 0,-2-1 11 0,0 4 7 0,0-2 10 16,0 2 6-16,0 0 4 0,0 0 3 0,0 0 1 0,0 0 3 15,0 0-5-15,0 0-7 0,0 0-5 0,0 0-7 0,0 0-6 0,0 0-7 16,0 0-2-16,0 0-2 0,0 0 2 0,0 0 5 0,3 1 8 0,-1-1 9 15,-2 3 9-15,4 0 5 0,-4 0 6 0,4 2 4 0,-3-2 5 0,-1 3-2 16,6 0 5-16,-6 0 0 0,3 1 1 0,3 1-3 0,-3-1-2 0,1 2-3 16,1 0-6-16,-3 2-9 0,6-3-6 0,-3 3-8 0,0 1-5 0,1-1-2 15,-1 1-1-15,-1-1-3 0,1 2 1 0,3-1-2 0,-3-2-3 0,0 2-5 16,1-2-7-16,-3 1-5 0,-1 0-8 0,5-2-7 0,-5 1-2 0,2-1-4 16,-1 0-4-16,-3-1 0 0,0 0-3 0,0 0-1 0,0 1-1 0,0-1 4 15,0-1-2-15,-3 1-6 0,-1-2-2 0,4 1 2 0,-5-1-1 0,5-1-2 16,-4 1 0-16,-1-1 0 0,3 0 0 0,-5 0 0 0,5-1 0 0,-3 0 0 15,1 0-5-15,-2 0-4 0,-1-1 0 0,5 2 5 0,-3-4-1 16,1 2-1-16,1 0-1 0,-3-1 1 0,1-1-2 0,1 1 1 0,2-1-2 0,-1-1-2 16,1 2-2-16,-5-2-2 0,5 0-2 0,-2 0 2 0,1-2-3 0,-3 2-4 15,5-1-4-15,-3 1 1 0,0-2-2 0,2 1-3 0,-1-2-3 16,1 1-2-16,2-1-1 0,-4 2-3 0,1-2 2 0,3 0-1 0,0-2-1 16,-2 2 0-16,2-1 0 0,2-1 2 0,-2-1 1 0,0 1 1 15,3 0 2-15,1-1 0 0,-4 1 3 0,2-1 2 0,-2 2 2 0,5-1 4 16,-5 1 2-16,4-1 1 0,0 2 1 0,-3-1 0 0,5 1 2 0,-3 0-1 0,1-2 1 15,-2 2-1-15,5 2 2 0,-5-2 0 0,1 0 0 0,-1 0 2 16,2-1-2-16,1 3-2 0,-1-2 2 0,1 0-1 0,1 0 1 0,-3 2-2 16,3-2 1-16,-3 0-1 0,3 0 1 0,-1 0 1 0,-1 0 0 0,1 1 0 15,1-1 1-15,-3 0 1 0,-1 2-1 0,2-3 1 0,1 2-1 0,-1 0 1 16,-1 1-1-16,-1-2 4 0,2 1-2 0,-2 1 1 0,1-1 1 0,1 1-1 16,-2-3 1-16,-2 3-1 0,5 1-2 0,-5-3 1 0,4 2 0 0,-1-1-2 15,-1 1 2-15,2 1-1 0,-2-2 1 0,1 1 1 0,-3-1 4 0,6 1 5 16,-3 1 4-16,1-2 1 0,1 2 3 0,-3 0 4 0,7 0 2 0,-3 2 3 15,1-2 0-15,-2 1 3 0,1 1 0 0,6-1 1 0,-6 1 2 0,-1 1 3 16,1-2 0-16,3 2-3 0,-4 0-1 0,2 2 1 0,1-2 0 16,-1 1 0-16,-2 0 1 0,1 1 2 0,-1 1 2 0,4 0 2 0,-3 0 1 15,1 0 1-15,-2 0 0 0,1 2 0 0,-1-2 1 0,1 1-1 0,1-1 2 16,-5 0 1-16,5 0 0 0,-5 2 0 0,3-2 0 0,-1 1 0 0,-4-1 0 16,5 0-3-16,-5 0-2 0,4 0 1 0,-2-1-5 0,-2 1-8 0,0-2-1 15,3 1 0-15,-3-1-3 0,0 1-4 0,0-3-11 0,0 0-12 0,0-2-17 16,0 0-19-16,0 0-22 0,0 3-28 0,0-3-55 0,0 0-69 15,0 0-93-15,0 0-102 0,0 0-98 0,0 0-98 0,0 0-102 0,0 0-107 16,0 0-42-16,0 0-13 0,0 0 3 0,6-3 9 0,-3 1 19 0,-1 0 23 16,2-3 57-16,1 2 68 0,2-1 95 0,-5-1 105 0,7 1 98 0,-3-2 96 15</inkml:trace>
  <inkml:trace contextRef="#ctx0" brushRef="#br0" timeOffset="102286.87">26214 5449 130 0,'4'0'376'0,"-4"0"145"0,0 0 77 0,0 0 44 0,1 0 36 0,7-1 27 16,-7 1 20-16,-1-2 11 0,6 2 22 0,-6 0 19 0,3-1 18 0,3 1 9 15,-1 0-88-15,-1 0-132 0,1-2-138 0,3 2-136 0,-3-1-72 0,4 1-43 16,-2 0-29-16,2 0-25 0,0-2-18 0,0 2-15 0,2-1-13 0,-2 1-11 15,6-2-9-15,-3 1-8 0,-1-1-4 0,4 1-3 0,-1-1-4 0,-1 2-5 16,-2-2-3-16,3 0-5 0,-5 0-2 0,4 1-1 0,-6 1-2 16,2-2-5-16,0 1-5 0,-3-1-7 0,1 1-3 0,-2-1-3 0,1 2-1 15,-3 0-4-15,3-1-2 0,-4 1-4 0,1-2 1 0,3 2-2 0,-3 0 0 16,-1-2-2-16,2 2 1 0,-1 0-2 0,-1 0 0 0,2-1 1 0,-1 1-2 16,-1 0-7-16,4 0-5 0,-6 0-7 0,3-1-8 0,1 1-8 15,-2-2-9-15,-2 2-11 0,3 0-19 0,-3 0-22 0,0 0-56 0,0 0-74 16,0-1-86-16,0 1-95 0,0 0-68 0,0-5-60 0,0 4-59 0,0-2-60 15,0 3-63-15,-3-5-68 0,3-1-26 0,-2 2-7 0,-2-2 11 0,4 0 19 16,0 1 54-16,-3-1 76 0,3 0 86 0,0 2 92 0,-2-2 72 0,2-1 63 16,0 3 67-16,-4 0 66 0</inkml:trace>
  <inkml:trace contextRef="#ctx0" brushRef="#br0" timeOffset="102595.23">26491 5250 151 0,'0'-2'400'15,"-2"2"90"-15,-2-1 55 0,4 1 42 0,0 0 34 0,0 0 29 0,0 0 31 16,0 0 26-16,0 0 24 0,0 0 17 0,0 0 16 0,0 0-30 0,0 0-53 15,0 0-130-15,0 0-159 0,0 0-87 0,0 0-50 0,0 0-38 0,0 0-31 16,6 1-26-16,-6-1-28 0,7 2-24 0,-5-1-24 0,3 1-14 0,2-1-13 16,-5 1-9-16,4-1-8 0,3 2-1 0,-4 0-1 0,2-1-2 0,-1 1-2 15,-1 0-1-15,4 1-1 0,-3-1-2 0,3 2 0 0,-4-1 1 16,4 1 8-16,0-1 2 0,-3 2 1 0,3 0 1 0,2 0 4 0,-4 0-1 16,2 2 2-16,-2-2 2 0,2 1 1 0,-4-1 3 0,5 0 1 0,-5 2 4 15,2-2 1-15,-1 0 1 0,-1 0 2 0,-1 0 3 0,-3 0 6 0,-1 0 5 16,4 0 4-16,-4 0 4 0,4 1 4 0,-4 1 6 0,0-3 4 0,-4 3 0 15,4 0 0-15,-4 1 2 0,4-2-2 0,-5 2-3 0,3-1-7 16,-5 0-6-16,5 0-8 0,-5 1-10 0,2-1-8 0,-5 1-9 0,5 0-9 16,-4 0-12-16,2 0-13 0,-6 0-25 0,4 0-31 0,-2 0-29 0,-1 0-29 15,1 0-25-15,-2 0-27 0,2-2-29 0,0 2-32 0,-1-1-75 0,1-2-94 16,-2 1-96-16,4-1-101 0,2 0-97 0,-6 0-97 0,8 0-64 0,-4-1-50 16,0-1-12-16,7 1 9 0,-7-1 17 0,5-1 20 0,-1 0 27 0,-1 0 30 15,3-1 76-15,3-2 92 0,-4 1 100 0,4-1 100 0,0 0 101 0,0 0 105 16</inkml:trace>
  <inkml:trace contextRef="#ctx0" brushRef="#br0" timeOffset="103426">27437 5496 198 0,'1'-3'332'0,"7"0"40"0,-7-1 27 0,5 2 25 0,1-1 32 0,-1 1 35 16,-1-1 42-16,4 0 50 0,-4 2 44 0,5-3 45 0,0 2 17 0,-1-1 8 15,0 0-86-15,4 0-126 0,-2 0-61 0,0 0-30 0,-2 0-25 0,0 0-20 16,4 0-32-16,-3 0-31 0,3 0-40 0,-6 0-47 0,6 1-45 0,-2-2-44 16,-2 1-28-16,0 0-25 0,0 0-14 0,0-2-10 0,-2 2-9 0,0 0-7 15,-1 2-5-15,-1-2-3 0,1 0-8 0,-3 1-8 0,1-1-16 16,-2 1-17-16,-2 1-28 0,3-2-34 0,-3 2-44 0,2-2-48 0,-2 3-47 15,0-3-45-15,-2 0-38 0,2 0-34 0,-3 0-25 0,3 0-21 0,-2 0-15 16,-2-2-9-16,1 2-2 0,1 0 4 0,-2 0 21 0,1 0 28 0,-3-1 38 16,1 1 46-16,1 0 45 0,2-2 46 0,-3 1 35 0,1-1 34 0,1 1 26 15,-3-2 25-15,5 0 23 0,-3 0 22 0,0 0 17 0,4 1 15 16,-5-1 15-16,5 0 11 0,-4 2 13 0,4-1 11 0,0 2 10 0,-2 0 7 16,2 0 6-16,-3 0 7 0,3 3 1 0,0 0 5 0,0 0 2 0,0 0 6 15,0 0 8-15,0 0 10 0,0 0 14 0,5 3 15 0,-5-1 15 0,4 1 15 16,-4 1 21-16,3 1 18 0,-1 1 23 0,-2 0 28 0,4 1 25 0,0 1 25 15,-4 1 14-15,1 1 9 0,-1 1 2 0,4 1-2 0,-4 0-9 0,2 0-15 16,-2 1-13-16,0 1-21 0,3-2-20 0,1 1-20 0,-4 1-29 0,0-1-28 16,2 1-32-16,-2 1-27 0,0-3-20 0,3 1-17 0,-1-1-15 0,2 0-14 15,-4 0-10-15,3 0-9 0,-1 0-6 0,-2-1-4 0,6-1-6 0,-6 1-6 16,3-2-5-16,1 1-6 0,-2-1-9 0,-2-1-10 0,3-1-11 0,1 1-15 16,-4-2-21-16,0 1-23 0,0-1-29 0,0 0-33 0,0-1-34 0,-4-1-39 15,1-1-38-15,3 2-38 0,-2-2-33 0,-2-2-27 0,1 2-23 0,-3 0-20 16,4-1-15-16,-1-2-15 0,-3 1-10 0,3 1-4 0,-3-2-10 0,1 0-8 15,0-2-22-15,-3 1-27 0,-1-1 10 0,4 1 26 0,-1-3 27 16,-3 2 32-16,4-1 25 0,-4 0 28 0,3 0 29 0,1-2 27 0,-2 2 29 16,0 0 30-16,-1 2 37 0</inkml:trace>
  <inkml:trace contextRef="#ctx0" brushRef="#br0" timeOffset="103921.01">27505 5656 93 0,'0'0'286'0,"0"0"50"0,0 0 29 0,0 0 16 0,0 0 13 0,0 0 12 0,0 0 17 0,0 0 22 0,4-3 25 0,1 2 26 0,-1-1 26 0,1-1-19 0,4 0-37 0,-3 0-76 0,7-2-94 0,-3 1-42 16,3 0-22-16,-2-1-14 0,3-1-11 0,1 0-14 0,3 0-15 0,-2-1-21 0,2 1-23 0,0-2-25 0,-1 1-28 0,1-1-20 0,-4 0-17 0,8 3-11 0,-8-3-8 0,1 2-2 0,-1-1-2 0,1 1-2 0,-4-2 3 0,1 2 1 0,-1 2 4 0,-2-3 6 0,0 5 7 15,-3-4 11-15,3 3 10 0,-7 0 11 0,1-1 12 0,3 3 6 0,-3-2 7 16,-3 2 2-16,4-1 1 0,-4 2 0 0,0 0-1 0,0-1 0 0,0 1-6 16,0-3-7-16,0 3-8 0,2-2-9 0,-2-1-4 0,3 0-13 0,-3 0-15 15,2 2-10-15,-2-2-10 0,0 0-5 0,4 0-6 0,-4 1 0 0,3-1 1 16,-1 0 4-16,-2 0 2 0,0 2 5 0,4-1 3 0,-2 1 3 0,-2 1 3 15,0-3 3-15,3 1 6 0,-3 2 3 0,0 0 4 0,4-1 4 0,-4 1 4 16,2-2 1-16,-2 2-1 0,0 0 0 0,0 0 0 0,0 0-3 16,0 0 0-16,0 0-2 0,0 0-1 0,0 0 0 0,0 0-1 15,0 0 1-15,0 0-3 0,0 0 0 0,0 0-1 0,0 0 0 0,0 2 1 0,0-2 3 16,3 1 1-16,-1 2 2 0,-2-1 0 0,4 1-1 0,-4 1-2 0,3-1 0 16,-1 2 0-16,2-1 1 0,-1 2-1 0,-1 0 2 0,-2 2 1 15,6-1-2-15,-3-1 1 0,-3 2-4 0,6 1-2 0,-3-2-1 0,-1 2 1 16,5-1 7-16,-5 1 9 0,5 0 9 0,1 0 10 0,-1 0 10 0,0 1 5 15,6-1 5-15,-2 2 3 0,1-2 3 0,3 1 2 0,-1-2 9 0,1 1 8 16,-1 0 6-16,6-2 5 0,-2-1-4 0,0 0-5 0,2 0-6 0,0-1-10 16,2-1-6-16,-2-1-5 0,-1 0-4 0,1 0-1 0,4-1-6 0,-2-1-5 15,-1 1-7-15,1-1-10 0,-2-1-9 0,0 0-8 0,3-1-6 0,-5-1-4 16,2 1-7-16,-5-1-3 0,3 1-4 0,-4-2-3 0,1 1-3 0,-1-1-2 16,-1 0-2-16,-6 0-2 0,2 2-1 0,-3-2-1 0,3 1-2 0,-6 1 2 15,1-2-1-15,-2 3-1 0,1-2-6 0,-3-1-9 0,2 1-17 0,-2 1-22 16,0-2-23-16,0 0-21 0,0 0-27 0,-2 0-35 0,-1-2-24 0,1 1-28 15,2-2-24-15,-7 0-30 0,5 0-62 0,-2 0-75 0,-1 0-89 0,-1 0-91 16,-1 0-71-16,2 0-59 0,-1 0-82 0,-3 0-88 0,0 2-25 16,0-4 9-16,-2 2 15 0,2 2 21 0,-5-3 24 0,3 2 26 0,-2 0 63 15,-1-1 77-15,-1 0 92 0,1 0 103 0,3 0 86 0,-7 0 81 0</inkml:trace>
  <inkml:trace contextRef="#ctx0" brushRef="#br0" timeOffset="104233.23">28122 5235 30 0,'-3'-3'305'0,"3"0"135"0,0-1 69 0,0 2 43 0,0 2 29 0,0 0 22 0,0 0 21 0,0 0 26 16,0 0 27-16,0 0 24 0,0 0 19 0,0 0 15 0,0 0-63 0,0 0-99 16,0 0-115-16,0 0-122 0,0 1-60 0,3 0-34 0,-1 1-17 0,-2 1-13 15,0 0-17-15,4 2-17 0,-1-1-17 0,-3 2-17 0,0 2-10 0,0 1-9 16,0 1-5-16,0 2-2 0,-3 1 1 0,-1 3-1 0,-1 0-2 0,1 2-4 15,-2 0-5-15,-3 2-8 0,4-1-5 0,-4 2-5 0,2 0-8 0,-2-2-11 16,-4 1-7-16,4 0-6 0,2-1-13 0,-6-1-17 0,4 0-21 0,0-2-23 16,-2 0-20-16,2-1-22 0,0 0-20 0,0-4-20 0,2 2-47 0,0-3-56 15,-1-1-92-15,1-1-108 0,5-2-97 0,-5 0-91 0,7-2-102 0,-2 1-113 16,2-5-43-16,0 0-9 0,0 0 2 0,0 0 9 0,2-4 15 0,5 0 17 16,-1 0 42-16,-1-1 58 0,4-1 93 0,-3-1 108 0,3-2 98 0,3 1 90 15</inkml:trace>
  <inkml:trace contextRef="#ctx0" brushRef="#br0" timeOffset="104727.65">28265 5314 184 0,'2'-4'338'0,"1"1"60"0,1 0 35 16,-2 1 32-16,1 2 28 0,-1-2 32 0,2 2 32 0,1-1 33 0,1 1 38 16,-3-1 26-16,1-1 23 0,1 1-37 0,-1 1-69 0,1-2-94 0,1 1-106 15,-1-1-56-15,1 1-32 0,1-2-30 0,0 1-24 0,0 1-33 0,3-3-28 16,-3 3-31-16,2-2-32 0,0 0-24 0,3 2-20 0,-4-2-11 0,1 0-4 16,0-1-1-16,2 2 5 0,-4-1-1 0,2 1 3 0,-2-1-1 0,2 0 0 15,-3 2 0-15,1-1 0 0,-2 0 0 0,-3 1 0 0,2 0 3 16,1 1-2-16,-1-2-1 0,-4 2-3 0,3 0-3 0,-3 0-6 0,0 0-1 0,0 0-2 15,0 0 1-15,0 0 2 0,2 0 3 0,-2 0 0 0,0 2 0 16,0 0 1-16,4 0-1 0,-4 1 3 0,2 2 0 0,-2-2 2 0,0 2 2 16,0 2 2-16,0 0 3 0,0 1 2 0,0 1-2 0,0 1-3 0,0 1 1 0,0 1 2 15,0-2 2-15,-2 4 2 0,-2-1 2 0,4 1 0 0,-2-1 3 16,-1 1-1-16,-1-1 1 0,2 0 0 0,-1 0 0 0,-1-1-2 16,-1 0 2-16,3 0 2 0,-2-2 1 0,1-1 0 0,-3 0-2 0,4 0-5 0,-1-1-2 15,-1-1-4-15,2 1-5 0,-1-3-5 0,1 2-4 0,-2-3-3 16,1 1-4-16,-3-1 1 0,6 1-4 0,-3-2-5 0,1 0-5 0,-2 0-4 15,2-2-3-15,-1 0-1 0,3 1-4 0,-4 0-2 0,4-1-8 0,0-1-12 16,-2 2-15-16,2-2-18 0,-3 0-16 0,1 0-18 0,2 0-14 0,-4 0-15 16,1 0-14-16,1-2-19 0,-4 1-36 0,3-1-44 0,-1-1-74 0,-1 2-88 15,1-4-71-15,-1 2-63 0,-1 0-55 0,1-3-54 0,0 2-74 0,-3-2-84 16,3-1-33-16,-4-1-4 0,3 0 4 0,1-1 14 0,0-1 33 0,-3 1 42 16,3-2 74-16,-4-2 91 0,3 2 81 0,3-2 72 0,1-1 72 0,-2 2 70 15</inkml:trace>
  <inkml:trace contextRef="#ctx0" brushRef="#br0" timeOffset="104921.43">28370 5134 73 0,'2'-5'307'0,"-2"1"106"0,0 3 71 0,3-2 58 0,-3 3 65 0,0 0 66 0,0 0 43 0,0 3 33 0,0-2 28 0,0 3 27 0,0 1 18 0,0 1 14 0,0 0-70 15,-3 3-107-15,1 0-99 0,-2 2-93 0,3 0-69 0,-7 2-53 0,3 0-62 0,1 2-62 0,-3 0-46 0,-2 2-35 0,0-1-29 0,0 1-24 0,0 1-27 0,-2 0-27 0,-2 0-27 0,6 0-29 0,-6 0-35 0,4-2-41 0,0 1-80 0,2-3-95 0,-6 2-97 0,8-3-96 0,-4 2-98 0,5-3-91 0,-1 0-86 0,-1-3-82 0,6-1-27 0,-3 1-7 0,3-2 6 0,0-1 17 0,0 0 25 0,3-1 29 0,-3-2 75 0,0-3 93 0,10 0 95 0,-5 0 94 0,8-2 95 0,-6-1 96 0</inkml:trace>
  <inkml:trace contextRef="#ctx0" brushRef="#br0" timeOffset="105391.07">28752 5139 76 0,'3'0'401'0,"-3"0"215"0,0 0 100 0,0 0 42 0,0 0 21 0,2 0 11 16,2 0 9-16,-4 0 6 0,0 0 11 0,0 0 10 0,0 0 8 0,1 1 10 16,-1-1-81-16,0 0-123 0,0 0-183 0,0 0-210 0,0 0-95 0,0 2-46 15,0-2-19-15,0 0-10 0,0 3-7 0,0-3-5 0,0 3-8 0,0-2-11 16,0 4-8-16,0-4-8 0,0 2-6 0,4 2-3 0,-4-2-2 0,0-1-2 15,0 3-1-15,0-2 1 0,0 0 1 0,4 0 1 0,-4 0-2 16,1 2-1-16,-1-2-1 0,0 0-1 0,4 0-1 0,0 0-1 0,-4-2 0 16,0 2-1-16,2 0-2 0,-2-1-2 0,0 1 2 0,5-2 0 0,-5 2-1 15,0 0-1-15,4-1 1 0,-1 0-2 0,-3 2 0 0,0-3 0 0,2 2 0 16,-2-1-2-16,0 1 1 0,0-2-1 0,0-1 1 0,0 3-1 0,0 0 1 16,0-1-4-16,0 1 1 0,0 0-2 0,0-2 1 0,0 2 1 0,0 0-1 15,0 0-2-15,0 0-1 0,0 0 2 0,4 0 0 0,-4 0-1 16,1 0-1-16,-1-2 1 0,0 3 1 0,4-1 1 0,-4-2 2 0,0 2 0 15,4 0-9-15,-3-1-10 0,3-1 4 0,-2 1 9 0,-2 0 3 0,3 0 0 16,1 0 1-16,-2-1 1 0,2 2 1 0,-1-1-2 0,-1-2 2 0,2 1 0 16,-3 1 0-16,3-1-1 0,0 1 7 0,-3-2 10 0,3 1-1 0,-2-1-9 15,1 0-3-15,3 0 0 0,-2 0-1 0,1 0-2 0,-1 0 0 0,-3 0 0 16,7 0-5-16,-7-1-2 0,3 1-8 0,-2-2-5 0,1 2-7 0,1-1-9 16,-2 1-7-16,-2 0-8 0,0 0-9 0,5-2-11 0,-5 2-20 0,0 0-23 15,0 0-51-15,0 0-62 0,0 0-80 0,0 0-95 0,0 0-70 0,0 0-61 16,0 0-57-16,0 0-53 0,0 0-71 0,0 0-74 0,-7-1-25 0,0 1-7 15,1 1 13-15,5 1 20 0,-7-1 47 0,3 2 64 0,0-2 84 0,-1 1 96 16,-1 1 76-16,1 2 69 0,1-2 64 0,0 0 64 0</inkml:trace>
  <inkml:trace contextRef="#ctx0" brushRef="#br0" timeOffset="105670.42">28623 5446 6 0,'0'3'258'0,"-3"0"93"0,1-1 42 0,-2 1 28 0,4-3 24 15,0 0 26-15,0 0 38 0,4 0 50 0,-2 1 50 0,1-1 57 0,-3 2 35 0,6-2 33 0,1 0-51 0,-5 0-85 0,3 1-83 0,4-1-80 16,0 0-43-16,-3 0-26 0,6 0-24 0,-3 0-23 0,2 0-36 0,0-1-42 16,2-1-50-16,-3 1-50 0,0-1-34 0,4-1-26 0,-5 0-15 0,4 2-8 15,-6-1-10-15,6-1-6 0,-4 2 0 0,1-2 3 0,-4 1-6 0,3-1-6 16,0 3-3-16,0-1 3 0,0-1 0 0,0 0-2 0,-3 1-4 0,3 0-4 16,-8 1-5-16,5-2-3 0,1 1-3 0,-1 1-5 0,-5 0-4 0,3-2-6 15,0 2-3-15,-3-1-1 0,3 1-11 0,-4 0-15 0,4-2-15 0,-4 2-15 16,0 0-21-16,0-1-23 0,0 1-37 0,0 0-47 0,0 0-54 0,0 0-59 15,0 0-49-15,0 0-47 0,0 0-34 0,0 0-30 0,-4 0-29 0,0 3-29 16,3-3-28-16,-3 1-26 0,0 1-43 0,-1-1-49 0,-1 1 4 0,1-1 30 16,0 0 49-16,-3 1 57 0,3-2 50 0,0 2 50 0,-5-1 41 0,7 1 37 15,-3-1 38-15,1 1 37 0,1-1 40 0,3 1 39 0</inkml:trace>
  <inkml:trace contextRef="#ctx0" brushRef="#br0" timeOffset="106230.51">28936 5149 222 0,'0'-6'371'0,"0"-1"74"0,0 2 48 0,2 1 42 0,-2-1 38 0,3 1 42 0,-1 1 41 16,-2-1 37-16,0 3 36 0,0 1 25 0,0 0 23 0,0-3-43 0,0 3-74 15,0 0-102-15,0 0-114 0,0 0-67 0,0 0-46 0,0 0-39 0,0 0-36 16,0 0-38-16,0 0-37 0,0 0-31 0,0 0-29 0,0 3-17 0,0 0-13 16,0 2-5-16,0-1-1 0,0 2 5 0,0 2 8 0,-2 2 10 15,-1 1 10-15,3-1 14 0,-2 5 12 0,-2-1 14 0,1 2 11 0,-3 1 9 16,5-1 5-16,-7 2 2 0,3 0 1 0,1 0-1 0,-1 1-1 0,-1-1-8 16,1 2-9-16,0-2-7 0,-3 0-9 0,3-1-11 0,-4 1-15 0,3 0-10 15,3-2-17-15,-4 1-10 0,-1-4-14 0,7 2-9 0,-5 0-7 0,-1-1-8 16,5-1-5-16,-2-1-7 0,1 0-6 0,-3 0-5 0,6-1-7 0,-1-2-2 15,-3 0-4-15,4-2-1 0,-4 1-1 0,4-1-7 0,0-1-8 16,0 0-14-16,0-1-18 0,0-1-24 0,0 1-29 0,4-1-37 0,-4-1-43 16,0 0-38-16,0 0-32 0,0-3-28 0,0 0-23 0,0 0-29 0,0 0-38 15,0 0-74-15,0 0-89 0,0 0-71 0,0 0-55 0,0-3-44 0,5-1-36 16,-1-1-35-16,-2 1-33 0,1-2-23 0,1-3-17 0,-2 0 1 0,5 0 13 16,-5-2 27-16,3-1 33 0,-1 2 77 0,1-4 98 0,1 2 79 0,-3-1 73 15,3-1 69-15,1 1 62 0,0-1 74 0</inkml:trace>
  <inkml:trace contextRef="#ctx0" brushRef="#br0" timeOffset="106773.06">29017 5266 205 0,'2'-5'383'0,"-2"3"80"0,0-3 53 0,4 4 47 0,0-2 45 15,-3 1 47-15,-1 1 49 0,0 1 34 0,0 0 30 0,0 0 19 0,0 0 18 16,0 0-44-16,0 0-73 0,0 0-112 0,0 0-131 0,0 0-80 0,0 0-52 16,0 0-43-16,0 0-44 0,0 0-43 0,0 0-50 0,0 1-35 15,-1 1-31-15,-3-1-19 0,0 1-16 0,2-1-11 0,-1 2-8 0,1 0-4 16,-5 0-3-16,5 0 0 0,-2 0-1 0,1 0-2 0,1 2-2 0,-2-4-2 0,3 2 1 15,1 0 0-15,-4 0 0 0,4-1-2 0,0-2-1 0,0 3 0 16,0 0 2-16,4-2-1 0,-4 1-1 0,1 0 2 0,3 0 1 0,-2 0-2 16,1-1-1-16,3 1 0 0,1-1 2 0,0 1-2 0,1-1-2 0,-1 1 1 15,2-2 2-15,3 1 1 0,-1 1-1 0,-2-1 4 0,2 0 1 16,5 1 0-16,-5-2 0 0,0 3 3 0,-2-1 3 0,6 1 4 0,-6 0 7 16,3-2 5-16,-4 2 7 0,-1 2 5 0,2-2 5 0,-7 0 6 0,3 0 6 0,2 1 5 15,-5-1 7-15,4 2 7 0,-3-2 8 0,1 1 6 0,-2 1 8 16,-2-1 2-16,3 1 4 0,-1 1 2 0,-2-1 3 0,0 2 2 0,0-1 0 15,0 1-2-15,0 1-3 0,-2-1-6 0,2 1-8 0,-3 1-5 0,1-2-6 16,-2 1-10-16,1 0-8 0,1 0-7 0,-2 0-9 0,-1-1-7 0,1 1-5 16,-1-1-10-16,3-1-8 0,-5 2-4 0,1-1-4 0,3-1-4 0,-3 0-10 15,1 0-13-15,1-1-19 0,-1 1-19 0,-1-2-18 0,-3 1-20 0,6-2-19 16,-3 1-18-16,1-1-18 0,-1 0-18 0,3-2-19 0,-3 1-39 0,3 0-47 16,-3-2-65-16,4 0-76 0,-5 0-52 0,2-2-47 0,1 0-27 0,2 1-26 15,-1-2-23-15,-3 0-20 0,6 0-18 0,-3-1-17 0,3-1-17 0,-2-1-19 16,2-1-3-16,0-1 2 0,0 1 48 0,0-4 73 0,2 2 62 0,-2 0 60 15,0 0 48-15,3-1 43 0,1 1 41 0,-2 0 39 0,-2 1 34 16,3 1 35-16,-1-1 89 0,2 4 114 0,-4-2 160 0,0 1 188 0,0 2 116 16,0 0 84-16,0 2 61 0,0-2 56 0,-4 3 37 0,4 0 33 0,-5 1 24 15,3 1 18-15,-5 1 15 0,5 0 11 0,-4 1-43 0,-1 1-66 0,2 1-115 16,-4-2-134-16,3 4-90 0,-3-2-72 0,0 1-58 0,2 1-52 0,-6-1-38 16,4-1-31-16,0 2-26 0,4-1-26 0,-4-1-22 0,2-1-21 15,-1 1-28-15,3 0-32 0,-1-3-53 0,3 1-59 0,1 1-77 0,-2-4-84 16,1 2-62-16,3-3-54 0,0 0-50 0,0 3-46 0,7-1-47 0,-5-1-47 15,-2-1-58-15,5-1-69 0,3-1-16 0,1-2 5 0,-2 1 37 0,2-2 53 16,0-1 72-16,2 0 79 0,-2 2 64 0,0-2 53 0,4-2 50 0,-6 4 48 16,2-2 49-16,0 1 51 0</inkml:trace>
  <inkml:trace contextRef="#ctx0" brushRef="#br0" timeOffset="106929.06">29110 5446 28 0,'3'-1'306'0,"1"-1"138"0,-4 2 74 0,0 0 48 0,0 0 44 0,-4 2 38 0,1-1 39 0,1 2 38 0,-2 0 28 0,2 2 24 0,-5-2 15 0,2 1 12 0,1-1-66 0,-1 2-102 0,-4 1-123 0,3-3-137 0,4 2-72 0,-5 0-47 0,-2 0-47 0,4 1-45 0,-1-4-50 0,3 3-53 0,-3 0-64 0,5-2-67 0,-3 0-86 0,0 0-94 0,4 0-79 0,-2 0-71 0,2-3-66 0,0 3-66 0,0 0-89 0,2-2-101 0,-2-1-47 0,0 0-24 0,0 0 1 0,8-1 10 0,-3 1 32 0,0-2 41 0,1 1 71 0,-1-2 81 0,2 0 72 0,2-2 66 0,-3 2 62 0,-1-1 67 0</inkml:trace>
  <inkml:trace contextRef="#ctx0" brushRef="#br0" timeOffset="107578.45">29462 5221 436 0,'4'0'572'0,"-4"0"79"15,0-1 38-15,0 1 20 0,4 0 13 0,-4 0 8 0,0 0 14 0,0 0 12 16,0 0 11-16,0 0 14 0,0 0 2 0,0 1-5 0,0-1-170 0,0 4-243 16,0 0-128-16,-4 2-75 0,0-3-38 0,4 2-20 0,-5 0-13 0,3 1-10 15,-5 0-11-15,2 0-13 0,3 2-13 0,-6-3-13 0,1 3-10 0,0 0-6 16,2-3-4-16,1 3-7 0,-1-2-1 0,3 0-1 0,-6 2-4 0,3-4 1 15,3 2-2-15,2-1 1 0,-3-1-1 0,-1 1-1 0,4-4-2 0,0-1-2 16,0 5-2-16,0-4-4 0,4 2 2 0,-1-1 0 0,-3-1-1 0,2 1-1 16,3-2 2-16,3 0 2 0,-6 0-1 0,3 0 1 0,2 0-1 0,-1 0 4 15,-1-2 1-15,4 1 0 0,-3-1 1 0,-1 1 1 0,-1-1-1 0,1 2 1 16,0 0-1-16,-1-1 2 0,0 1 2 0,-4 0-1 0,0 0 1 0,1 0 1 16,-1 0 1-16,0 0 2 0,4 1 3 0,-4-1 3 0,-4 3 3 15,4 2 5-15,-1-2 2 0,-3 1 1 0,0 1 2 0,-1 1 5 0,0 0 2 16,-4 1-1-16,7 1 2 0,-6-3 2 0,1 3-2 0,0 0-3 0,2-1-3 15,-1 1-2-15,1-2-1 0,-3 1-1 0,3-1-4 0,3 0-1 0,-5 0-3 16,5-1-4-16,-1-1-2 0,-1 2-3 0,4-3-3 0,0 2-2 0,-2-2 1 16,2 1-1-16,0-1 1 0,0-1-1 0,0 1 1 0,2 0-2 15,-2-2 0-15,0 2 1 0,0-3 1 0,0 2-1 0,0-2 1 0,0 3-2 16,4 0 1-16,-4-2 2 0,0-1 0 0,3 2-1 0,-3-2-1 0,0 1 1 16,2 1-1-16,-2-1 1 0,4 1-1 0,-4-2-1 0,0 0-1 0,3 0-1 15,-3 0-1-15,0 0 0 0,0 0 0 0,0 1-3 0,0-1-3 0,0 0 0 16,2 2-1-16,-2-2-4 0,0 0-1 0,0 4-3 0,-2-1 2 0,2 0-1 15,-3 0 1-15,-1 2-1 0,-1-2 2 0,1 1 2 0,2-1-1 0,-1 2 2 16,-3-1 2-16,3-1 1 0,1 2 1 0,-2-2 4 0,2 1 1 0,2-1 1 16,-3 0 2-16,-1 0 3 0,4 0 2 0,-2-1 2 0,-1 1 2 0,3 0 2 15,0-3 1-15,0 1 3 0,0-1 1 0,0 0 7 0,0 0-1 0,0 3 4 16,0-3 1-16,3 3 4 0,-1-3 1 0,-2 1 1 0,4 1-2 0,-1-2 1 16,-1 0-2-16,4 0 0 0,-3 0-2 0,3 0 1 0,3 0-4 0,-4-2-2 15,4 1-4-15,0 0-2 0,-3-1-4 0,6-1-4 0,-3 0-4 0,-2-1-8 16,3 1-8-16,2-2-5 0,-5 2-10 0,2-1-11 0,0-1-23 0,4 0-27 15,-6 1-44-15,1 0-52 0,-3-1-61 0,0 0-61 0,1 1-52 16,1 0-44-16,-5 1-38 0,2-4-29 0,-3 3-38 0,3 0-37 0,-4-1-40 16,4-1-39-16,-3 2-38 0,-1-4-37 0,0 2 15 0,0 0 41 0,0 0 54 15,0 0 60-15,-1 0 52 0,1 0 46 0,0 0 41 0,-4 0 34 0,4 2 41 16,0-1 46-16,0 5 47 0</inkml:trace>
  <inkml:trace contextRef="#ctx0" brushRef="#br0" timeOffset="107808.82">29538 5400 132 0,'0'-2'296'0,"4"1"52"0,0-1 27 0,-3 0 18 0,5 1 17 0,-3 1 20 0,3-1 24 0,1-1 36 0,0-1 41 0,1 0 56 0,-1 2 63 0,2-2-4 0,0 0-38 0,4 0-67 0,-6 0-83 0,2 0-40 0,4-2-18 0,-3 2-16 0,3 2-10 0,-6-4-19 0,6 4-20 0,-2-2-34 0,1-2-39 0,-1 2-53 0,2 0-58 0,-2 0-42 0,1 0-29 0,-1-1-20 0,-2 1-15 0,2 0-9 0,-4 1-9 0,1-1-5 0,-1 0-7 16,-5 2-2-16,3-1-1 0,-1 1-4 0,-4 1-7 0,0 0-13 0,0 0-12 15,0 0-28-15,0 0-32 0,0 0-57 0,0 0-68 0,0 0-63 0,0-3-63 16,-4 1-48-16,4 1-41 0,-5 1-37 0,3-2-37 0,-2 2-31 0,1 0-31 0,-3 0-32 15,1 0-34-15,-1 2-25 0,-1-2-22 0,2 1 31 0,-4 1 57 16,3-1 60-16,-3 1 62 0,4-2 47 0,-4 1 42 0,3 1 35 0,-3 1 37 16,4-2 35-16,-1 2 33 0,1-1 41 0</inkml:trace>
  <inkml:trace contextRef="#ctx0" brushRef="#br0" timeOffset="108079.31">29636 5377 240 0,'-7'5'323'0,"5"1"32"0,-2-2 20 0,3 2 14 0,1-1 14 0,0-1 14 0,0 2 20 0,0-1 23 15,0-1 38-15,0 1 41 0,0-1 26 0,1 2 22 0,-1 0-60 0,6-1-92 16,-6 1-40-16,7 0-12 0,-5-2-9 0,1 2-2 0,-1-3-4 0,6 2-6 15,-7-1-15-15,7 0-16 0,-1 0-30 0,0 0-37 0,0-1-40 0,2-1-40 16,0 1-31-16,0-1-25 0,2 0-19 0,-2 1-13 0,0-1-11 0,4-2-10 16,-6 1-6-16,6 1-6 0,-2-2-4 0,-2 0-5 0,3 0-5 0,-1 0-7 15,0-2-4-15,-2 1-5 0,0 1-5 0,4-2-4 0,-6 1 0 0,2-1 0 16,0 0-1-16,0 1-2 0,-3 0-2 0,6-2 1 0,-6 1-1 0,3 1-4 16,-2-2 0-16,0 1 2 0,2-1-2 0,-1 1-2 0,-1 1-2 0,0-2-1 15,0 2-2-15,-1-2-4 0,-1 0-1 0,1 1 0 0,1 1-1 0,-2-3-5 16,1 3-5-16,-3-2-4 0,-1 2-7 0,2-2-8 0,-3 0-11 0,-1 0-10 15,0-2-15-15,4 2-15 0,-4-1-37 0,0-1-46 0,-4-1-70 0,4 0-80 16,-1 0-65-16,-3 0-60 0,2 0-52 0,-1-1-48 0,-3 0-55 0,3 2-55 16,-3-1-57-16,-3-2-56 0,4-1-15 0,-1 2 3 0,-1-2 31 0,0 1 41 15,0-2 70-15,-1 1 80 0,-1-2 68 0,2 0 60 0,0 0 55 0,0 0 53 16,1 1 62-16</inkml:trace>
  <inkml:trace contextRef="#ctx0" brushRef="#br0" timeOffset="108409.56">29862 5079 7 0,'0'0'286'0,"0"0"135"0,0 0 67 0,-5 0 38 0,5 0 34 0,0 3 35 16,0 0 42-16,-2 0 47 0,2 0 38 0,-4-1 31 0,1 3 26 0,1-2 18 16,-2 2-54-16,1 0-89 0,1 2-114 0,-2 0-126 0,-1 2-62 0,1-1-31 15,2 2-29-15,-1 2-28 0,1-1-37 0,2 2-38 0,-7 2-25 0,7 2-22 16,-6-2-8-16,6 3-5 0,-2 0 4 0,2 3 8 0,0-2 6 0,-3 2 9 16,3 0 8-16,0 2 3 0,0-2 5 0,3 0 4 0,-3 0 2 0,0 1-2 15,2-2-5-15,-2 1-4 0,4-3-12 0,-2 0-10 0,1 0-11 0,1-3-13 16,-2 1-10-16,1-1-11 0,-1-1-10 0,2-2-7 0,-1 1-10 0,-1-1-8 15,4-1-6-15,-3-1-8 0,1-1-5 0,-2-1-7 0,1-1-3 0,1 1-5 16,-2-3-5-16,3 2-4 0,-1-3-1 0,1 1-2 0,-1-1-1 0,1 1-3 16,-1-2-1-16,1 0 1 0,1 1-2 0,-1-3 0 0,2 3 2 0,1-3 0 15,-1 2-3-15,-2-3 2 0,1 2-1 0,3-2-2 0,-4 0-5 0,8 0 0 16,-8 0-3-16,1-2-1 0,3 1-7 0,-4-1-2 0,1-1-10 0,3 0-12 16,-4-1-18-16,2 1-20 0,-1-2-21 0,-5 0-24 0,7 1-31 0,-6-2-34 15,5 0-33-15,-7-1-27 0,2-1-25 0,-2 1-27 0,0-2-54 0,0 0-69 16,0 0-85-16,-2-2-100 0,2 1-78 0,-7-1-73 0,5 1-79 0,-6-1-86 15,3-1-21-15,0 0 14 0,-4 2 20 0,0-4 26 0,1 2 24 0,-1-1 27 16,0-1 55-16,-3 1 72 0,4-2 99 0,-4 0 110 0,6-2 95 0,-3-1 91 16</inkml:trace>
  <inkml:trace contextRef="#ctx0" brushRef="#br0" timeOffset="108623.8">29998 5005 262 0,'-7'-1'558'0,"7"-1"117"0,0 2 63 0,0 0 30 0,0 0 16 15,0 0 13-15,0 0 12 0,0 0 13 0,0 0 10 0,0 0 15 0,0 0 11 16,0 0-33-16,0 0-60 0,0 0-175 0,0 0-228 0,0 0-107 0,0 0-51 16,7 0-20-16,-7 0-8 0,0 2-7 0,2-1-8 0,1 1-11 0,-1-1-7 15,2 1-14-15,1 1-13 0,0-2-16 0,-1 2-16 0,2 0-16 0,1 2-12 16,-5-2-14-16,3 0-14 0,2 1-26 0,-5 1-32 0,3-1-33 0,-1 1-32 16,2-1-31-16,-3 1-26 0,-1-2-66 0,-2 1-79 0,4 1-102 0,-4-1-113 15,0-1-104-15,0 2-102 0,-4-1-90 0,-1 1-87 0,-1-1-23 0,2 1 3 16,-3 1 19-16,-2-1 25 0,0 2 24 0,-4-1 26 0,3-2 62 0,-5-1 81 15,1 2 101-15,1-2 113 0,-1 1 105 0,-6-1 103 0</inkml:trace>
  <inkml:trace contextRef="#ctx0" brushRef="#br0" timeOffset="110506.9">24018 6399 25 0,'2'-2'304'0,"5"1"137"0,-1 1 105 0,-3 0 89 0,3 0 61 0,-1 1 49 0,0 2 29 0,1 0 22 0,-2 0 12 15,1 2 14-15,0 1 14 0,-1-2 12 0,1 2-64 0,3 2-94 0,-7-1-115 16,3 2-124-16,-2 0-93 0,-2 2-80 0,0-1-52 0,0 2-38 0,0 2-25 16,-6-1-13-16,5 2-9 0,-7 0-10 0,-1 2-10 0,2 1-9 15,-2 0-9-15,-4 0-7 0,3 1-9 0,-5 1-11 0,1-2-7 0,-1 1-9 16,1 1-9-16,-1-2-7 0,1 0-5 0,-2 0-8 0,-1 0-4 0,3-2-6 15,-1-1-6-15,3 0-3 0,-3-1-10 0,4-1-10 0,-1-1-14 0,3 0-14 16,-2-1-15-16,2-2-17 0,0 0-13 0,0-3-14 0,1 1-12 0,1-1-11 16,0-1-10-16,0-1-7 0,1-1-8 0,1 0-5 0,1 0-2 0,-1-1 0 15,1-1 12-15,2-1 13 0,-1 2 5 0,3-2 0 0,-2 0 5 0,2 0 5 16,0 0 7-16,0 0 2 0,-4-2 7 0,4 2 3 0,0 0 11 0,0-4 17 16,4 0 6-16,-2 2 0 0,-2-3 0 0,3 2-4 0,-1-1 10 0,2-1 15 15,1 1 11-15,-1-1 5 0,-2 2 8 0,1-3 8 0,3 3 8 0,1-1 7 16,-5-1 2-16,3 1 1 0,-1-1 7 0,5 1 12 0,-4-1 6 15,1 2 4-15,3-2 3 0,-4 3 2 0,4-3 5 0,0 1 4 0,2 2 3 16,-2-3 4-16,0 4 2 0,4 0 0 0,-6-1-3 0,6 1-2 0,-4-1-1 16,2 2-3-16,-2 2 2 0,2 1-1 0,-2-1 4 0,0 3 2 15,0-2 5-15,0 2 6 0,-4 0 5 0,6 3 4 0,-7 0 7 0,1 1 10 16,-1 0 7-16,1 1 7 0,-1 2 5 0,-4 2 9 0,0-1 6 0,0 2 5 16,-4 0 4-16,4 2 2 0,-5-1-2 0,1 2-7 0,-1 0-6 0,-4-1-8 15,3 1-11-15,-3 0-10 0,0 0-12 0,2-2-10 0,-6 2-9 0,2-1-14 16,-1-1-7-16,3-1-13 0,-2 0-9 0,-2-1-7 0,2-1-8 0,2 1-4 15,-2-2-10-15,2-2-13 0,0-1-17 0,0 0-22 0,0-1-24 0,4-2-22 16,-1-2-22-16,-3 2-22 0,6-3-18 0,-3-1-18 0,4-2-22 0,-1 0-25 16,-1 0-35-16,4-2-35 0,0-1-56 0,0-3-62 0,0 2-47 0,0-4-41 15,4 1-22-15,-4-2-16 0,3-1-11 0,-1 0-12 0,4 0-10 0,-3-1-11 16,1-1-1-16,-2 0 5 0,5 0 11 0,-5 2 16 0,3-4 40 0,-1 4 53 16,1-2 47-16,-5 0 42 0,6 0 38 0,-6 0 36 0,3 1 42 15,3-1 45-15,-3 0 54 0,-1 2 60 0,-2-2 51 0,4 0 44 0,-1 0 46 16,3 1 43-16,-3 1 37 0,-1-2 39 0,4 1 31 0,1 1 29 15,-5-1 16-15,3 2 14 0,2 0 0 0,-1 0-3 0,-1 2-12 0,1-1-20 16,1 1-11-16,0-1-8 0,-3 2-4 0,5-1-6 0,-4-1 8 0,8 2 12 16,-8-1 21-16,4 0 23 0,-2 0 26 0,6 1 28 0,-2-1 23 0,2-1 21 15,-2 0 7-15,3 1 5 0,-1 1-9 0,-3-1-16 0,5 1-3 0,-1-2-1 16,1 2-16-16,-2 2-21 0,-3-1-27 0,5 2-29 0,-6-2-29 0,4 4-35 16,-3 0-28-16,-1 1-24 0,1 0-18 0,-5 0-11 0,0 1 2 0,1 0 5 15,1 4-4-15,-5-2-10 0,3 2-1 0,-5-1-1 0,4 2 2 16,-4 0 3-16,0 2 2 0,0-1 4 0,-4 2 1 0,4 0 2 0,-5 0-1 0,-1 0-2 15,3 2-6-15,-3-1-3 0,1 1-7 0,-4-1-10 0,0 2-5 16,0-1-9-16,2 1-7 0,-6-1-5 0,4 0-10 0,-2 1-7 16,-2 0-7-16,3 0-8 0,-1-2-6 0,-6 1-3 0,7 1-12 0,-5-3-14 0,4 0-17 15,-1 2-19-15,-3-4-16 0,6 1-17 0,-2-1-17 0,-1-1-19 16,2-3-19-16,0 2-24 0,1-2-53 0,0-1-61 0,0 0-78 0,1 0-84 16,1-2-58-16,2 0-41 0,-4 0-35 0,7-2-33 0,-4-1-34 0,3 2-38 15,-1-2-50-15,-1-2-47 0,5 1-11 0,-4-2 10 0,4 0 46 0,0 0 62 16,0 0 77-16,0-3 86 0,0 1 64 0,4 1 53 0,-1-2 52 0,-1 1 48 15,2 1 55-15</inkml:trace>
  <inkml:trace contextRef="#ctx0" brushRef="#br0" timeOffset="110740.96">23924 6963 258 0,'0'-2'332'0,"0"2"37"0,4-1 33 0,-2 1 31 0,-2 0 45 0,3-2 55 0,1 2 63 0,-4 0 66 0,2 0 49 0,5 2 40 0,-5-2 5 0,1 1-10 0,3 1-80 0,-3-1-110 0,3 0-52 0,-1 1-28 0,1 1-22 0,3 0-22 0,-4 0-33 0,4 2-39 0,-4-2-46 0,5 1-48 0,-1 1-29 0,3 1-21 0,-5-1-9 0,6 3-6 0,-2-2-2 0,-2 2 3 0,4 1 2 0,-2-2 2 0,-1 2-2 0,3 0-2 0,-2 2-9 0,2-3-10 0,-3 2-14 0,-1 0-17 0,4 1-16 0,-2-1-20 16,0-1-13-16,-2 2-16 0,0-1-14 0,0-1-16 0,2 2-11 0,1-2-10 16,-3 0-10-16,2 1-4 0,-2-1-10 0,2 0-9 0,2-1-16 0,-2-1-16 15,-2 1-28-15,5-1-27 0,-5-1-36 0,4-1-39 0,-2 1-31 0,0-4-33 16,1 3-35-16,-1-2-40 0,4-3-79 0,-3 2-104 0,-1-2-88 0,4 1-83 16,-1-1-75-16,1 0-69 0,1-1-66 0,-5-1-61 0,3 1-9 0,1-1 19 15,-3 1 24-15,-1-1 28 0,0-1 35 0,2 2 37 0,-4-2 80 0,0 0 101 16,-2 0 94-16,0 0 90 0,-1 1 87 0,-1-1 84 0</inkml:trace>
  <inkml:trace contextRef="#ctx0" brushRef="#br0" timeOffset="111205">24675 6751 448 0,'0'0'582'0,"-4"-1"79"15,4 1 42-15,0-2 32 0,0 2 18 0,0 0 21 0,0 0 17 0,0 0 18 16,0 0 13-16,0 2 13 0,0-2 4 0,0 4-1 0,4 1-164 0,-2-1-237 16,-2 1-116-16,0 1-66 0,3-2-32 0,1 4-17 0,-4-1-11 0,0 2-9 15,0 0-8-15,0 2-8 0,0 2-5 0,0-1-1 0,0 3-4 0,-4 0-3 16,1 2-7-16,3-1-4 0,-6 2-9 0,6 0-6 0,-4 1-6 0,3 0-6 15,-3 0-8-15,2-1-8 0,-1 0-6 0,-1-1-6 0,4-1-7 0,-2 1-8 16,-1-2-7-16,1-2-5 0,2 1-8 0,0-2-5 0,-4-2-4 0,4 1-3 16,-3-4-2-16,3 2-4 0,0-1 1 0,0-2-3 0,0 0-1 0,0 0-2 15,0-3-2-15,3 1-1 0,-3-1-1 0,4-1-1 0,-4-1-2 0,0 1 1 16,2-1-1-16,1 1 1 0,-1-2 1 0,2 0-2 0,1 0 1 0,-1 0-1 16,1-2-2-16,1 1-1 0,3-2 1 0,0 1-1 0,1-2-2 15,-1 1 2-15,1-3-5 0,2 1 0 0,-5-1-3 0,2-1-4 0,1-1-5 16,-1 2-7-16,-4-1-7 0,0-1-7 0,3 2-9 0,-3-1-7 0,1 1-14 15,-1 0-16-15,-1 0-26 0,-3 1-29 0,3 0-31 0,0 1-27 0,-3-2-32 16,-1 2-31-16,0-1-25 0,4-1-17 0,-4 0-17 0,0 0-20 16,0 0-42-16,0 0-55 0,-4 0-68 0,4 0-73 0,0 0-38 0,-1 0-25 0,1 2-18 15,-4-1-18-15,4 1-12 0,-4-1-12 0,3 2-33 0,-3-1-40 16,2 1-18-16,-5-2-5 0,5 2 40 0,-2-1 56 0,-1 1 78 0,0 0 86 16,1-2 66-16,-1 2 53 0,1 0 50 0,-1 2 42 0,1-2 46 0,4 3 44 15</inkml:trace>
  <inkml:trace contextRef="#ctx0" brushRef="#br0" timeOffset="111437.75">24729 6965 69 0,'-2'-1'292'0,"2"1"62"0,0 0 38 15,0 0 26-15,0 0 20 0,0 0 26 0,0 0 29 0,0 0 40 0,0 0 53 16,2 0 53-16,-2 0 53 0,0-1 1 0,0 1-20 0,7-2-78 0,-7 2-100 16,2-1-54-16,3 1-27 0,-1 0-20 0,1-2-20 0,1 1-19 0,3 1-26 15,-4-2-41-15,4-1-47 0,0 2-55 0,1-1-53 0,-1 0-35 0,0 0-28 16,0 0-17-16,-2-1-14 0,2 0-11 0,0 2-7 0,2-1-6 0,-4-1-3 16,2 0-4-16,-2 2-7 0,-3-2-5 0,5 0-7 0,-4 1-8 15,1 1-8-15,1-1-14 0,-5-1-13 0,3 2-25 0,-5-1-31 0,4 1-47 0,0 1-56 16,-4-2-58-16,1-1-58 0,-1 3-47 0,0-1-42 0,0-2-34 15,0 3-30-15,0-3-31 0,0 0-31 0,0-1-28 0,-1 2-29 0,1 2-31 16,0-5-33-16,-4 1 19 0,4-1 44 0,-4 1 51 0,4-1 58 0,0 1 45 16,-2-3 42-16,2 3 39 0,0-2 38 0,2 0 36 0,-2 0 39 15,0 0 41-15</inkml:trace>
  <inkml:trace contextRef="#ctx0" brushRef="#br0" timeOffset="111857.21">24962 6730 154 0,'4'-3'301'15,"-4"2"47"-15,0 1 26 0,0 0 19 0,4 0 20 0,-3 1 30 0,-1-1 34 16,0 0 58-16,4 3 70 0,-2-1 57 0,-2-1 49 0,3 1-16 0,-3 1-52 15,4-2-71-15,-2 2-81 0,-2 2-36 0,3-2-16 0,-1 1-11 0,-2 1-9 16,4-1-22-16,-4 1-27 0,0 1-49 0,3-1-58 0,-1 3-44 0,-2 0-37 16,0-2-19-16,0 1-10 0,0 0-1 0,0 3-1 0,0-1 2 0,0 0 3 15,-2 0 3-15,2 0 2 0,0 1 3 0,0 1 7 0,0-1 5 0,0 1 1 16,0 1-1-16,0 0-7 0,0 0-7 0,0 0-4 0,0 0-6 0,0 0-5 16,2 0-6-16,-2 0-6 0,0 0-9 0,0-1-11 0,0 0-9 0,4 0-14 15,-4-1-9-15,0-1-11 0,2 0-9 0,-2 0-4 0,0-1-4 0,3-1-7 16,-3 1-7-16,0-1-6 0,4-1-4 0,-2 0 0 0,1 0 1 15,1 0 3-15,-2 0 3 0,3-1 2 0,-1 1 1 0,1-2 2 0,1 2 1 0,3-1 0 16,-2-1 0-16,0 2 4 0,2-1 1 0,0-1 3 0,2 0 0 0,-2 0-3 16,0 0-4-16,0-1-4 0,2-1-2 0,-2 1-2 0,0-2-3 15,0 1-3-15,-3-2-1 0,3 0-4 0,0 0-4 0,-4 0-1 0,4 0-18 16,-3 0-3-16,-1-2 0 0,2 1 0 0,-1 1 0 0,-1-3 0 0,1 3 0 16,-3-2 0-16,3 2 0 0,-3-1 0 0,-1-1 0 0,2 2 0 0,-1-3 0 15,-1 2 0-15,4-1 0 0,-6 0 0 0,3 0 0 0,3 0 0 0,-6 1 0 16,5-2 0-16,-5 1 0 0,4 1 0 0,-1-1 0 0,-1 1 0 15,-2-1 0-15,0 0 0 0,4 1 0 0,-4 1 0 0,3-1 0 0,-3-1 0 16,2 1-60-16,-2-1-83 0,0-1-37 0,4 2-40 0,-2-1-45 0,-2-1-46 16,0-1-30-16,0-1-23 0,0 1-23 0,0-1-26 0,0 1-53 0,0-4-63 15,0 2-61-15,0-1-60 0,0 1-36 0,0-2-30 0,0 2-17 0,0 0-10 16,0-2-23-16,0 3-27 0,0-3-14 0,-2 1-7 0,-2-2 16 0,4 1 25 16,0-1 62-16,0 0 80 0,-2 0 80 0,2 0 80 0,-3-1 66 0,3-1 56 15,-4 2 53-15,4 0 52 0</inkml:trace>
  <inkml:trace contextRef="#ctx0" brushRef="#br0" timeOffset="112037.28">25295 6786 102 0,'0'-9'377'0,"0"0"104"0,4 1 81 0,-2 1 65 0,-2 2 63 0,3-1 41 0,-3 3 35 0,0-1 24 0,0 4 23 0,0 0 20 0,0 0 17 0,0 0-18 0,0 0-31 0,0 0-114 0,0 0-150 0,0 0-90 0,-3 0-66 0,-3 3-51 0,4-1-47 0,-5 3-32 0,-2 1-26 0,2 2-22 0,-2-1-17 0,-4 2-19 0,2 3-19 0,-1 0-17 0,-5 2-18 0,3 1-32 0,-1-2-34 0,-3 2-44 0,7 0-48 0,-7 0-44 0,4-1-46 0,-4 1-62 0,7-3-72 16,-4 1-110-16,3-1-125 0,1 0-109 0,2 0-104 0,-4 0-100 0,6-1-98 15,-6-2-30-15,4 0-3 0,4 0 21 0,-4 0 30 0,3-2 31 16,3-1 28-16,-3 0 54 0,1-1 65 0,-1-1 104 0,3-1 123 0,3-3 108 16,-4 2 106-16</inkml:trace>
  <inkml:trace contextRef="#ctx0" brushRef="#br0" timeOffset="120016.53">25628 6553 138 0,'4'-4'330'0,"-3"-1"67"0,-1 2 40 0,0 0 35 0,4 0 29 16,-4 2 41-16,0 1 43 0,2-3 53 0,-2 3 55 0,0-2 36 15,0 2 28-15,0 0-23 0,0-1-51 0,0 1-92 0,0 0-113 0,3-3-59 16,-3 3-38-16,0 0-30 0,0 0-30 0,0 0-38 0,0 0-43 0,0 0-50 15,0 0-48-15,0 0-38 0,0 0-31 0,0 0-16 0,0 0-12 0,0 0-6 16,0 0-1-16,0 1-2 0,0 2-2 0,4 0 2 0,-2 0 0 16,-2 2 2-16,0 1 1 0,0 1 0 0,0 1-2 0,0 1 2 0,0 1 2 15,0 0-1-15,-2 1 1 0,-2 1-4 0,1 0-1 0,1 0-4 0,-2 0-4 16,-1 0-1-16,-1 0 0 0,1 0-1 0,-2 0-4 0,1 0-1 0,-3 0-1 16,4-1-4-16,-4 1-1 0,0 0-3 0,0-2-1 0,-2 1-7 0,2-1-5 15,0 0-10-15,2 1-7 0,-6 0-10 0,2-2-10 0,-2-1-7 0,4 2-9 16,2-2-10-16,-6 0-13 0,4 0-19 0,0-1-22 0,2-1-43 0,0-1-52 15,-2-1-61-15,3 1-68 0,1-2-47 0,1 0-40 0,-1-2-29 16,0 1-22-16,5-1-23 0,0-1-17 0,-4 0-11 0,4 0-9 0,0 0 3 16,0 0 7-16,-2-3 31 0,2 3 39 0,2-3 56 0,-2-1 64 0,4-1 47 15,-1 1 43-15,-1-1 35 0,3-1 32 0,-1-1 33 0,1 1 37 16,1 0 37-16,1 0 37 0,-1 0 33 0,-1 0 28 0,0 1 29 0,3-1 28 16,-3 0 23-16,0 2 17 0,1-1 20 0,1 1 19 0,-5-1 13 0,3 1 11 15,3-1 6-15,-7 2 5 0,5 0 6 0,-3 0 7 0,3 0 15 0,-1 0 18 16,-1 1 24-16,1 1 25 0,3 1 32 0,-3 0 27 0,0 0 25 0,1 1 17 15,-1 1 10-15,4 1 3 0,-3 2 2 0,1-1-6 0,-2 2-14 0,1 2-14 16,-1-1-26-16,-1 2-26 0,1 3-35 0,-1-1-38 0,-2 2-39 0,1 0-41 16,-3 3-31-16,0 0-30 0,0 1-20 0,0 1-12 0,0 0-11 0,0-2-8 15,0 2-7-15,-3 0-7 0,1-1-6 0,-2-1-6 0,3-1-4 0,-3 0-4 16,4-1 1-16,-4-1 1 0,2-1-3 0,-1 0-3 0,1-1-8 0,-2-2-8 16,1 0-7-16,1-2-8 0,-2-1-13 0,4 0-10 0,-3-1-22 0,3-1-26 15,0-1-47-15,-2 0-55 0,2-1-73 0,0-2-75 0,0 0-64 16,0 0-55-16,0 0-59 0,0 0-64 0,0 0-82 0,2-5-88 0,-2 1-33 15,3-3-10-15,1 2 12 0,-2-3 23 0,5-1 44 0,-5 0 55 0,3-1 69 16,-1-1 74-16,1 1 62 0,1-1 62 0,3 1 63 0,-2-1 68 16</inkml:trace>
  <inkml:trace contextRef="#ctx0" brushRef="#br0" timeOffset="121291.07">25729 6795 219 0,'0'-5'409'0,"0"2"88"0,-2 0 63 0,2 0 48 0,0 3 43 0,0 0 37 0,0 0 35 0,2-2 24 0,-2 2 23 0,0 0 12 0,0 0 13 0,0-1-47 0,4-2-72 16,-4 2-122-16,5-1-147 0,1-1-87 0,-3 0-60 0,6 0-46 16,-3-1-43-16,6-2-35 0,-4 1-34 0,4-3-26 0,-1 3-19 0,2-3-15 15,-2 2-10-15,1-1-8 0,-1 1-8 0,4-2-2 0,-6 1-4 0,2 0 1 16,1 3-4-16,-3-2 1 0,0 0-1 0,-1 3-1 0,1-1 0 16,-2 1 0-16,-5 0 0 0,3 0 5 0,-1 1 2 0,1 1 4 0,-5 1 4 15,0 0 3-15,0 0 4 0,0 0 2 0,0 0 3 0,0 0 0 0,0 0 3 16,0 1 0-16,-2 1 0 0,-1 1-1 0,-3 0-2 0,3 1-2 0,-3 2-4 15,-3 0-4-15,4 2-4 0,-4 1-4 0,0 0-3 0,-2 3-4 0,-2-2-2 16,4 1-2-16,-2 1 1 0,0-2-2 0,-1 1-2 0,1-1 1 0,-2 1 1 16,4-1-2-16,0-1 1 0,-2 0-2 0,2-1-2 0,4-1-1 0,-4 1-3 15,3-2-4-15,1 0-4 0,-2-2-2 0,5-1-5 0,-4 0-6 0,3-1-3 16,3 1-5-16,0-3-4 0,0 0-1 0,0 0-5 0,0 0 1 0,0 1 1 16,3 1-1-16,-1-2 4 0,2 0 1 0,1 0 6 0,-1-2 3 0,5 1 1 15,-4-2 7-15,1 0 4 0,5-2 4 0,-2 2 5 0,0-1 3 0,3-2 0 16,-4 1 2-16,1 1 1 0,3-2 1 0,-3 1 1 0,2 1-1 15,-5-1-1-15,3 2 2 0,-4-1-1 0,4 2 1 0,-3 1-1 0,1-1 2 16,-5 1 0-16,3 1 3 0,-1 1 3 0,1-1 5 0,-1 3 2 0,-2-1 2 16,1 2 5-16,1-1 1 0,-2 3 4 0,-2 2 2 0,0-1 2 15,0 1-2-15,0 1 0 0,0 1 0 0,-2 0 0 0,-2 3-2 0,1-3-1 16,1 4-4-16,-2-2-4 0,-1 0-2 0,-1 0-4 0,3 0-1 0,-3 0-1 16,3 0-1-16,-3-2 2 0,1 1-4 0,1-1-7 0,-1-1 2 0,-1 0 5 15,3-1 1-15,-3-1 1 0,1 1-1 0,1-1-1 0,-1-1-1 0,-1-1-2 16,-1 1-5-16,2-2-5 0,-1 1-7 0,3-1-9 0,-5 1-6 0,1-3-3 15,2 2-16-15,-1-1-20 0,1-2-29 0,-2 1-28 0,1 1-33 0,1-3-32 16,1 1-33-16,-1-2-32 0,3 1-20 0,-5-3-19 0,1 1-8 0,6-1-3 16,-3 0 4-16,1-1 6 0,-2-1 13 0,4 1 14 0,-2-3 26 15,2 2 29-15,0-3 33 0,2 2 36 0,-2-1 36 0,0 1 38 0,4-2 33 16,-2 1 35-16,-2 1 27 0,3 0 27 0,1 0 24 0,-2 0 25 0,1 1 27 16,1 1 25-16,-2 1 28 0,1 0 23 0,-1 0 19 0,2 1 11 0,1-1 11 15,-1 2 7-15,-2 1 1 0,1-2-5 0,1 1-8 0,1 1-11 0,-3-2-14 16,2 2-18-16,1 0-18 0,-1 0-20 0,-1 0-23 0,-1 0-23 15,2 0-13-15,1 2-17 0,-5-2-10 0,6 1-10 0,-3 1-7 0,-1-1-5 16,5 2-7-16,-5-1-4 0,5-1-6 0,-5 2-6 0,-2 0-4 0,6-1-7 16,-6 1-4-16,3-2-4 0,-3 0-4 0,6 1-7 0,-6 1-6 0,0-3-10 15,3 3-10-15,-1-3-13 0,-2 2-13 0,0-2-14 0,4 1-20 0,-4-1-19 16,3 2-21-16,-3-2-28 0,0 0-24 0,2 0-27 0,2-2-26 0,-2 1-28 16,1-1-20-16,1-1-16 0,-2-2-10 0,5 1-3 0,-5 0 0 0,1-2 7 15,-1 0 11-15,5-2 15 0,-5 1 22 0,4-1 24 0,1 1 27 0,-5-2 26 16,5 1 31-16,-5-2 30 0,3 1 24 0,2 0 25 0,-5 0 23 15,4-2 22-15,1 2 21 0,-5 0 22 0,3 0 22 0,-1 1 24 16,1 1 24-16,2 0 24 0,-5 2 26 0,2-1 26 0,-3 2 30 0,3-1 27 16,-4 2 27-16,4 0 27 0,-2 2 17 0,-2 1 10 0,0 0 3 0,0 0-1 15,0 0-12-15,0 1-16 0,0-1-16 0,3 1-14 0,-1 3-21 0,-2-3-22 16,0 2-25-16,4 2-26 0,-4-2-26 0,0 1-28 0,0-1-18 0,0 2-18 16,0-1-13-16,0 1-10 0,0-1-7 0,0-1-1 0,-4 2-10 0,4-2-11 15,0 0-8-15,0-3-9 0,0 2-9 0,0-2-9 0,0 4-9 0,0-4-9 16,0 0-8-16,4 1-8 0,-4-1-8 0,0 0-8 0,0 0-15 0,0 0-15 15,0-1-22-15,5-3-25 0,-5 2-24 0,4-1-20 0,-1-3-15 0,-1-1-13 16,3 2-7-16,-5-3-5 0,8-1-3 0,-6 2 0 0,1-3 3 16,-1 2 4-16,2-2 12 0,1 2 15 0,-1 0 26 0,-3-1 27 0,3 0 26 15,1 0 26-15,-1 0 21 0,0-1 20 0,-2 1 16 0,1 0 12 0,-1-2 15 16,2 1 14-16,-4-1 16 0,3 1 16 0,-1-2 15 0,-2 1 16 16,0 1 21-16,4 1 22 0,-4-2 24 0,1 2 26 0,-1-1 26 0,0 2 25 15,0 1 13-15,0-1 11 0,0 4 8 0,0-2 3 0,0 3-3 0,0 0-6 16,0 0-7-16,0 3-11 0,0 0-17 0,-1-3-18 0,1 3-24 0,0 0-23 15,0 0-24-15,0 0-25 0,0 0-17 0,0 0-11 0,0 0-12 0,0 0-7 16,0 0-3-16,1 1-3 0,-1 2-1 0,4 0-4 0,0 2-1 0,-3-1 3 16,-1 2-1-16,6 2 1 0,-3-1 3 0,3 2 1 0,-2 2 5 0,1-1 5 15,0 1 1-15,-1 2 0 0,1-1 0 0,1 2-3 0,3-3 1 0,-2 5 1 16,-5-1 1-16,3 0 3 0,-1 1 1 0,1-1 1 0,1 3 2 0,-3 0 1 16,-3 0 2-16,6 0 2 0,-6 1 2 0,4 1 1 0,-4 0 3 0,0 1 6 15,0-2 3-15,0 2 4 0,-4-1 2 0,4 1 3 0,-6 0 2 0,6-2 1 16,-3 1 2-16,-3 1 2 0,5-3 1 0,-7 0 3 0,3 0 4 15,3-2 6-15,-5 1 5 0,1-1 1 0,3-1 6 0,-3 0 2 0,1-1 6 16,-4 1 6-16,7-2 3 0,-5-1 2 0,-2 2 2 0,3-2 1 0,-3-2 0 16,4 2-2-16,-4-3-4 0,2 2-4 0,-2-3-8 0,0 2-6 15,0-2-9-15,0 0-9 0,-1 0-12 0,0-1-14 0,1-1-7 0,-2 0-7 16,-2 0-9-16,4-1-9 0,-2-2-10 0,-1 0-14 0,1-2-13 0,0-1-16 16,-2 0-20-16,2-1-24 0,-1-1-29 0,3-2-31 0,-2-1-41 0,-2 1-43 15,6-4-34-15,-2 2-31 0,0-3-33 0,0 0-30 0,0-1-78 0,3-3-96 16,1 3-86-16,1-3-83 0,2-1-72 0,-1 2-69 0,-1-1-62 0,4-2-59 15,0 1-1-15,0 1 21 0,4 1 27 0,-1 0 26 0,-1 0 32 0,2 1 29 16,1 2 83-16,-1-1 102 0,3 1 97 0,0 0 94 0,2 3 90 16,-1-2 88-16</inkml:trace>
  <inkml:trace contextRef="#ctx0" brushRef="#br0" timeOffset="122564.9">26482 6652 30 0,'0'-5'299'0,"3"3"126"0,-3-3 70 0,0 2 50 0,0 2 45 0,4-1 46 0,-4 2 38 0,2 0 41 0,1-1 26 16,1-1 23-16,-2 0 16 0,1 1 11 0,-1 0-66 0,5-1-99 0,-5 1-115 15,4-2-121-15,3 3-68 0,-4-2-47 0,2 1-41 0,2-1-42 0,-3 2-37 16,3 0-36-16,-2-1-26 0,2-1-20 0,0 2-14 0,0 0-16 0,0 0-7 16,-3 0-6-16,5 0-3 0,-4 0-3 0,-2 2-1 0,1-1-4 0,-1 1-1 15,-1-2-1-15,1 1 1 0,0 1 1 0,-5 1-1 0,4 0-1 16,-4-2-1-16,0 4 1 0,0-2-1 0,0 1-1 0,-4 1-1 0,4-1-1 0,-5 2 1 16,3 0-2-16,-5 0-2 0,2 2-1 0,-1-1-3 0,-3 1-4 15,0-1-4-15,4 0 1 0,-4 0-2 0,3 0-3 0,-3-1-2 0,0 0-1 16,4-1-1-16,-1 0-4 0,1 0 1 0,-2-2 1 0,1 2 0 0,4-2 0 15,-5 0 0-15,2-2 0 0,1 2 0 0,2-1 0 0,-1-1 3 0,1 1 1 16,-2-1 2-16,4-1 0 0,0 2 0 0,0-2 2 0,0 0-1 0,0 0-2 16,0 0-1-16,0 0-2 0,0 0-1 0,0 0 2 0,0 0-1 15,0 0-1-15,0 0-1 0,0 0 2 0,0 0-1 0,0 0 1 0,0 0 1 16,0 0 0-16,6 0 1 0,-6 1 2 0,5 1 3 0,-5-1 2 0,4 1-1 16,-1-1 1-16,-1 2 2 0,2-1 1 0,-1 1-1 0,-1 0-2 15,2 0 2-15,-2 1 1 0,1-1-1 0,3 2-1 0,-3-2 0 0,-1 1-1 0,2-1-1 16,1 2 2-16,-1-2 0 0,-2 1 2 0,1-1-1 0,1 2 1 15,-2-3-2-15,1 3 1 0,1-2 1 0,-4 2-1 0,2-2 1 0,-2 1-2 16,0 1 1-16,0-2 2 0,3 3 0 0,-3-4-3 0,0 5 0 0,0-3-1 16,0 1-1-16,0 1 1 0,0-2-1 0,-3 1-1 0,3 1 0 0,0-2 0 15,0 1 0-15,0-2 0 0,0 3 0 0,0-2-1 0,0-1-4 0,0 0-5 16,0 2-4-16,0-2-7 0,3-1-3 0,-3 2-3 0,0-1-1 0,0-3-7 16,0 3-2-16,0 0-8 0,0-3-9 0,-3 3-12 0,3-2-22 0,0-1-23 15,0 3-33-15,0-3-40 0,-2 2-37 0,-2-1-36 0,1 1-32 0,1-1-32 16,-2-1-23-16,1 0-18 0,-3 0-12 0,1 0-9 0,1 0-3 0,-1 0 1 15,-1 0 12-15,3-1 18 0,-3 1 26 0,1-2 33 0,-1 1 39 0,-1-1 40 16,2 2 37-16,-1-2 32 0,-3 1 25 0,4 0 25 0,-1-1 18 0,-3-1 15 16,4 0 15-16,-2-1 12 0,-1-1 14 0,1 1 15 0,2-1 15 15,-4 2 15-15,3-3 11 0,1 2 9 0,-1-2 10 0,-1 0 13 0,2 3 12 16,3-3 17-16,-2 3 11 0,-1 0 16 0,1 0 17 0,2-1 20 16,-1 2 21-16,-1 0 27 0,4 1 23 0,-2 1 22 0,2 0 15 0,-3-2 10 15,3 2 0-15,0 0-3 0,0 0-11 0,0 0-12 0,0 0-16 0,0 0-15 16,0 0-20-16,0 0-25 0,0 0-26 0,0 0-27 0,3-3-32 0,-1 3-28 15,2-1-21-15,-1-1-18 0,3 1-9 0,-1-3-6 0,1 3-3 0,3-2-3 16,0 0 0-16,2-1 0 0,-2-1 1 0,3 2 4 0,-1-1-4 0,4-2 1 16,-3 1 1-16,-1 1 4 0,4-1 2 0,-3 1 2 0,-1 1 7 0,-2 0 9 15,2-2 13-15,-2 4 14 0,0-2 12 0,-3 1 10 0,3 1 11 16,-4-1 9-16,1 2 10 0,-3 0 15 0,3 0 8 0,-6 0 10 0,0 0 2 0,7 0 6 16,-7 2-5-16,2-2-5 0,-2 3-6 0,0 0-8 0,0-2-9 15,0 4-8-15,0-1-10 0,0 1-7 0,0 1-11 0,0 0-11 0,0 0-8 16,0 1-10-16,0 1-5 0,0-2-8 0,0-1-6 0,0 3-5 15,0-2-5-15,3 0-5 0,-1 2-3 0,-2-4-3 0,4 2-2 0,-1 0-4 16,-1-1-3-16,2 1 0 0,-3-2-4 0,3 1-5 0,0-2-6 0,-2 1-9 16,1-1-9-16,-1 0-9 0,2 0-18 0,-4-1-20 0,3 1-34 0,-1-3-40 15,2 1-45-15,-4-1-46 0,0 0-44 0,0 3-45 0,0-1-31 0,-4 0-26 16,2 0-16-16,-1 1-13 0,-3 0-2 0,1-1 1 0,-3 2 12 0,1 1 12 16,0-1 31-16,0-1 40 0,-2 2 43 0,0 1 47 0,0-2 48 0,0 2 48 15,-2-1 42-15,2 0 36 0,0 2 32 0,-2-1 30 0,2-2 27 0,-4 4 27 16,4-2 37-16,-2 1 39 0,2 1 46 0,0 1 54 0,-2-2 54 15,2 1 57-15,0 1 31 0,0-2 27 0,2 2 14 0,-2-1 6 0,2-2-1 16,1 1-8-16,1-1-9 0,1 0-12 0,-1-3-22 0,5 2-27 0,0-2-37 16,0 0-44-16,0 0-49 0,3-2-47 0,-1 1-36 0,5-2-25 15,-1 1-18-15,-1-1-12 0,8 0-4 0,-6 0-2 0,6 0-5 0,-2-3-5 16,3 0-7-16,1 0-7 0,-1-1-6 0,4-2-4 0,0 0-7 0,-1-2-2 16,1 2-7-16,0-1-7 0,0-1-1 0,-4 1-4 0,3-1 1 0,-3 1-4 15,0-1-1-15,1 0 0 0,-2 3 0 0,-3-3 2 0,3 1-4 0,-4-1-7 16,-2 2-3-16,2-1-6 0,-1 1-1 0,-1 0-2 0,-3 1-8 0,1-1-7 15,0 0-13-15,-1 0-14 0,1 2-24 0,-1-2-29 0,0 1-49 0,-3-1-59 16,3 0-60-16,-2 2-59 0,2-4-45 0,-1 2-41 0,-1 0-32 0,-2-1-32 16,4 1-32-16,-3 0-31 0,-1 0-34 0,4-2-37 0,-4 2-32 0,0 0-28 15,0 0 22-15,4 0 48 0,-4 1 57 0,1 0 64 0,-1-1 48 0,0-1 42 16,0 3 39-16,4-2 38 0,-2 3 35 0,-2-3 41 0,3 3 45 16</inkml:trace>
  <inkml:trace contextRef="#ctx0" brushRef="#br0" timeOffset="123624.05">26957 6577 148 0,'0'0'322'0,"0"0"53"0,0 0 30 0,0 0 30 0,4 3 25 0,-4 0 37 0,0 2 45 0,0-3 51 0,0 3 57 15,0 1 49-15,0 2 39 0,0-2-20 0,0 1-50 0,0 0-83 16,0 3-102-16,0 0-49 0,4-1-24 0,-4 0-26 0,0 0-23 16,1 0-34-16,-1 0-43 0,4 0-53 0,-2-1-56 0,1-1-47 0,1 1-40 0,-4-1-28 15,2-1-19-15,3 0-13 0,-1-1-8 0,-4 1-11 0,5-2-11 16,-1 1-14-16,1-2-19 0,-1 0-31 0,-2 0-36 0,5-2-58 0,-2 1-68 16,-3-2-62-16,5 0-59 0,-1-2-38 0,-1 1-29 0,1-2-15 0,1 0-7 15,0-2-7-15,2 1-5 0,0-1 3 0,2-1 5 0,2-2 19 0,-2 1 24 16,1 0 49-16,-1-1 57 0,2-1 59 0,-2 2 59 0,-2-2 37 0,2 1 31 15,-4 1 22-15,2 1 19 0,-4-1 24 0,1 2 29 0,-1 0 26 0,-1 1 26 16,-2-1 22-16,1 2 24 0,3 0 35 0,-6 2 40 0,3-2 41 0,-1 3 41 16,-2 0 42-16,0 0 38 0,0 0 30 0,0 0 26 0,0 0 4 0,-5 1-7 15,3 4-7-15,-2-2-9 0,-5 1-6 0,4 2-6 0,-4 0-21 0,0 0-22 16,0 3-35-16,-2 0-35 0,0-1-38 0,-2 2-36 0,-1 1-34 0,3-3-34 16,-2 3-15-16,-1 0-9 0,-1-1-5 0,4-1-6 0,-3 2-3 15,1-1-6-15,-1 1-3 0,5-2-3 0,-2 0-1 0,-2-2-3 0,4 2-5 16,2-2-3-16,0 0-2 0,1 0-2 0,1-1-4 0,1-1-1 15,-1 1-4-15,5-3-2 0,-4 1-2 0,4 1 1 0,0-2-1 0,4 0 1 16,-4 0-1-16,4-2 1 0,-3 2-1 0,7 0 2 0,-7-1 0 0,5-1 2 16,1 1-1-16,0-1-1 0,2-1 0 0,0 0 0 0,4 0 0 0,-6-1 2 15,2-1-2-15,0-1-2 0,4 2-1 0,-6-4 0 0,2 2-1 0,0-1-1 16,0 1-2-16,-3-2-1 0,3 1 1 0,-4 1-2 0,1-2 0 0,-3 2-2 16,3-2-5-16,-1 3-7 0,-5-3-5 0,4 2-8 0,-4 0-11 0,0 0-11 15,0 0-20-15,0-1-23 0,0 1-40 0,0-2-48 0,0 2-55 0,0-2-55 16,0 1-50-16,0-2-45 0,0 0-34 0,3-1-26 0,-1 1-22 0,-2-2-19 15,4 1-10-15,-4-3-11 0,2 0 3 0,-2-1 6 0,3 1 29 0,-3-3 34 16,4 0 48-16,-2 0 52 0,-2 0 44 0,3-2 43 16,1-2 38-16,-4 4 35 0,2-2 33 0,-2 0 31 0,3 1 35 0,-1 1 36 0,-2 1 29 15,4 0 29-15,-1 0 27 0,-1 3 22 0,2 0 23 0,-2 1 17 16,-2 1 17-16,3 1 17 0,-3 1 9 0,0 2 7 0,0 2 12 0,0 1 12 16,0 0 17-16,0 0 22 0,0 0 25 0,0 0 30 0,0 0 30 0,0 3 32 15,0 1 24-15,0 2 20 0,0-1 12 0,0 2 6 0,0 1 2 0,0 2-3 16,-3 1-9-16,3 1-12 0,-6 1-28 0,6 2-32 0,-5 0-39 0,1 2-39 15,4-1-42-15,-5 1-42 0,3-1-37 0,-2 2-30 0,1-1-25 0,1-1-15 16,-2 1-13-16,1 1-10 0,3-2-8 0,-2 1-7 0,2-4-2 0,0 2-1 16,0 2-2-16,0-4-2 0,0 2-3 0,2-3-3 0,-2 0 1 0,3 0 4 15,-3-1 2-15,6-1 1 0,-3 1 2 0,1-1 1 0,-2 0 1 0,1 0-2 16,-1 0-1-16,2-1 0 0,1 0 3 0,-5-1 2 0,4 1 2 16,-2 0 2-16,-2-2 0 0,0 2-1 0,0-1-2 0,0-1-2 0,-2 4 1 15,-2-4-1-15,2 1 1 0,-1 1-1 0,-1-2 1 0,-1-1-2 16,3 1-2-16,-5 0-1 0,1-1-4 0,3-1-1 0,-3 0-1 0,1 1 0 15,-1-1-1-15,1-2-1 0,-2 1-1 0,1-1-3 0,1-1-1 0,-1 1-4 16,-1-3 1-16,2 1-4 0,-1-1-2 0,3 0-4 0,-3-1-1 0,4 1-1 16,-5-3-5-16,2 1-2 0,3-2-1 0,-5 1-4 0,1-2-1 0,3 1-1 15,3-1 0-15,-6-1-1 0,6 2 1 0,0-4 3 0,0 2 0 0,0-1 1 16,0-1 2-16,0 1 2 0,0-2 1 0,4 0 1 0,-2 1 4 0,1-1 2 16,1 2 2-16,-2-1 2 0,5 2 4 0,-7 0 3 0,5 0 0 0,-3 2 0 15,5-1 3-15,-5 1 3 0,4 1 0 0,-3 0 0 0,3 0-6 0,-1 1-8 16,-1 1 4-16,1-1 7 0,-1 2 6 0,1-1 6 0,-1 1 4 0,1 1 5 15,1-1 3-15,-1 2 5 0,-1-1 1 0,1 2 3 0,1 0 3 0,-3 0 3 16,3 2 9-16,1-2 12 0,-2 1 0 0,-3 2-5 0,2-1-1 0,1-1-3 16,1 2 0-16,-3-1-1 0,1 1-2 0,-2-2-3 0,1 2-5 15,1-1-2-15,-4 1-7 0,2 0-5 0,1-2-5 0,-1 1-2 0,-2 1-7 16,0-4-10-16,4 3-13 0,-1 0-10 0,-3-2-18 0,0 1-21 16,2-1-40-16,-2 0-53 0,4-1-86 0,-2-1-101 0,1 1-80 0,-3 1-67 15,6-3-73-15,-6 1-74 0,0-1-81 0,0 0-80 0,9-1-31 0,-4 1-11 16,2-2 6-16,-5 1 11 0,7-1 40 0,-3-1 50 0,3 0 87 0,0 0 101 15,0 0 84-15,2-1 73 0,-2 2 73 0,1-4 72 0</inkml:trace>
  <inkml:trace contextRef="#ctx0" brushRef="#br0" timeOffset="124562.23">27362 6571 36 0,'0'0'259'0,"0"0"51"0,0-1 32 0,0 1 21 0,0 0 16 0,0 0 18 0,4 0 16 0,-4 0 27 0,0 0 31 15,0 0 43-15,0 0 49 0,0 0 22 0,0 0 12 0,0 0-46 0,0 0-70 16,4 1-34-16,-4-1-13 0,0 5-8 0,0-2-8 0,0 0-11 0,0 1-12 16,0 2-21-16,0 0-25 0,-4 0-36 0,4 3-44 0,-4 0-48 15,4 2-49-15,-5-1-37 0,3 1-27 0,-1 0-18 0,-3 2-14 0,1 0-8 16,-2-1-4-16,1 0-4 0,-3 0-1 0,4 1-2 0,-1 0-3 16,1-3-5-16,-4 1-4 0,3 1-3 0,-1-3-3 0,2 0-3 0,1-2 0 0,-1 1-4 15,-1-1-4-15,3-1-2 0,1 0-5 0,-2-1-5 0,4-2-2 0,-2 1-7 16,2-2-4-16,0-1-7 0,0-1-10 0,0 0-5 0,0 0-8 15,0 0-3-15,0 0-3 0,0 0-2 0,0 0-1 0,0 0-1 0,2-1-1 16,4-1-1-16,-3-1-3 0,3 0 0 0,3-1 2 0,-4-1 2 0,4-1 5 16,0-1 3-16,0-1 3 0,2 1 3 0,-2-1 3 0,0 1 2 0,0-2-1 15,0 1 2-15,-2 1-1 0,3 0 4 0,-5 0 3 0,4 1 1 0,-2 0 4 16,-1 0-1-16,-5 2 2 0,7-1 2 0,-3 0 1 0,1 1 0 0,-3 1-2 16,-1 2 2-16,2-2-1 0,-1 1 2 0,-1 1 2 0,2-1-4 0,-4 2-8 15,0 0 1-15,0 0 8 0,0 0 8 0,0 0 5 0,0 0 7 0,1 2 5 16,-1-1 7-16,0 1 4 0,4 2 4 0,0 1 5 0,-4-1 6 0,0 2 6 15,1 2 11-15,-1-1 14 0,0 4 4 0,0-2 1 0,0 1 3 0,0 2 3 16,-1 0 3-16,1 0 3 0,-4 0 3 0,0 1 0 0,3 1 0 0,-3 0-3 16,2-1-4-16,-5 2-4 0,2 0-5 0,1-1-5 0,-2 1-6 0,1-2-6 15,0 2-10-15,-1 0-8 0,-3-1-7 0,2-1-11 0,0 2-6 0,-1-3-5 16,1 2-4-16,-2-2-3 0,4 0-2 0,-8-2-4 0,4 1-5 16,4-2-8-16,-4 0-9 0,0 0-12 0,1-2-14 0,-4 1-14 15,3-1-12-15,0-2-17 0,1 1-17 0,-4-4-14 0,3 3-15 0,0-2-13 0,1-1-15 16,1-1-23-16,0 1-35 0,-6-2-46 0,8-2-62 0,-1 2-74 0,-1-1-54 15,2-2-44-15,-1 0-41 0,3-1-36 0,-3 2-37 0,6-3-32 0,-3-1-55 16,1 0-69-16,-2-1-18 0,4-2 5 0,4 0 33 0,-4 0 47 0,2-2 71 16,1 2 85-16,-3-1 64 0,6-1 60 0,-6 1 54 0,7-1 52 15,-5 2 51-15,3 0 48 0</inkml:trace>
  <inkml:trace contextRef="#ctx0" brushRef="#br0" timeOffset="124744.26">27218 6925 246 0,'2'-1'345'0,"-2"1"59"0,0 0 41 0,3 1 51 0,1 2 52 0,-2 0 60 0,1 0 64 0,-1 0 40 0,2 0 35 0,-4 2 24 0,5-1 19 0,-5-1-47 0,7 3-82 0,-5 0-85 0,2-1-87 0,-2 2-50 0,1 1-37 0,3-1-45 0,-1 1-50 0,-1-1-55 0,1 2-63 0,2 0-38 0,-1-1-29 0,-1 2-28 0,1-2-26 0,3 2-16 0,1-2-11 0,-2 1-10 0,1 0-8 0,-2-2-13 0,6-1-11 0,-4 2-14 0,2-2-15 0,-2 0-21 0,1-2-27 0,-1-1-56 0,1 0-70 16,2 0-79-16,-1-1-87 0,0-1-78 0,-2-1-73 0,5 0-84 0,-5 0-86 16,6-1-62-16,-6-2-48 0,4 0-15 0,1 0-3 0,-3-2 15 0,3 2 22 15,1-1 51-15,-1-2 67 0,1 1 84 0,-2-1 92 0,1 0 78 0,0 0 72 16,-3 0 84-16</inkml:trace>
  <inkml:trace contextRef="#ctx0" brushRef="#br0" timeOffset="125072.05">27769 6984 16 0,'-3'-3'337'0,"3"-2"190"0,0 2 88 0,-4 0 44 16,4 0 23-16,4 1 17 0,-1 1 18 0,-1 0 20 0,-2-1 16 0,6-1 14 15,-3 2 13-15,3-2 8 0,-1 0-62 0,2-1-96 0,2 2-156 0,-1-1-185 16,1-2-83-16,0 2-39 0,3 0-21 0,-1 0-13 0,0 2-13 0,2-2-17 16,1-2-11-16,-3 2-13 0,4 0-7 0,-1 0-4 0,4 0-4 0,-3-1 1 15,-1 1 1-15,8 0 1 0,-8-2 2 0,3 2 0 0,-3 0 0 0,0 0-1 16,3 0-4-16,-3 0-2 0,-3 0-4 0,4 0-4 0,-3 0-4 0,-5 2-5 16,2-2-6-16,1 0-6 0,-5 1-8 0,2-1-7 0,-5 3-4 0,3-2-7 15,-1 1-7-15,0 0-7 0,-4 1-10 0,0 0-10 0,0 0-9 0,0 0-10 16,0 0-7-16,0 0-5 0,0 0-10 0,0 0-8 0,0 0-13 0,0 0-8 15,0 0-14-15,0 0-18 0,0-3-30 0,0 3-35 0,0-2-52 16,0 2-62-16,-4-1-56 0,0-2-54 0,4 1-51 0,0 1-44 0,0-3-51 0,0 3-49 16,0 1-62-16,-1-4-68 0,-3-1-20 0,4 1 2 0,-2-1 28 15,2 1 38-15,0 4 62 0,-3-6 67 0,-1 1 67 0,4 0 61 0,-2 3 56 16,2 2 54-16,-3-6 58 0,-1 3 58 0</inkml:trace>
  <inkml:trace contextRef="#ctx0" brushRef="#br0" timeOffset="125374.2">28041 6753 225 0,'-7'-2'385'16,"7"1"77"-16,-6-1 49 0,6 2 42 0,0 0 35 0,0 0 38 0,0 0 40 16,0 0 33-16,0 0 29 0,0 0 19 0,0 0 20 0,0 0-46 0,0 0-74 15,0 0-108-15,0 0-129 0,6 0-66 0,-3-1-47 0,1-1-37 0,-2 2-33 16,3 0-36-16,4-1-38 0,-4-1-30 0,4 2-24 0,1 0-21 0,-1-2-14 16,0 2-10-16,0 0-6 0,2 0-3 0,-2 0-3 0,1 2 0 0,-1-2 2 15,1 3 1-15,-1-1 1 0,1 1 4 0,-2-2 5 0,-1 2 8 0,2 0 8 16,0 1 14-16,-4 1 20 0,4 0 14 0,-3 1 11 0,3 0 8 0,-4 0 8 15,4 1 4-15,-3 2 11 0,1-1 4 0,-2 1 6 0,1 0 5 0,-1-2 5 16,-5 2-4-16,4 0-2 0,0 2-14 0,-4-1-16 0,-4-1-13 0,4 2-10 16,-4 1-9-16,-1-2-8 0,3 2-12 0,-7-1-10 0,2 1-12 0,0-2-12 15,-1 2-9-15,1 0-9 0,-6-1-9 0,4-1-11 0,-1 1-16 16,-3-1-15-16,2 0-24 0,0 1-28 0,-1-2-37 0,-3 2-40 0,4-3-37 0,-1 0-37 16,-3 0-36-16,4-1-29 0,-1 1-79 0,-3-4-97 0,6 2-109 15,-2 0-115-15,2-1-128 0,-4-1-136 0,8-1-47 0,-4 0-11 0,4 0 21 16,3-1 31-16,2-2 34 0,-7 0 35 0,7 0 34 0,0 0 29 0,-6-2 78 15,6 2 98-15,0 0 112 0,0 0 117 0,0-4 138 0</inkml:trace>
  <inkml:trace contextRef="#ctx0" brushRef="#br0" timeOffset="126079.36">28743 6685 256 0,'0'-1'414'0,"0"1"39"0,0-3 18 0,0 0 8 0,0 1 9 0,5-1 10 16,-1 0 19-16,-1 2 26 0,4-3 37 0,-3 2 40 0,9-1 27 0,-6-2 23 15,6 1-110-15,-3-2-171 0,5 1-75 0,-2-1-30 0,1 0-10 0,1 2-2 16,-1-2-2-16,0-1-4 0,-3 3-16 0,6 0-19 0,-3-1-32 0,-3 1-35 15,3-1-29-15,-1 2-28 0,-2 0-17 0,0 0-10 0,-2 2-9 0,0-1-7 16,0 1-2-16,-4-1-2 0,1 2-2 0,1 2 2 0,-2-1 0 0,-3 1-2 16,2-1-1-16,1 2 2 0,-5 2 1 0,0-1 6 0,4 1 3 0,-4 2 3 15,-4 0 4-15,4 3 5 0,-2 0 3 0,-1 2 5 0,-3 2 4 0,1-1 6 16,-2 2 7-16,1 2 5 0,-3-1 5 0,4 4 5 0,-4-2 2 0,0 1 2 16,-2 1 1-16,2-1 3 0,-2 2-1 0,-2 0 3 0,4 2-5 0,-2-2-3 15,1 0-8-15,-7 0-10 0,6 1-7 0,1-2-11 0,-5 0-8 0,2 0-9 16,-1-2-9-16,3 2-9 0,-2-3-8 0,-1 0-12 0,3 0-11 15,-1-2-15-15,-3-2-20 0,6 0-20 0,-2 1-22 0,-2-2-23 0,3-2-23 16,-3 1-21-16,6-2-20 0,-6-1-17 0,4 1-17 0,0-3-16 0,2 0-19 16,0-3-22-16,-1 1-44 0,1-1-55 0,2-1-73 0,3-1-82 0,-5-1-62 15,7 0-52-15,-6 0-58 0,6-1-66 0,-3-3-49 0,3-1-44 0,-2-1-14 16,-2-1 4-16,4 0 13 0,0 0 21 0,0-2 49 0,0-2 60 16,0 1 89-16,4-1 98 0,-4-1 80 0,2 2 73 0,1-1 81 0</inkml:trace>
  <inkml:trace contextRef="#ctx0" brushRef="#br0" timeOffset="126327.83">28743 6871 42 0,'0'0'340'0,"0"0"163"0,-2-1 100 0,2 1 70 0,0 0 46 0,0 0 36 16,2 1 25-16,-2 4 21 0,0-2 15 0,3 0 15 0,-1 1 9 0,2 0 13 16,-1 1-68-16,-1 1-106 0,3 2-139 0,-1-1-152 0,5 1-89 0,-3-1-61 15,3 1-40-15,0-1-28 0,1 2-25 0,-1-1-19 0,6 1-15 0,-2-2-12 16,-3 2-12-16,5-1-12 0,-1-2-10 0,5 1-11 0,-5 1-13 0,4-4-17 15,-7 2-23-15,3-1-25 0,1 1-24 0,-1-4-23 0,1 0-23 0,-1 1-28 16,-1-1-62-16,-2-2-82 0,1-2-98 0,-1 1-104 0,-2-3-102 16,2 3-99-16,-2-3-90 0,4-1-80 0,-4-1-29 0,-2 0-5 0,2 0 11 15,0 0 12-15,4-1 21 0,-6 1 22 0,0-2 65 0,1 2 79 0,-1 0 99 16,2 0 106-16,-2 0 102 0,2 2 98 0</inkml:trace>
  <inkml:trace contextRef="#ctx0" brushRef="#br0" timeOffset="126702.59">29336 6726 129 0,'-7'-5'484'16,"7"2"108"-16,-2-1 51 0,-2 1 24 0,4-2 14 0,4 2 12 0,-2 0 17 16,-2 0 16-16,0 0 15 0,7 0 15 0,-5-2 13 0,3 3-24 0,2-3-36 15,-1 1-169-15,-1-1-230 0,6 2-106 0,-2-1-50 0,0-1-22 0,4-1-11 16,-2 3-13-16,1-1-15 0,-1-1-13 0,0 1-16 0,2-1-10 0,-3 1-14 15,-1-1-7-15,4 1-4 0,-2-1 2 0,-2 2 10 0,0 2-2 0,0-2-6 16,-2 0-2-16,-3 1 2 0,1 1 0 0,1 1 5 0,-3 0 1 0,1 0 4 16,-2 0 5-16,-2 1 8 0,4 1 7 0,-1-1 9 0,-3 4 0 15,0-3-6-15,0 3 10 0,0 0 19 0,0 2 11 0,0 2 13 0,-3 0 8 16,-1 3 10-16,-2 0 8 0,3 3 9 0,-3-1 6 0,1 2 1 16,1 1 0-16,-3-1 0 0,0 2-2 0,-2 2-1 0,2-1-6 0,-1-1-7 15,1 2-11-15,-2-1-10 0,4 1-11 0,-8-1-12 0,8 1-14 0,-4-2-13 16,0 0-10-16,-1-2-14 0,5 1-8 0,-4-1-10 0,0-1-7 0,4-1-7 15,-5-1-12-15,5-1-12 0,0 0-15 0,-1-1-17 0,-1-2-19 0,2 0-17 16,-1-2-24-16,1-1-23 0,-1 2-22 0,-1-2-26 0,5-2-22 0,-3-1-25 16,-2 0-23-16,1 0-18 0,3-1-45 0,-3-1-62 0,4 1-84 0,-5-2-94 15,5-2-70-15,-3 1-62 0,-2-1-86 0,1-1-98 0,3 2-31 0,-3-2-2 16,-3-2 15-16,4 1 17 0,-1-1 18 0,-3-1 20 0,4 2 53 0,-4-2 67 16,0-2 99-16,0 1 108 0,3-1 89 0,-3 1 80 0</inkml:trace>
  <inkml:trace contextRef="#ctx0" brushRef="#br0" timeOffset="126920.27">29198 6858 202 0,'2'-4'370'16,"-2"2"78"-16,4 0 57 0,-1 1 70 0,-1 1 75 0,2 0 56 0,-2 0 50 15,1 1 30-15,3 1 24 0,-1-1 18 0,-1-1 12 0,1 3-44 0,2-1-66 16,-1 1-97-16,3-2-109 0,-4 2-72 0,4 2-50 0,-1-3-66 0,1 3-71 16,0-2-53-16,3 3-47 0,-1-2-30 0,2 3-24 0,-2-1-17 0,0 0-11 15,3 0-14-15,-1-2-14 0,-3 2-23 0,3 0-29 0,-2 0-23 0,2-1-19 16,-2-1-19-16,-2 1-22 0,0-1-19 0,1 1-19 0,-1-1-34 0,4 1-34 15,-6-1-72-15,2-1-91 0,6 2-78 0,-6-2-69 0,4 1-58 0,1-1-48 16,-3 2-55-16,3-2-57 0,-1-2-42 0,-2-1-39 0,2 0-6 0,-3 0 10 16,1 0 23-16,-2-1 32 0,0 1 74 0,4-2 92 0,-6 1 77 0,2-2 72 15,-3 0 66-15,3 1 62 0,0-1 69 0</inkml:trace>
  <inkml:trace contextRef="#ctx0" brushRef="#br0" timeOffset="127243.08">29688 6742 118 0,'0'0'427'0,"2"-2"197"0,-2 2 92 0,0 0 40 16,0 0 26-16,0 2 16 0,4 1 12 0,-2-1 13 0,-2-1 11 0,0 1 11 16,3 1 13-16,-3 1 13 0,4 0-85 0,-2 1-127 0,-2 3-164 15,3 1-180-15,1 1-78 0,-4 2-33 0,2-2-17 0,-2 6-11 0,3-3-13 0,-1 4-14 16,-2-1-8-16,7 1-7 0,-7-1-14 0,2 2-10 0,4 0-20 0,-6 0-18 15,3 0-16-15,3 0-15 0,-3 0-10 0,1 0-8 0,-2 0-8 0,-2-1-8 16,5-1-4-16,-5-1-7 0,7 0-14 0,-7-1-15 0,2-1-14 0,-2-1-18 16,0 0-11-16,4-1-10 0,-2-2-13 0,-2 0-12 0,0-2-16 0,0-1-18 15,3 0-9-15,-3-1-5 0,0-2-9 0,0 0-15 0,0-3-31 16,0 0-41-16,0 0-65 0,0 0-77 0,0 0-57 0,0-3-49 0,0-2-54 0,4 2-54 16,-4-3-71-16,2 2-77 0,-2-4-32 0,0-1-16 0,3 0 7 0,-1-1 19 15,-2-1 37-15,4 1 53 0,-4-2 80 0,5 0 91 0,-5-2 72 16,4-1 61-16,-1 2 65 0,-1-1 65 0</inkml:trace>
  <inkml:trace contextRef="#ctx0" brushRef="#br0" timeOffset="127685.57">29808 6835 34 0,'-4'-4'363'0,"2"-1"85"0,-1-1 47 0,-1 1 27 0,4 3 16 16,0-4 22-16,0 3 23 0,0-2 29 0,0 2 36 0,0-1 31 16,0-1 28-16,4 1-3 0,-1-1-16 0,-1 1-123 0,4-2-173 0,1 1-81 0,-5-1-39 15,7-1-23-15,-4 1-19 0,4 0-17 0,4-2-23 0,-6-1-25 0,6 2-33 16,1-3-24-16,1 0-19 0,-1 1-12 0,4-1-5 0,-1-1-6 0,4 1-6 15,3-1-3-15,-4-1-2 0,0 2 2 0,-1-1 0 0,5 1 0 0,-6-1 1 16,2 1 1-16,2 1 1 0,-8 0-6 0,2 1-8 0,-1 1-5 16,-2-1-5-16,-3 2-3 0,3 2-2 0,-4-2 1 0,-2 1-2 0,2 2 0 0,-3-1 3 15,-3 1 0-15,3 1 0 0,1 1 0 0,-7-2 0 0,2 1 1 16,-2 2 2-16,4 0 5 0,-4 0 2 0,0 0 5 0,0 0 5 0,0 0 4 16,0 0 4-16,0 0 2 0,0 0-1 0,0 0-2 0,0 0-2 0,0 0-2 0,0 0-5 15,0 0-2-15,0 0-2 0,0 0-3 0,0 0-2 0,-4 2 0 0,4 2 1 16,0-1 1-16,0 2 1 0,0 1 1 0,-2 0 2 0,2 3 5 0,0 0 4 15,0 1 6-15,-4 2 6 0,1 2 5 0,3-1 4 0,0 2 2 16,-2 0-2-16,-2 2-1 0,4-1-3 0,0 1 2 0,0 1 1 0,0-2 1 16,0 2 1-16,0 2-4 0,4-1-1 0,-2-1-6 0,-2 3-4 0,3-1-5 0,1-1-4 15,-2 1-3-15,2-1-3 0,-3 1-4 0,3-1-6 0,0 1-3 0,-4-2-8 16,1 1-6-16,-1-1-7 0,4 0-3 0,-2 0-3 0,-2-1-1 16,3-1-2-16,-3 0-1 0,0 0-1 0,4-1 1 0,-2 0-2 0,-2-2-2 0,0 1 1 15,0-4-4-15,3 0-4 0,-3 0-8 0,2-2-10 0,-2 0-12 16,0-2-11-16,0-1-18 0,0-1-16 0,0-1-26 0,0-3-26 0,0 2-25 0,-2-1-29 15,2-1-23-15,-3 2-22 0,3-2-24 0,-6-2-23 0,6 2-47 16,-3-1-61-16,-3-1-62 0,5 1-64 0,1-2-44 0,-8-2-35 0,8 1-26 0,-5-1-23 16,3 1-32-16,-2-2-34 0,1 0-38 0,-3-2-36 0,1-1-2 15,0 0 15-15,-3 0 51 0,3 0 65 0,0 2 74 0,-5-4 77 0,5 2 60 0,-4-1 53 16,0-1 50-16,0 2 48 0,2 0 59 0</inkml:trace>
  <inkml:trace contextRef="#ctx0" brushRef="#br0" timeOffset="127977.33">29855 6934 279 0,'-4'-1'433'0,"1"-1"77"0,-3-1 48 0,6 3 23 0,0 0 17 0,0 0 10 0,0 0 7 0,0 0 15 0,0-1 17 0,0 1 24 0,0 0 27 0,0-3-44 0,0 0-74 0,6 0-115 0,-6 1-137 0,7 1-68 0,-5-2-35 0,3 0-16 0,2 1-9 0,1-2-3 0,-1 1-2 0,2 0-12 0,2-2-11 0,0 2-21 0,-2-1-23 0,3 1-20 0,-1-2-19 0,4 2-11 0,-1-1-9 0,1 1-7 0,-3-2-11 0,-1 2-6 0,2-2-8 0,-2 3-5 0,1-1-5 0,-5 0-6 0,3 0-3 0,-1 0-5 0,3 1-1 0,-6-1-3 0,-1 2-3 0,1-1-3 0,-1 1-4 0,-1-1-2 0,-1 1-3 0,-1 1-6 0,-2 0-6 0,0 0-11 0,4-2-11 0,-4 2-28 0,0 0-31 0,0 0-61 0,-4-1-77 0,2-1-64 0,-5 2-65 0,5-1-51 15,-1-1-43-15,-7 2-41 0,5 0-42 0,0-1-42 0,-4 1-48 0,3-2-51 16,-3 0-56-16,0 1-3 0,0 0 16 0,2-2 55 0,-6 0 74 0,8 1 65 16,-4-2 66-16,3-1 51 0,1 1 47 0,-4-1 41 0,3 1 44 0,3-1 50 15</inkml:trace>
  <inkml:trace contextRef="#ctx0" brushRef="#br0" timeOffset="128215.23">29971 6589 57 0,'0'-6'260'0,"-4"0"72"0,4 1 43 16,0 3 29-16,0-3 24 0,0 2 24 0,0 3 31 0,0 0 36 0,0 0 69 15,0 0 84-15,0 0 52 0,0 0 42 0,0 0-47 0,0 3-85 0,0 2-67 16,-2 1-60-16,-1 1-36 0,3 2-19 0,-2 3-16 0,2 2-12 0,-7 1-26 16,7 1-29-16,-6 2-57 0,4 3-69 0,-5 0-45 0,5 0-36 0,-5 2-26 15,5-1-19-15,-1 0-13 0,-3 1-10 0,3-2-7 0,-3-1-7 16,4 1-14-16,2-3-10 0,-7 0-16 0,7 0-17 0,-2-3-23 0,-1-1-23 0,3 0-19 15,0-2-16-15,0 0-15 0,0-1-14 0,0-3-15 0,0 0-18 0,0 0-24 16,3-4-30-16,-1 2-55 0,-2-1-67 0,4-2-67 0,-1-3-70 16,-3 1-43-16,2-2-35 0,4 1-35 0,-6-3-36 0,3-2-40 0,3 2-45 15,-1-4-48-15,-1-1-46 0,-1-2-5 0,3-1 16 0,-3-1 51 0,3 0 64 16,-4 0 75-16,5-1 70 0,-2-1 58 0,-3 1 48 0,5-2 48 0,-5 1 48 16,5 0 54-16</inkml:trace>
  <inkml:trace contextRef="#ctx0" brushRef="#br0" timeOffset="128440.81">30061 6616 25 0,'0'-12'315'0,"0"3"153"0,0 2 88 0,0-1 60 0,0 4 46 0,4 0 42 16,-4 4 33-16,0 0 28 0,0 0 21 0,0 0 20 0,0 0 13 0,0 0 14 16,0 0-61-16,0 0-99 0,0 0-130 0,0 0-141 0,-4 2-81 0,4 1-51 15,-4 2-42-15,4 1-38 0,-1 0-25 0,-3 3-22 0,4-1-17 0,-2 5-17 16,2-1-11-16,-3 3-14 0,3-1-11 0,-4 5-7 0,4-3-7 0,-2 2-7 16,2 2-7-16,-3-1-7 0,3 1-9 0,-2-1-8 0,2 0-17 0,0 1-20 15,-4-1-19-15,1 1-16 0,3-2-17 0,-6 0-14 0,6 0-19 0,-4 0-20 16,3-1-37-16,-3-1-41 0,2-1-67 0,-1 0-71 0,-1 0-65 0,2-1-56 15,-1-2-37-15,1 1-26 0,-5-2-25 0,1-2-27 0,4 1-31 0,-1-2-33 16,-3-2-46-16,3-2-57 0,-3-1 2 0,1 2 27 0,-2-4 60 0,1 2 70 16,4-3 63-16,2 0 62 0,-9 0 45 0,2-1 42 0,2-1 39 0,3 1 42 15,-2-3 44-15,1 2 47 0</inkml:trace>
  <inkml:trace contextRef="#ctx0" brushRef="#br0" timeOffset="128610.34">29866 7090 295 0,'-4'2'459'0,"2"-2"98"15,-1 1 68-15,1 1 51 0,-2-1 44 0,1 0 33 0,3 1 25 0,0 0 19 16,0-2 16-16,-2 1 12 0,2-1 14 0,0 0-55 0,0 0-84 0,0 0-128 15,0 0-148-15,0 0-81 0,0 0-53 0,2 0-35 0,-2 0-27 0,7 0-21 16,-5 0-18-16,3 0-14 0,4 0-11 0,0-1-14 0,4-1-9 0,-6 0-12 16,8 1-11-16,-1-2-10 0,2 0-15 0,-1 2-16 0,1-2-22 0,-1-2-31 15,3 2-34-15,-4-1-34 0,4 1-31 0,-3-2-26 0,-4 2-23 0,3 0-27 16,-1-1-27-16,-2 1-52 0,1-2-66 0,-3 2-82 0,-2-2-93 0,2 3-68 16,1 0-56-16,-1-1-52 0,0 2-44 0,0-1-62 0,-8 1-65 0,5-1-19 15,3-1 1-15,-4 0 15 0,-1 0 24 0,1 0 49 0,3 0 63 16,-7-1 86-16,5-1 92 0,1 1 71 0,-1-2 62 0,-1 0 63 0,0 0 69 15</inkml:trace>
  <inkml:trace contextRef="#ctx0" brushRef="#br0" timeOffset="129297.88">30551 6572 168 0,'4'-2'414'16,"-4"-1"100"-16,2 1 66 0,-2 2 50 0,0 0 45 0,0 0 36 0,0 0 34 0,0 2 23 15,0-2 21-15,3 1 17 0,-3-1 16 0,0 2-35 0,0-2-52 16,2 1-132-16,-2-1-161 0,-2 5-93 0,2-2-61 0,0 0-49 0,-3 0-45 0,3 0-34 16,-2 1-31-16,2 2-22 0,-7-1-22 0,5 2-17 0,-2-1-14 15,2 2-14-15,-5 1-11 0,2-2-10 0,-1 2-7 0,1 2-6 0,-4-2-3 0,3 0-1 16,-3-1 1-16,0 2-3 0,0 0-3 0,4-2 0 0,-1 0 1 16,-3 0-1-16,4 0-3 0,-2-1 2 0,1-1 2 0,1 0 2 0,1 0-1 15,2-1 1-15,-5-1-2 0,7-1 1 0,-2 0-1 0,-1 0 4 0,3 0-2 16,0-3 1-16,0 2 1 0,0-2 1 0,0 0 3 0,0 0 3 0,0 3 1 15,3-2 2-15,-1 1 2 0,2-2 1 0,-1 0 4 0,-1 0-1 0,4 0-3 16,1 0 2-16,-2 0 4 0,1 0-2 0,3-2 1 0,0 1-1 0,-4-2-1 16,6 0-1-16,-2-1-2 0,0 2 0 0,0-3-2 0,0 1-2 0,0-1-4 0,0 1 1 15,-1-1 2-15,1 1-2 0,0-1-2 0,-4-1-2 0,4 2 1 0,0-1-1 16,-3 1-1-16,-1-1-1 0,2 1 1 0,-5-1-2 0,4 1 1 16,-3-1-1-16,3 2 1 0,-3 0-1 0,-1 0 1 0,2 2-1 0,-1-1 1 15,-1-1-1-15,-2 1 2 0,4 1-1 0,-1 1-1 0,-3 0 1 0,2-1-2 0,-2-1 1 0,6 1 1 16,-6 1 1-16,7-3-2 0,-5 1 1 0,1 1 1 0,-1-1 0 15,2 2 3-15,-1-3 1 0,-1 3 2 0,5-1 2 0,-7 1 1 0,2-2 1 0,-2 2 4 16,4 0-1-16,-4 0 4 0,2 2 2 0,1-2 7 0,-3 0 4 16,4 1 5-16,-4 2 4 0,0-1 3 0,0 2 0 0,-4 1 0 0,1-1 0 0,1 2-2 15,-2 2 1-15,-1-1-5 0,1 1 2 0,-1 1-2 0,-4 0-3 0,7 1-5 16,-7 1-7-16,3-1-7 0,-3-1-7 0,2 0-4 0,2 2-1 0,-1-4-4 16,1 1 1-16,-1-1-2 0,-1 1 0 0,5-1 1 0,-3-1-2 0,5 2-1 15,-7-2-1-15,5-2 0 0,-2 2 2 0,1 0 5 0,3 0 4 0,-6-1 4 16,6 1 3-16,-2-2 5 0,-1 1 7 0,3 1 6 0,-4-3 6 0,4 3 7 15,-2-3 6-15,-1 1 8 0,3 1 4 0,-2-1 1 0,2-1 4 0,0 2 2 16,-4-1 4-16,1-1 1 0,3 0-1 0,-2 0-4 0,2 0-4 0,-4-1-8 16,4 1-5-16,0-3-7 0,0 3-5 0,0-3-8 0,0 0-3 0,0 3 1 15,0-3-6-15,4 1-4 0,-4-1-2 0,2 2-4 0,-2-2 0 0,3 0 0 16,1 0 1-16,-2 0 2 0,3 0-1 0,-1 0-1 0,1 0 0 0,1 0 1 16,1 0-2-16,-2 0 0 0,1-2-1 0,-1 1-3 0,4 1-2 0,-3-3-1 15,3 1-3-15,-4-1-6 0,2 2-10 0,2-3-14 0,-7 2-14 0,4 0-19 16,3 1-22-16,-4-2-24 0,-1 0-29 0,-1 1-27 0,-1-1-24 0,5 1-24 15,-7 1-24-15,0 0-28 0,0 1-57 0,0 0-77 0,0 0-84 0,0-3-87 16,0 3-66-16,0 0-56 0,0 0-57 0,-3 0-54 0,3 0-37 0,-6 1-28 16,-1 1-1-16,2-1 14 0,-1 2 17 0,1 0 23 0,-1 2 60 0,-3-2 77 15,0 1 94-15,0-1 100 0,0 2 84 0,0 1 71 0,2-1 79 0</inkml:trace>
  <inkml:trace contextRef="#ctx0" brushRef="#br0" timeOffset="129504.99">30457 7084 241 0,'0'3'399'0,"0"-1"66"0,-2-2 39 0,2 0 38 0,2 3 37 0,-2 0 50 0,7-3 51 0,-7 0 38 0,6 0 34 0,-4-2 22 0,5 1 17 0,-2-1-47 0,1-1-78 0,6 2-112 0,-6-4-128 0,3 2-62 0,-4 0-36 0,1-1-37 0,6-1-35 0,-6 2-48 0,3-3-51 0,-2 0-38 0,2 2-32 0,0-1-21 0,0 1-20 0,-3-2-11 0,6 1-13 0,-4-1-11 0,1 2-14 16,-4-1-14-16,4 2-14 0,-2-2-20 0,1 1-23 0,-1 0-50 0,-2 1-67 16,1-2-84-16,-3 1-94 0,3-1-73 0,-1 1-65 0,1-1-74 0,1 0-73 15,-7 1-62-15,2-2-55 0,1 0-17 0,-1 0-3 0,2 0 12 0,-4 0 18 16,3 0 50-16,-1-1 65 0,2-1 84 0,-3 1 94 0,-1-1 71 0,4 1 68 15,0-1 73-15</inkml:trace>
  <inkml:trace contextRef="#ctx0" brushRef="#br0" timeOffset="129771.85">30743 6763 180 0,'0'0'323'0,"0"0"51"0,0-4 30 0,4 2 24 0,-4 1 23 16,3-2 31-16,-1 1 38 0,3 1 44 0,-1-1 46 0,2-1 46 0,1 0 45 0,-5 0-24 15,7-1-54-15,-4 1-79 0,4-2-85 0,2 2-41 0,-4 0-20 16,2-1-17-16,-2 1-11 0,2-2-27 0,4 2-32 0,-2-1-37 0,2 1-43 0,-6-2-41 15,6 2-43-15,-3-2-24 0,5 3-19 0,-6-3-11 0,5 1-8 16,-5 1-2-16,4-2-4 0,-2 2-5 0,0 0-7 0,-2 0-4 0,0 0-6 0,0 0-3 16,0 2-3-16,-4-3-3 0,4 2-4 0,-3 0-4 0,-1-1-4 0,3 2-4 15,-7-2-5-15,5 1-6 0,1 1-6 0,-5-1-5 0,1 0-4 0,-1 1 0 16,2 0-1-16,-4 1-2 0,3-2-3 0,-3 2-3 0,0 0-2 16,2-1-7-16,-2 1-9 0,0 0-9 0,0 0-10 0,0 0-16 0,0 0-16 0,-2-3-25 15,2 3-29-15,-3-2-65 0,-1 1-79 0,4 1-76 0,-5-2-75 0,3 2-54 0,-2 0-46 16,1-1-40-16,-3-1-38 0,5 2-46 0,-7 0-50 0,-1 0-42 15,4-2-40-15,-1 1-2 0,-3 1 21 0,4 0 57 0,-4-1 81 0,0 1 75 16,3 0 73-16,-3-2 58 0,0 2 48 0,4 0 46 0,-4 2 45 0,3-2 57 16</inkml:trace>
  <inkml:trace contextRef="#ctx0" brushRef="#br0" timeOffset="130117.22">30848 6660 253 0,'-6'5'335'0,"1"0"33"0,0 1 22 0,-1 0 16 0,3-2 14 0,-3 3 19 15,3 0 30-15,-1-1 34 0,-2 2 48 0,1-2 51 0,5 1 33 0,-4-1 26 16,3 1-65-16,-3 0-100 0,4-1-47 0,-2 0-20 0,2 1-16 0,0-1-15 15,0 0-12-15,0-1-12 0,0 1-26 0,2 0-29 0,-2-2-44 0,5 2-48 16,-1-1-46-16,0 0-49 0,1 0-30 0,1 1-21 0,-1-1-14 0,4-1-7 16,-4-1 0-16,4 2 5 0,1-2 1 0,0 1 1 0,-1-1 7 0,0-2 2 15,6 3 5-15,-6-3 3 0,5 1 2 0,-1-1 1 0,-2 1 4 0,3-2 7 16,1 1 8-16,-2 1 14 0,1-2 7 0,0 0 8 0,-3-2 1 0,4 1 0 16,-1 1-2-16,1 0-1 0,-1-2-5 0,-1 1-1 0,-2-1-3 0,1 2-5 15,-1-1-3-15,-2-1-7 0,4 2-11 0,-6 0-17 0,0 0-10 0,1-2-8 16,-5 2-10-16,3 0-6 0,-1-1-6 0,-1 1-5 0,1 0-4 0,-5 0-4 15,0 0-4-15,7-1-2 0,-7 1-4 0,0 0-5 0,0 0 1 0,0 0-4 16,0 0-2-16,0 0 0 0,0 0-5 0,0 0-3 0,0 0-11 0,0 0-12 16,0 0-25-16,0 0-26 0,0 0-30 0,0-3-36 0,2 0-23 0,-2 3-23 15,0-3-18-15,-2-2-18 0,2 2-23 0,0-1-24 0,0-2-45 0,0 1-52 16,-3-1-69-16,3 0-75 0,-4 0-43 0,4 0-27 0,-2 0-16 0,-1-1-11 16,3 1-22-16,-4-2-27 0,2 2-54 0,-3-3-63 0,1 2-17 0,1-2 4 15,-3-2 39-15,4 2 52 0,-5-1 77 0,7-1 86 0,-5 0 65 0,3 0 53 16,-5-1 49-16,7 0 43 0,-6-2 48 0,6 2 48 0</inkml:trace>
  <inkml:trace contextRef="#ctx0" brushRef="#br0" timeOffset="130559.98">31108 6322 249 0,'-3'-12'338'0,"3"-1"49"0,0 1 34 0,-2 1 29 0,2 2 30 16,0 2 43-16,0-1 54 0,0 2 53 0,0 0 60 0,0 0 39 0,0 0 32 16,-4 3-45-16,4 0-78 0,0 3-81 0,0-3-84 0,0 3-45 0,0 0-30 15,0 0-27-15,0 3-27 0,-3 0-38 0,3 3-48 0,-2 0-50 0,-2 5-54 16,4-1-34-16,-5 4-22 0,1 1-16 0,4 3-5 0,-5 0 2 0,3 4 5 15,-2 1 9-15,1 1 8 0,-3 0 7 0,6 1 7 0,-1 2 5 0,-3 2 6 16,0-1 6-16,2 1 6 0,-1-1 5 0,-1 1 7 0,4-2-4 0,-2 1-5 16,-1 1-7-16,3-2-7 0,0-2-9 0,0-1-8 0,0-1-9 0,3-1-9 15,-1 0-11-15,-2 0-9 0,4-3-11 0,-1-1-10 0,-1 0-12 0,6 0-12 16,-7-3-6-16,5 0-4 0,1-1-5 0,-5-1-6 0,3 1-1 0,2-2-4 16,1-2-2-16,-1-1-1 0,2 0 1 0,-4 0-2 0,4-1-2 0,-1-1-1 0,-1-1-3 15,2 0-5-15,-2-1-2 0,2-1-5 0,-3 1 1 0,3-2 4 16,0-2-1-16,0 0-6 0,-4 1-1 0,8 0-1 0,-8-2-1 0,1-2 0 0,3 0 2 15,-4 1 2-15,8 0 1 0,-8-2 4 0,1 0 4 0,3 0 3 0,-4-2 1 16,4 2-1-16,-3-1 5 0,3-1 11 0,-4 1 6 0,4-1 4 0,-3 1 8 16,1 1 6-16,-5-2 9 0,3 1 5 0,-1-1 11 0,-1 4 10 0,-1-2 10 0,2 0 7 15,-2 1 10-15,-2-1 10 0,0 3 6 0,0 0 2 0,0-3 2 16,0 3 3-16,0-2 3 0,0 0 0 0,-6 0-2 0,6 1-5 0,-2-2-6 0,2 1-9 16,-7 2-8-16,5-3-4 0,-3 2-11 0,-2-1-10 0,1 0-10 0,1 1-7 15,-1 0-6-15,-3 1-6 0,0-2-6 0,0 1-8 0,0 1-6 0,4 0-2 16,-4 0-9-16,3 0-6 0,-3 0-16 0,4 0-13 0,-4 0-17 0,5 0-20 15,-1 0-25-15,-4 0-25 0,3-2-36 0,4 2-44 0,-7-1-39 0,2-2-36 16,2 1-37-16,-1-1-33 0,1-1-78 0,-1 1-97 0,-1-3-94 0,2-2-93 16,3 2-83-16,2 0-75 0,-4-2-63 0,1-2-56 0,3 1 0 0,3-1 23 15,1-1 32-15,-4-1 33 0,2 0 35 0,3 0 34 0,-1-3 80 0,1 2 104 16,1-4 107-16,-3 2 105 0,3-1 101 0,3-4 98 0</inkml:trace>
  <inkml:trace contextRef="#ctx0" brushRef="#br0" timeOffset="130756.06">31371 6272 100 0,'0'0'482'0,"0"0"129"0,3-1 72 0,-3 1 41 0,0-1 29 0,0 1 24 0,2 0 20 0,2 0 13 0,-1 1 15 0,-1 0 10 0,-2 1 7 0,4 1-19 0,-2 0-32 0,-2-1-175 0,7 2-241 0,-7-1-122 0,2 2-73 0,-2-2-42 0,3 1-29 0,-1 1-22 0,-2-1-21 0,4-1-24 0,-4 3-21 0,3-1-22 0,-3 0-23 0,2 2-33 0,-2-1-42 0,4-2-77 0,-4 2-94 15,1 2-91-15,-1-2-85 0,0 0-80 0,0 0-76 0,0 1-88 0,0-1-93 16,0-1-37-16,0 1-9 0,-1-2 4 0,1-4 8 0,0 6 26 0,0 0 33 15,0-6 75-15,0 6 93 0,0-6 90 0,0 5 86 0,0-5 80 0,0 0 75 16</inkml:trace>
  <inkml:trace contextRef="#ctx0" brushRef="#br0" timeOffset="139506.91">3625 5980 171 0,'0'-1'451'0,"-4"-2"168"0,2 1 83 0,2-1 42 0,0 3 24 0,0 0 16 0,0 0 12 0,0 0 12 0,0 0 9 16,0 0 9-16,0 0 6 0,0 0 4 0,0 0-110 0,0 0-167 0,0 0-162 0,0 0-165 16,0-1-79-16,0 1-37 0,2-3-23 0,-2 3-11 0,0-2-8 0,4 1-7 15,-1 1-4-15,-1 0-3 0,2 0-1 0,1 0-4 0,1 0 1 0,-1 0 1 16,2-2 1-16,-1 2 2 0,3 0 3 0,-4-1 3 0,4 1 3 16,0 0 2-16,-3-2 1 0,5 2 1 0,-2 0 0 0,0 0 2 0,0 0 1 15,0 0 1-15,2-1-4 0,-2 1-2 0,0-2-2 0,1 2-1 0,0-2-4 16,0 1-5-16,-1 0-3 0,4-1-7 0,-2 1-3 0,-2 1-7 0,0-2-6 15,0 1-5-15,2-2-4 0,-2 1-3 0,0 1-3 0,0-1-4 16,-4-1 0-16,5 2-2 0,-1-1-2 0,-4 1-1 0,4-1-1 0,-4-1-2 16,1 2-2-16,-1-1-1 0,-1-1 0 0,0 1 0 0,1 1 0 0,-5 0-1 15,5-1-13-15,-5 1-16 0,6-1-23 0,-6 1-28 0,3-1-23 0,-3 1-25 16,2-1-23-16,2 1-27 0,-4-1-56 0,3-1-69 0,-1 0-89 0,-2 2-97 16,4-2-79-16,-4-2-69 0,4 2-54 0,-3-2-46 0,3 1-55 0,-4 0-56 15,0-2-12-15,2 1 3 0,1-1 20 0,1 2 21 0,-2-3 56 0,-2 2 68 16,3-3 89-16,-3 2 97 0,6 0 80 0,-6 0 68 0,5-2 68 0,-1 3 63 15</inkml:trace>
  <inkml:trace contextRef="#ctx0" brushRef="#br0" timeOffset="139676.28">4088 5716 34 0,'3'-5'321'0,"-3"1"151"0,4 1 91 0,-2-1 60 0,-2 2 46 15,0 2 44-15,0 0 26 0,0 0 25 0,0 0 17 0,0 0 17 0,0 0 9 16,0 0 8-16,0 0-72 0,0 0-106 0,0 2-132 0,0-2-149 16,0 0-82-16,3 3-59 0,-3-2-43 0,0-1-42 0,0 3-26 0,2-1-23 15,2 0-17-15,-4 2-16 0,5-1-10 0,-5 1-8 0,4-1-6 0,1 1-5 16,-1 1-8-16,-2 0-11 0,1 1-17 0,3-2-17 0,-1 2-41 0,-1-1-50 15,1-1-83-15,1 2-104 0,-3-1-76 0,3 1-66 0,-3-2-67 0,3 2-64 16,-1-1-85-16,-1 1-96 0,-1-2-37 0,-1 2-13 0,-2 0 3 0,4 0 13 16,-4 0 35-16,-4 2 48 0,4-1 82 0,0 1 102 0,-5-1 76 0,5 2 70 15,-4 0 64-15,-1 0 65 0</inkml:trace>
  <inkml:trace contextRef="#ctx0" brushRef="#br0" timeOffset="140134.93">4117 6000 19 0,'-2'4'261'0,"-2"-1"81"0,4 0 43 0,0-2 30 0,0-1 22 16,0 0 22-16,0 0 23 0,0 0 28 0,0 4 33 0,0-4 38 0,0 0 44 15,0 1 49-15,0-1-37 0,4-1-72 0,-2-1-68 0,1 2-67 16,3-3-35-16,-3 0-21 0,3 2-20 0,-1-4-17 0,2 1-26 0,-1-2-26 16,5 0-34-16,-6-2-36 0,8-1-45 0,-2 0-47 0,-2-1-36 0,3-1-33 15,-1-2-18-15,4 1-15 0,-1-2-10 0,-1 1-13 0,1 1-8 0,-3-3-8 16,4-1-9-16,-1 2-8 0,-1-1-5 0,1 0-7 0,1 0-4 0,-4 1-6 16,1-1-1-16,-1 2-1 0,-2-1 0 0,4 1 0 0,-6 1 5 0,2 1 3 15,0 1 6-15,-4-1 8 0,5 4 10 0,-7-3 12 0,3 5 16 16,-3-1 17-16,-1 1 15 0,-2 1 14 0,4 2 11 0,-4 1 11 0,0 1 8 0,0 0 8 15,0 0 5-15,0 0 4 0,0 0 5 0,0 0 3 0,0 0-3 16,0 0-2-16,-4 1-10 0,4 2-12 0,-5-2-9 0,5 3-7 0,-4-3-10 16,-1 2-7-16,1 2-6 0,2-2-6 0,-2 1-6 0,-1 1-4 0,1 1-4 15,3-2-1-15,-3 2 0 0,4-1-1 0,-2 1-1 0,2-2 1 0,-3 2-2 16,3-1-2-16,3-1 1 0,-3 2-2 0,2-1 0 0,2 1-2 0,-3-2 1 16,3 2-1-16,1-1-1 0,-1 1-1 0,5 0-1 0,-3 0-2 15,3 0 1-15,-4-1 0 0,4 2 0 0,2-1 1 0,-2 1-1 0,0-1 0 16,0 0 0-16,2 0-1 0,-2 0-1 0,0 0 1 0,0-2 1 0,-4 3-2 15,5-1 2-15,-1-2 3 0,-4 0-1 0,0 1-2 0,1 0 0 0,-3-1 1 16,1-1 1-16,-2 2 1 0,1-2 1 0,-3 0 4 0,2 1 2 0,-2-2 2 16,0 0 3-16,0-2 3 0,0 4 0 0,0-4 2 0,0 0 1 0,0 1 3 15,0-1 0-15,-2 2-3 0,2-1-5 0,0-1-10 0,-3 2-15 0,3-2-16 16,0 0-23-16,-6 0-23 0,3 0-64 0,1 0-82 0,-2 0-95 0,-1 0-100 16,5 0-83-16,-4 0-74 0,-1-2-87 0,0 2-89 0,1-1-54 15,-2-1-41-15,1-1-7 0,1 1 4 0,-1 1 14 0,1 0 19 16,-1-2 59-16,1 0 80 0,-1 1 95 0,3 1 99 0,-2-1 81 0,-1 1 73 0,0-1 86 15</inkml:trace>
  <inkml:trace contextRef="#ctx0" brushRef="#br0" timeOffset="140515.06">4435 5857 163 0,'0'0'305'0,"0"0"53"0,0 0 32 0,0 0 31 0,0 0 30 0,0 0 42 15,0 0 52-15,0 0 58 0,0 3 64 0,0 0 45 0,-2 0 41 16,2-1-28-16,-3 1-58 0,3 0-73 0,0 0-83 0,-4 1-42 0,4 1-25 15,-2-1-23-15,-1 2-23 0,3 0-37 0,-6 2-45 0,6-1-51 0,-4 2-56 16,-1-1-40-16,1 1-34 0,-1 0-19 0,0 1-14 0,-1-1-8 0,3 0-4 16,-6 0-4-16,3 2-4 0,1-2-2 0,-4 0-5 0,0 0-5 0,3 0-5 15,1 0-5-15,-4-2-3 0,5 1-6 0,-1-1-6 0,-1-1-4 0,1-1-8 16,1 1-11-16,-1-2-14 0,1-1-16 0,-1 2-19 0,1-2-18 0,2 0-18 16,-1-2-15-16,-1 2-20 0,2-1-28 0,-1-1-36 0,3 1-69 0,0-2-84 15,0 0-76-15,0 0-77 0,0 0-53 0,0 0-45 0,0 0-42 0,0-3-32 16,0 3-47-16,0-5-48 0,0 5-34 0,0-6-27 0,3 0 8 0,-3 0 25 15,6 2 64-15,-6-2 82 0,5-1 79 0,-1 2 75 0,-1-1 60 0,3 1 56 16,-4 0 51-16,1 3 48 0,3-4 61 0</inkml:trace>
  <inkml:trace contextRef="#ctx0" brushRef="#br0" timeOffset="140862.4">4348 5979 24 0,'2'-3'252'0,"2"-1"54"0,-4 4 32 16,0-1 20-16,0 1 16 0,3-1 17 0,-3 1 20 0,0 0 21 0,0 0 28 15,0 0 38-15,0 0 45 0,0 0 18 0,0 0 9 0,0 0-38 0,0 0-59 16,0 1-24-16,0-1-12 0,0 0-4 0,0 0-5 0,2 3-5 0,-2-3-11 15,0 2-17-15,0-2-18 0,0 1-29 0,4 2-38 0,-4-1-40 0,0-1-41 16,1 1-36-16,3 1-32 0,0-2-19 0,-2 2-11 0,1 0-7 0,-3 0-2 16,6 0-4-16,-3 2-1 0,3-2-1 0,-3 1-4 0,3-1 1 0,-5 2 0 15,7 1 2-15,-3-4 4 0,-1 3 0 0,1 0 1 0,-3-1-3 16,5 0-4-16,-1 1-3 0,-1 0-2 0,0 1-3 0,-1-2 2 0,2 2 1 16,-1-1-1-16,4-1-1 0,-5 2-5 0,1-1-3 0,4 1-6 0,-3-1-6 15,-1 2-8-15,2-3-2 0,-1 2-2 0,-1-1-2 0,0 1-1 0,1-2 0 16,1 2 0-16,-1-1 2 0,3-1 3 0,-4 2 4 0,4-2 0 0,-4 3 2 15,5-1 0-15,-1-2 0 0,-2 2 2 0,2 0-2 0,0 0-1 16,0-1-2-16,0 1-1 0,-4 0-6 0,4-2-6 0,2 2-9 0,-2-1-9 16,-3-1-8-16,6 0-8 0,-6 1-5 0,3 0-5 0,0-1-2 0,2-1-5 15,-6 0-2-15,4 2-4 0,-2-4-6 0,1 2-9 0,-5-1-17 0,3 1-23 16,-1-2-34-16,2-1-43 0,-5 1-52 0,4-1-61 0,-3 0-53 0,3 0-52 16,-3-1-123-16,-3 0-159 0,6-1-159 0,-3-1-164 0,-1 0-100 0,2-3-67 15,1 0-17-15,-5 0 6 0,4 0 28 0,-2 0 37 0,1 2 53 0,1-1 59 16,-2 1 54-16,-2 4 52 0,0 0 124 0,0 0 157 0,0 0 159 15,0 0 166-15</inkml:trace>
  <inkml:trace contextRef="#ctx0" brushRef="#br0" timeOffset="144492.69">2348 8343 112 0,'0'-2'407'0,"0"-1"92"0,-4 0 47 0,4 3 26 0,4-2 15 0,-2 1 18 0,-2 1 23 0,0 0 34 0,0-1 37 16,0 1 28-16,3-2 20 0,-3 1-14 0,6-1-39 0,-6 1-132 0,5 1-176 15,-5-2-85-15,4 1-43 0,1-1-23 0,-1 1-9 0,-3-1-19 0,3 0-17 16,2 2-33-16,-3-1-35 0,3 0-24 0,-1 1-21 0,-1 0-14 0,1 0-8 15,-1 0-7-15,1 0-6 0,1 0-1 0,-1 1-4 0,2 0 1 0,-1-1-2 16,3 2-3-16,-4 1 0 0,4 0 0 0,-3-1-2 0,3 2 1 0,-4-1-4 16,4 0-1-16,-4 2-3 0,5-2-1 0,-5 1-1 0,-1-1-2 0,1 2-4 15,0-1 1-15,-1 1-1 0,1-1-1 0,1 0 0 0,-2 1 0 0,-4 0-1 16,0 1 1-16,1-2-2 0,3 2 1 0,-4 0-1 0,-4 2-1 0,3-1-1 16,1 0 1-16,-4 3 1 0,-2-1 1 0,1 1-1 0,1 0-1 0,-1 1 0 15,-4 0-1-15,4 1-4 0,-5-2 2 0,1 1-1 0,0-1-1 0,2 0-1 16,-2 1 3-16,0-2 3 0,0 0 3 0,0-2 5 0,4 3 1 0,-4-4 3 15,3 1 3-15,-3-1 4 0,4 0 5 0,-4 0 6 0,3-1 6 0,1-1 8 16,-3 1 5-16,3-3 5 0,3 2 2 0,-1-3-3 0,-1 2-2 0,2-3-3 16,-1 3-3-16,3-3-3 0,0 0-5 0,0 0-6 0,0 0-6 0,0 0-5 15,0 0-5-15,0 0-8 0,0 0-5 0,0 0-8 0,3-3-2 0,-1 3-2 16,2-1-2-16,-1-1 0 0,-1 2 1 0,2-1 1 0,1-1-1 0,1 0 2 16,3 0 0-16,-4 0 2 0,0-1-1 0,4 0 2 0,1 2 0 0,-1-2 3 15,0-1 3-15,0 2 0 0,-4-1 2 0,6 0-1 0,-4 1 1 0,0-1-2 16,2 0 3-16,-3 0 2 0,3 2 1 0,-2-2-2 0,-1 0-1 0,3 1-1 15,-4-1-2-15,4 0 1 0,-3 2 1 0,-1-1-2 0,0 0-2 0,-1 0-2 16,1 0-2-16,-1 1-2 0,1 1-1 0,-1-2 0 0,-2 1 0 0,1-1 0 16,-3 2 0-16,0 0 1 0,0 0-6 0,0 0-4 0,0 0-17 0,6-1-19 15,-6 1-21-15,0 0-20 0,0 0-23 0,0 0-22 0,0 0-25 0,0 0-33 16,0 0-73-16,0 0-96 0,-4-3-91 0,4 3-89 0,0 0-82 0,0 0-75 16,0 0-81-16,0 0-79 0,-2-5-23 0,2 1 2 0,0 4 13 0,0-5 16 15,0-1 26-15,0 2 30 0,0-2 75 0,0 1 93 0,0-1 94 0,0 2 88 16,0-1 88-16,0 5 81 0</inkml:trace>
  <inkml:trace contextRef="#ctx0" brushRef="#br0" timeOffset="144795.1">2639 8218 28 0,'0'-3'274'0,"0"0"88"0,0 0 48 0,0 3 32 0,0-1 31 0,0 1 35 0,5 1 48 0,-5-1 53 0,4 2 54 0,-2-1 47 0,-2-1 36 0,3 2 23 0,1-1-55 0,-2 1-92 0,1 1-82 0,3-2-77 0,-3 2-39 0,-1 2-24 0,4-1-25 0,1 1-28 0,-5 1-39 0,3 0-46 0,2 2-46 0,-1 0-40 0,-1 1-25 0,-1 0-16 0,1 3-7 16,1-1-4-16,-3-1 1 0,-1 2 1 0,2 0 3 0,-4 0 6 0,3 2 2 15,-3-1 2-15,0 1 4 0,0 0 0 0,-3 2-2 0,-1-1-4 0,2 1-6 0,-3 1-7 16,-2 1-9-16,1-2-13 0,-3 2-9 0,0 0-13 0,2-2-12 16,-6 2-9-16,2-1-14 0,2 0-12 0,0-1-21 0,-1-1-27 0,-3 0-33 0,2 0-38 15,2 0-31-15,0-3-31 0,-2 2-30 0,2-4-32 0,0 2-70 16,0-3-86-16,0 0-106 0,0-1-113 0,3-3-109 0,-3 3-106 0,4-5-74 0,0 0-59 15,1-1-10-15,-2 0 16 0,6-2 22 0,0 0 25 0,0 0 29 16,0 0 29-16,-5-1 70 0,5-3 87 0,0 4 106 0,0 0 113 0,0-5 109 16,5-1 111-16</inkml:trace>
  <inkml:trace contextRef="#ctx0" brushRef="#br0" timeOffset="146813.84">3344 8398 52 0,'0'3'295'0,"0"2"60"0,-3-3 32 0,3 2 23 0,0-1 18 0,3 0 24 0,-3-2 26 0,0 1 37 0,0-2 43 0,4 1 47 0,-2 1 46 0,-2-1 6 0,3 0-11 16,1-1-73-16,-2 0-104 0,1-1-44 0,3 1-20 0,-1-1-11 0,-1-1-10 0,1 1-17 16,1-2-20-16,-3 0-34 0,3-2-40 0,3 1-42 0,-4 1-45 0,4-3-34 15,-3-1-33-15,3 0-22 0,-4 0-17 0,4-2-16 0,-3 1-13 16,3-1-7-16,-4 0-7 0,4 0-5 0,-3 0-4 0,3 0-2 0,-6 0-5 15,3 0-2-15,-1 2 1 0,2-1-4 0,-5 1 1 0,2-1-1 0,1 2-1 16,-1 0 3-16,-2 2 3 0,-2-1-1 0,3 2-4 0,-3 0 1 0,4 0 2 0,-4 2 2 16,0 1 2-16,0 0 1 0,0 0-2 0,0 0 2 0,0 0 3 15,0 0 2-15,0 0-1 0,0 0 2 0,0 0 0 0,0 0 0 0,0 0-1 16,0 0-2-16,0 0-5 0,0 0-2 0,0 0-5 0,0 0 0 0,-4 0-2 16,4 0-4-16,0 1-4 0,-3 1-4 0,3 0-2 0,0 2-2 0,-6 0-3 15,6-1 0-15,-3 3-2 0,1-1 2 0,2 2 0 0,-4-1-4 0,4 2-2 16,0-2-3-16,-2 1-2 0,2-2-2 0,0 1-1 0,0 0-1 0,0-4-1 15,2 3-5-15,-2 0-2 0,4-2-2 0,-2 0-1 0,1-2 1 0,1 0-2 16,-2 1 3-16,5 0 3 0,-2-2 1 0,1-2 2 0,-1 0 2 0,4 0 2 16,-3-1 2-16,3-2 2 0,0-1 1 0,0-1 0 0,0-1 0 0,-2-1 0 15,2 0-2-15,4-1 1 0,-2-1-2 0,-2-1 0 0,0 1 0 0,0 0-2 16,0-1-1-16,-2 0-1 0,2 0-1 0,0 0-2 0,0 0-1 0,-3 0 2 16,-1 1 2-16,4 1 1 0,-5-2 1 0,1 1-1 0,0 1 2 0,-1-1 2 15,-2 2 4-15,2 2 1 0,1-2 1 0,-5 3 4 0,4-2 1 0,-4 4 1 16,3-2 1-16,-3 1 1 0,0 0 0 0,0 3 0 0,0-1 1 0,0 0 4 15,0 3-1-15,0 0 1 0,0-2-1 0,0 2 1 0,0 0 1 0,0 0 1 16,0 0 2-16,-3-1 2 0,3 1 2 0,0 0 2 0,0 0 0 0,0 0-1 16,0 0-1-16,0 0 1 0,0 0-2 0,0 0-2 0,0 0-1 15,0 0 0-15,0 1 0 0,-4 1-1 0,4 1-2 0,0 0 0 0,0 1 0 0,0 2 0 16,0 2 1-16,0-1 2 0,0 2 3 0,0 2 3 0,0 1 2 0,0 0 1 16,0 1 3-16,0 0 4 0,0 3 2 0,0-1 2 0,0 1 1 15,0 2 1-15,0 0 2 0,4 2-1 0,-4-1-1 0,0 2 1 0,0 0 1 16,0 2 0-16,0-1 1 0,0 1 1 0,0-1-1 0,0 1-1 0,0-1 2 15,0-1 2-15,-4 0 4 0,4 0 4 0,-2 0 7 0,-1-1 8 0,-1-1 6 16,2-1 6-16,-2 0 6 0,-1 2 6 0,0-2 6 0,1-2 5 0,-1 2 10 16,1 0 9-16,-1-2 5 0,-1 2 1 0,-3-2 3 0,4 0-1 0,1-1-1 15,-5-1-4-15,4 0-6 0,-1-1-2 0,-3 0-4 0,0-1-4 0,4-1-5 16,-4-1-5-16,3-1-7 0,-3 0-9 0,0 0-7 0,-2 0-4 0,2 0-4 16,-5-2-4-16,5 1-2 0,-6-2-4 0,4 1-3 0,-3-2-4 15,1 1-5-15,-5-1-5 0,4-1-4 0,-1 1-5 0,1-2-1 0,-1-2-7 16,1 1-8-16,-1-1-13 0,1-1-19 0,3 0-20 0,-2-1-27 0,-1-1-27 0,5 1-30 15,-2-2-35-15,2 0-27 0,0-2-28 0,0 1-28 0,0-2-31 16,3-2-62-16,1 1-79 0,1-1-79 0,-1-2-82 0,5-1-58 0,0 1-45 16,0-2-50-16,5 0-53 0,-5-2-38 0,8 1-34 0,-3-3-1 0,0 2 12 15,4-3 23-15,2 4 28 0,-2-4 62 0,0 2 82 0,6-2 86 0,-6 1 93 16,5 1 72-16,1 2 62 0,-1-2 75 0</inkml:trace>
  <inkml:trace contextRef="#ctx0" brushRef="#br0" timeOffset="147101.03">3815 8379 226 0,'1'0'371'0,"3"0"80"0,-4 0 59 0,4 1 63 0,1-1 61 0,-3 2 50 0,5-1 45 0,-5 1 29 0,3-1 21 0,4 1 15 0,-5-2 14 0,5 0-49 0,0 0-77 0,-2 0-103 0,2 0-112 0,0 0-75 0,0 0-53 0,2-2-59 0,-2 1-57 0,4-1-46 0,-2 1-40 0,2-2-26 0,-6 1-17 0,5-1-13 0,-1 0-12 0,-2 2-9 0,4-2-6 0,-6 1-6 0,6-1-6 0,-4 2-4 0,-4-1-5 0,4-1-3 0,-3 2-5 0,3-1-4 0,-4 2-4 0,1-2-4 16,-3 1-1-16,3 0-3 0,-3 1-3 0,-3 0-9 0,6-2-9 0,-6 2-15 16,0 0-12-16,0 0-24 0,3-1-27 0,-3 1-64 0,0 0-85 0,0 0-83 15,0 0-92-15,0 0-76 0,0 0-74 0,0 0-84 0,0 0-89 0,0 0-54 16,0 0-37-16,-3 3-11 0,-3-1 4 0,3 3 19 0,1-2 25 16,-5 2 63-16,1 1 82 0,1-2 87 0,1 1 94 0,-1-1 75 0,-4 3 70 15,3 0 87-15</inkml:trace>
  <inkml:trace contextRef="#ctx0" brushRef="#br0" timeOffset="147312.07">3929 8521 6 0,'-4'3'264'0,"4"-1"103"16,0-2 65-16,0 0 48 0,0 3 59 0,4 0 63 0,-3-2 60 0,3 1 60 15,-2-2 36-15,1 1 28 0,3-1 19 0,-3 0 15 0,3 2-58 0,-1-2-86 16,-1 0-93-16,1 0-94 0,-1 0-56 0,1 1-42 0,1-1-54 0,-3 0-58 16,3 0-57-16,-1 0-54 0,3 0-35 0,-3 0-25 0,0 0-18 0,1 0-13 15,-1 0-13-15,2-1-10 0,-1 1-7 0,-1 0-8 0,1-2-6 0,1 2-6 16,-2-1-12-16,1 1-12 0,-1-2-18 0,1 1-18 0,3 1-18 0,-2-2-21 15,-2 1-56-15,4-1-73 0,-1-1-99 0,1 0-109 0,0 2-96 0,0-2-87 16,-4 0-102-16,4 0-112 0,0 0-45 0,0 0-14 0,-3-1 2 16,5 2 10-16,-2-1 16 0,-4 1 14 0,4 1 56 0,0-1 72 15,0 1 99-15,0-1 112 0,2 1 94 0,4 1 88 0</inkml:trace>
  <inkml:trace contextRef="#ctx0" brushRef="#br0" timeOffset="148166.12">4659 7918 37 0,'0'-1'458'0,"0"1"122"0,0-3 63 0,0 3 38 0,0 0 24 0,0 0 22 0,0 0 20 15,0 0 18-15,0 0 18 0,0 0 14 0,0 0 15 0,0 0-5 16,0 0-11-16,0 3-168 0,0 1-239 0,0-1-109 0,0 2-53 0,0 1-24 16,0-1-15-16,0 3-10 0,0 0-4 0,0 2 0 0,0 1 0 0,0-1 5 0,0 4 5 15,0-1 7-15,0 2 6 0,0 2 14 0,0-1 13 0,-2 1 8 16,-1 1 3-16,3 1 4 0,0 1 2 0,-6 1-1 0,6 0-2 0,-3 1-2 16,-3-1-9-16,3 3-9 0,1 0-12 0,-3 0-13 0,1 0-14 0,-2 0-19 15,1 0-21-15,1 0-17 0,-1-1-14 0,-2-1-77 0,5-2-31 16,-3 1 0-16,1-3 0 0,-1 0 0 0,1-2 0 0,-2-1 0 0,6-1 0 15,-3 1 0-15,1-3 0 0,-2 0 0 0,4-2 0 0,-1-1 0 0,-3 0 0 16,4-1 0-16,-4-1 0 0,4-1 0 0,0-1 0 0,-1-1 0 0,1-1 0 16,-4 2 0-16,4-2 0 0,0 0 0 0,0 0 0 0,-4-2 0 0,4-1 0 15,0 2 0-15,0-2 0 0,0 0 0 0,0 0 0 0,0 0 0 0,0 0 0 16,0 0 0-16,0 0 0 0,0 0 0 0,0 0 0 0,0 0 0 0,0 0 0 16,0 0-113-16,0 0-17 0,0 0-16 0,0 0-13 0,0 0-15 0,0-3-12 15,0 1-11-15,0-2-11 0,0 1-5 0,0-3-6 0,4 0 0 0,-4-2 0 16,4 0 4-16,-3-2 9 0,3 0 7 0,1-1 13 0,4-2 14 0,-3 0 16 15,3 0 16-15,0 0 17 0,0-2 19 0,2 1 19 16,2 1 17-16,-3-1 12 0,-1 1 13 0,6-1 8 0,-4 2 5 0,1 0 2 16,3 0 7-16,-1 0 9 0,-3 1 4 0,2 1 4 0,-2 1 2 0,1 0 5 15,-1 1 5-15,2 1 2 0,-4 3 5 0,2-2 5 0,-6 1 2 0,4 2 8 16,0 0 9-16,-3 0 11 0,-1 2 4 0,2-1-3 0,-1 2 6 0,-4-1 8 16,5 1 4-16,-5 0 7 0,1 1 4 0,3-1 4 0,-3 2 5 0,-1-1 4 15,2 1 8-15,-4 1 1 0,3-2 6 0,-1 2 2 0,-2 0 5 0,4 2 5 16,-4-1 1-16,0-1-2 0,0 2-3 0,0-1-5 0,-4 2-7 0,4 2-7 15,-2-2-10-15,-1 1-9 0,-1 2-7 0,-1-1-9 0,-1 0-8 0,1 2-12 16,-4-1-8-16,3 1-9 0,-3-1-10 0,0 0-12 0,0 1-13 0,0 0-13 16,-2-2-15-16,2 0-13 0,0 0-16 0,-2-1-16 0,2 1-13 0,-3-1-12 15,1-1-14-15,2-1-14 0,0 1-14 0,-2-2-10 0,2-1-7 0,0 0-2 16,0 0 1-16,0-1 5 0,3-1 10 0,-3 1 9 0,4-2 13 0,-1 0 12 16,3 0 10-16,-3 0 11 0,3-2 11 0,1 2 15 0,-2-1 10 15,4 1 11-15,0-2 9 0,-1 1 9 0,1 1 6 0,0 0 6 16,-4-2 5-16,4 2 1 0,0 0 3 0,0 0 1 0,4-3 4 0,-4 2-1 15,0 1 4-15,1-2 2 0,3 0 4 0,-4 2 4 0,5-1 4 0,-1 0 5 16,1 1 6-16,-1 0 6 0,-2-2 12 0,3 2 15 0,3 0 5 0,-3 0-1 16,0 2 5-16,1-2 8 0,-1 1 7 0,2 0 8 0,-1 3 10 0,-1-1 10 15,4 1 3-15,-3 1 2 0,3-1-1 0,-4 2-4 0,2-1-11 0,1 1-14 16,-1 0-4-16,-2 1 1 0,1 0-4 0,3 0-9 0,-4 0-8 0,1-1-12 16,-3 0-21-16,3 0-24 0,-1 0-30 0,-1-1-29 0,1-1-29 0,-1 1-27 15,1-1-25-15,1-1-21 0,-3 0-33 0,-3 0-36 0,6-1-83 0,-1 1-103 16,-1-3-91-16,1 1-81 0,-1-1-55 0,1-1-41 0,1 1-42 0,-1-3-40 15,4 0-39-15,-5-2-41 0,1 1-6 0,4-2 9 0,0-2 27 0,-3 1 34 16,3-1 81-16,-4 0 105 0,1 0 89 0,1 0 85 0,-2-1 62 16,1 0 54-16,3 2 62 0</inkml:trace>
  <inkml:trace contextRef="#ctx0" brushRef="#br0" timeOffset="148477.81">5012 8371 231 0,'0'-3'362'16,"4"0"77"-16,-4 2 60 0,5-1 67 0,-1 2 66 0,1-1 55 0,1 1 48 0,3-2 30 0,0 2 23 0,0-1 12 0,1-1 13 0,3 1-51 0,2-1-77 0,-5 2-97 0,3-2-103 0,2 1-70 0,-1 1-54 0,-3 1-59 0,2 1-60 0,1 0-43 0,-3 1-35 0,3 0-17 0,-1 0-11 0,-2 3-2 0,2-4-1 0,-3 5 4 0,3-1 7 0,-2-1 6 0,-2 3 3 0,2 0 9 0,-2-1 5 0,0 1 3 15,0 1-2-15,-4 0-4 0,4 1-6 0,-3 1-9 0,-1-2-9 0,3 1-9 16,-7 2-7-16,3-2-14 0,-4 1-16 0,2 0-12 0,-2-1-12 0,0 1-11 15,0-1-11-15,-2 1-7 0,2-1-9 0,-4 2-4 0,-1-3-5 0,1 2-5 16,-1-1-3-16,3 1-9 0,-5-1-10 0,5-1-19 0,-5 0-18 16,5-1-30-16,-3-1-33 0,-3-1-38 0,6-1-39 0,-3 1-31 0,1-4-28 15,-1 0-50-15,0 0-64 0,1-1-96 0,-1-1-113 0,1-1-93 0,-2-1-83 16,3-1-92-16,3 0-102 0,-6-1-24 0,6-1 9 0,0-1 25 0,0-1 31 16,0-1 29-16,0-1 26 0,0 0 50 0,4-1 63 0,-2-3 96 0,1 0 114 15,-1 0 99-15,6-1 90 0</inkml:trace>
  <inkml:trace contextRef="#ctx0" brushRef="#br0" timeOffset="148686.37">5386 8344 27 0,'0'-3'343'0,"0"0"192"0,0 2 106 0,-3-1 67 0,3 2 43 15,0 0 33-15,0 0 23 0,0 3 16 0,0-3 17 0,0 3 15 0,0-1 12 16,0 1 16-16,-2-2-60 0,-2 2-89 0,4 2-147 0,-3-1-174 0,1 1-94 16,-2 1-55-16,3 0-31 0,-7 1-22 0,3 0-15 0,-1 4-10 15,1-2-12-15,-4 2-9 0,0 1-11 0,0 0-11 0,0 0-15 0,2 0-17 16,-6 1-16-16,4 1-15 0,-2-1-11 0,-2 1-13 0,-1-1-16 0,3 1-17 15,2-1-26-15,-5-1-26 0,4 0-30 0,0 0-38 0,-3-1-31 0,4-1-30 16,-2-1-26-16,2 0-25 0,4-1-55 0,-4-1-71 0,3 1-92 0,1-4-104 16,-3 2-81-16,7-1-72 0,-3-2-92 0,-1 0-101 0,5-3-30 0,0 0 4 15,0 0 18-15,0 0 19 0,0 0 23 0,1-3 25 0,3-2 54 0,1 1 71 16,-1-4 93-16,2 1 102 0,-3-1 89 0,6-1 80 0</inkml:trace>
  <inkml:trace contextRef="#ctx0" brushRef="#br0" timeOffset="149002.18">5410 8499 60 0,'5'-2'344'0,"4"1"154"0,-3-1 101 0,3-1 81 16,0 2 54-16,-4-1 40 0,6 2 27 0,2-1 19 0,-2-1 11 0,-2 2 9 16,5-2 6-16,1 1 10 0,-1-2-79 0,-1 2-114 0,1-1-134 0,4 1-141 15,-1-2-94-15,-3 0-72 0,1-1-47 0,3 2-35 0,-4-1-22 0,1 0-13 16,-1 0-9-16,1 0-4 0,-1 0-8 0,-1 0-8 0,1 1-4 0,-3-1-5 15,3 0-6-15,-1 2-7 0,-2-2-9 0,-2 0-6 0,4 1-7 0,-6 0-7 16,2 0-2-16,-4 0-4 0,4 1-4 0,-5 1 0 0,1-2-3 0,1 2-1 16,-6 0 0-16,4-1-4 0,-4 1-4 0,0 0-7 0,0 0-11 0,0 0-11 15,0 0-16-15,0-2-21 0,0 2-18 0,0 0-21 0,0-1-44 16,-4-1-54-16,4 1-100 0,-6-1-121 0,6 2-100 0,-5 0-90 0,5 0-106 16,-5-2-116-16,-4 1-46 0,5 0-15 0,-1-2 6 0,-5 1 13 15,5 1 18-15,1-1 17 0,-1-1 43 0,0 2 51 0,-1-3 103 0,3 3 121 16,-3-2 101-16,3 0 89 0</inkml:trace>
  <inkml:trace contextRef="#ctx0" brushRef="#br0" timeOffset="149346.01">5730 8229 3 0,'0'-3'282'0,"0"1"132"16,0 2 76-16,-2-3 51 0,2 3 40 0,0 0 40 0,0 0 39 0,0 0 38 15,0 0 32-15,0 0 28 0,0 0 20 0,0 0 19 0,2 3-54 0,-2-3-87 16,4 3-110-16,-4-1-121 0,0 2-61 0,0 1-43 0,0-1-26 0,0 4-24 16,0-1-19-16,0 2-17 0,0 0-7 0,0 3-1 0,0 0 2 0,-4 2 4 15,4-1 4-15,-2 2 9 0,-1 2 4 0,-1-1 4 0,4 0 0 0,-2 2 2 16,-1 0-3-16,-1 2-4 0,2-2-12 0,-1 1-14 0,1-1-18 0,-2 1-18 16,1 0-18-16,1-1-17 0,-2 1-15 0,2 0-17 0,-1-1-14 15,3 0-13-15,-4 0-13 0,2 0-10 0,-1-2-10 0,1 1-10 0,-2-1-10 16,1-2-6-16,3 1-10 0,0-3-5 0,-2 0-19 0,-2 0 0 0,4-2 0 15,0-1-10-15,0-1-27 0,-3-1-22 0,3-1-21 0,0-1-26 0,0-1-32 16,0-1-29-16,0 0-39 0,0-3-40 0,0 0-37 0,0 0-35 0,0 0-29 16,0 0-28-16,0 0-65 0,0 0-85 0,0 0-86 0,0-3-91 15,0 2-84-15,3-4-87 0,-3 5-51 0,0-6-40 0,0-1 6 0,4-1 26 16,-2 1 28-16,1-2 33 0,1 1 29 0,-2-1 29 0,1-1 77 0,-1-1 94 16,2 1 107-16,1 1 109 0,-1 0 109 0,-2-2 110 0</inkml:trace>
  <inkml:trace contextRef="#ctx0" brushRef="#br0" timeOffset="149945.78">6101 8146 296 0,'0'0'458'0,"0"0"59"0,0 0 54 0,5 0 51 16,-5-1 52-16,4 1 47 0,-4 0 35 0,0 1 29 0,5 0 20 0,-5 3 20 16,6-3 10-16,-6 4 10 0,3-1-122 0,3 2-181 0,-3-1-79 15,-1 2-35-15,2 1-23 0,-1 1-27 0,-1 0-24 0,2 1-27 0,-2 1-19 16,1 1-14-16,1 0-5 0,-2 1-7 0,1 2-5 0,-3 0-3 0,2 2-10 16,2-1-10-16,-4 2-19 0,0 0-23 0,0 0-24 0,0 0-27 0,0 2-20 15,-4-2-21-15,2 1-18 0,2-2-15 0,-3 1-11 0,-3 0-13 16,6-2-12-16,-5-1-13 0,1-1-9 0,-1 1-9 0,1-3-6 0,-1 0-3 0,-1-2-3 15,3-1-2-15,-3 0-3 0,3-1-1 0,1-3-4 0,-2 2-3 16,-1-3-8-16,5 1-6 0,-4-3-6 0,4 0-7 0,-2 1-6 0,2-3-8 16,0 0-6-16,0 0-6 0,0 0-7 0,0 0-6 0,0 0-8 0,0 0-7 15,0 0-3-15,0 0-3 0,0 0-3 0,0 0-2 0,0 0 0 0,2-3 2 16,-2 1 2-16,4 0 3 0,-4-1 4 0,3 1 7 0,-1-1 4 0,2-1 7 16,1-1 6-16,1 1 7 0,-1-1 7 0,4-1 7 0,-2 2 8 0,1-2 6 15,1 1 6-15,0-1 9 0,0 2 1 0,2-1 4 0,-2 1 5 0,0 1 8 16,2-1 8-16,1 2 6 0,-3 0 8 0,2 1 5 0,-2 1 7 0,0 0 9 15,2 0 9-15,-2 0 8 0,4 1 5 0,-2 1 4 0,-2 0 3 0,2 0 5 16,1 1-2-16,-3 2-2 0,2-1-5 0,-2 1 0 0,0-1 3 0,-3 2 2 16,3 2 5-16,-4-4 4 0,4 4 1 0,-3-2 3 0,-1 1 5 0,-1-1 10 15,-1 1 6-15,-1-2 14 0,-2 3 8 0,4-2 9 0,-4 1-95 0,0-1-49 16,0 1 0-16,-4 0 0 0,2 2 0 0,-1-2 0 0,-3 4 0 16,-3-1 0-16,6 1 0 0,-7-1 0 0,3 2 0 0,-2-1 0 0,-3 1 0 15,2-2 0-15,0 1 0 0,1-1 0 0,0-1 0 0,-2 1 0 0,2-2 0 0,-2 0 0 16,-2-1 0-16,4-1 0 0,-2-1 0 0,2 1 0 0,0 0 0 0,0-3 0 15,2 1 0-15,-2-1 0 0,0 0 0 0,0-3-314 0,0 2-170 16,0-2-50-16,0-2-90 0,3 1-112 0,-3-1-92 0,4-1-85 0,-4-1-83 16,3 1-84-16,-3-2-15 0,4-1 15 0,-1 2 38 0,3-4 48 0,1 2 51 15,-2-1 51-15,1-1 48 0,1-1 51 0,-2 0 104 0,4 0 128 16,0 0 117-16,0 0 113 0</inkml:trace>
  <inkml:trace contextRef="#ctx0" brushRef="#br0" timeOffset="150114.16">6200 8719 1 0,'-3'3'213'0,"1"0"-6"0,-5-2-49 0,1-1-53 0,3 0-59 0,-3-1-24 0,1 1-11 0,-1 0-7 0,-3 0-2 0,0 0-1 0,0-1-1 0,-2 1-28 0,-1-2-38 0,1 2-68 0,-4 2-82 0,1-1 10 0</inkml:trace>
  <inkml:trace contextRef="#ctx0" brushRef="#br0" timeOffset="158997.97">12567 2973 34 0,'-4'-3'252'0,"4"0"53"15,-1 0 27-15,-3 0 13 0,4 1 9 0,0 2 6 0,0 0 7 0,-2 0 8 16,-1-2 9-16,3 1 10 0,0 1 10 0,-4-1 9 0,4-1-67 0,0 2-101 16,-2-1-59-16,2 1-39 0,-3-2-14 0,3 2-2 0,0 0 4 0,-6-1 4 15,6 1 3-15,0 0 0 0,-3-2 1 0,3 2 1 0,-2-1 1 0,2 1 3 16,-4 0 3-16,4 0 1 0,-4 0 2 0,4 0 2 0,0-2-1 0,0 2-2 15,0 0-2-15,-1 0-3 0,1 0 0 0,0 0 3 0,-4-1-5 0,4 1-5 16,0 0-6-16,0 0-8 0,0 0-10 0,0 0-10 0,-2-2-9 0,2 2-10 16,0 0-12-16,0 0-10 0,0 0-9 0,0 0-12 0,0 0-9 0,-3 0-9 15,3 0-8-15,0 0-4 0,0 0-3 0,0 0-6 0,0 0-1 0,-4 0-2 16,4 0-2-16,-2 2-2 0,2-2 1 0,-3 0 0 0,3 0 1 0,-4 1-2 16,2-1 1-16,-1 2 1 0,3-2-2 0,0 1-4 0,-2 1 1 0,-2-1 1 15,4-1 1-15,0 0 2 0,-5 2-1 0,5-1-1 0,-4 1 1 0,4-1-2 16,-2 0 0-16,-1 1-2 0,3 0 1 0,0-1-1 0,-4 2 2 0,2-1 5 15,-1 1-4-15,3 0-1 0,-6 1 0 0,6 1-1 0,-3-2-1 0,1 3 1 16,-2-1-1-16,0 3 1 0,3-2 1 0,-3 3 1 0,-1-1 2 16,5 1-1-16,-4 1-1 0,2-2 1 0,-1 2-1 0,1-1 1 0,2 0-1 15,-4 0 1-15,4-1-1 0,0-1 1 0,0 2-2 0,0-1 0 0,0-2 4 16,0 1 5-16,4 1-1 0,-4-2-8 0,2 0-2 0,-2 0 1 0,0 0-1 16,3 0 1-16,-1-2-2 0,-2 2 1 0,0 0 1 0,4-1 1 15,-4 0 1-15,0 0 4 0,3 0-5 0,-3-1-8 0,2 1 4 0,-2-1 5 16,0 1 2-16,0-1 0 0,4-1 2 0,-4 1 1 0,0 0 0 0,0 0 1 15,0-1 2-15,0 0 2 0,0 1-1 0,0-2 1 0,0 3 2 0,0-2 2 16,0-2 5-16,0 4 4 0,0-3 4 0,-4 2 5 0,4-1 3 0,0 0 0 16,-2 0 3-16,-1 0-3 0,3 0 0 0,-4 0-3 0,2 0-2 0,-1 0-1 15,-3 1 0-15,1-1 1 0,-1 1-5 0,-1 1-7 0,-2 1-2 0,2 0-4 16,0-1-4-16,-4 1-3 0,2 0 0 0,0 0-1 0,0 0-1 16,-2-2 2-16,5 2 0 0,-3-1-3 0,0-1-1 0,0-1-2 0,4 2-2 15,-1-4-1-15,1 2-6 0,-2-1-7 0,5 1-8 0,-5-3-13 0,5 1-8 16,-2-1-11-16,4 0-11 0,0 2-14 0,0-2-9 0,0 0-10 15,0 0-15-15,0 0-11 0,0 0-10 0,0 0-9 0,0 0-5 0,0 0-1 16,0 0 0-16,0 0 3 0,0 0 4 0,0-3 8 0,0 3 9 0,0 0 9 16,0 0 10-16,0 0 14 0,4-2 10 0,-4 2 14 0,0-1 9 0,0 1 13 15,5 0 10-15,-5 0 9 0,0-2 8 0,0 2 7 0,6 0 5 0,-6 0 5 16,3 0 1-16,-3 0 1 0,4 0 2 0,-4 0 2 0,5 0 2 0,-3 0 1 16,2 0-1-16,-1 0 4 0,-1 0 2 0,4 2 7 0,-3-1 5 0,3 1 5 15,-3-1 3-15,3 2 4 0,-1 0 2 0,-1 0 6 0,1 2 9 0,1-2 15 16,-3 3 9-16,3 1 10 0,-3-1 6 0,3 2 11 0,-3 1 4 0,3 0 5 15,-3 0 7-15,-1 1 6 0,4 2 5 0,-3 0 2 0,-3 0 2 16,6 0-1-16,-6 1-6 0,3 0-13 0,-1 0-9 0,2-1-8 16,-4 0-8-16,0-1-12 0,3 1-10 0,-3-3-11 0,2 1-10 0,-2-2-10 15,0 1-8-15,4-2-5 0,-4 1-5 0,3-3-7 0,-3 2-28 0,2-1-37 16,-2-2-60-16,0 0-67 0,4 0-63 0,-2 0-57 0,-2-1-78 0,3 0-82 16,1 0-81-16,-4-3-83 0,5 3-35 0,-3-3-19 0,5 2-3 0,-1-4-4 15,-1-1 24-15,1 0 37 0,1-1 54 0,-2-4 67 0,1 1 63 0,-1-1 60 16,4-2 75-16,-3-1 85 0</inkml:trace>
  <inkml:trace contextRef="#ctx0" brushRef="#br0" timeOffset="162547.22">14434 2938 18 0,'0'0'151'0,"0"0"21"0,0 0 14 0,0 0 8 0,0 0 5 0,0 0-2 16,0 0 5-16,0 0 1 0,0 0 2 0,0 0 1 0,0 0-11 0,0 0-17 16,0 0-38-16,0 0-51 0,0 0-25 0,0 0-19 0,0 0-7 0,0 0-3 15,0 0-1-15,0 0 5 0,0 0 1 0,3-1 7 0,-3 1 3 0,0 0 6 16,0 0 3-16,0 0 7 0,0 0 4 0,0 0 5 0,0 0 0 0,0 0 2 15,0 0 1-15,0 0-2 0,0 0 0 0,0 0 0 0,0 0-2 0,0 0 0 16,0 0-2-16,0 0 1 0,0 0-1 0,0 0-3 0,0 0-2 16,0 0-1-16,0 0-2 0,0 0-4 0,0 0-1 0,0 0-2 0,0 0-2 15,0 0-5-15,0 0-2 0,0 0-1 0,0 0-3 0,0 0-3 0,0 0-2 16,0 0 0-16,2 0 0 0,-2 0 1 0,4 1 2 0,-4-1 3 16,0 0 6-16,2 1 3 0,1 1 5 0,1 0 3 0,-2-1 5 0,1 1 5 15,1-1 5-15,-2 2 7 0,1-1 10 0,-1-1 14 0,2 3 10 0,1 0 9 16,1-1 7-16,-3 0 8 0,1 1 3 0,-2 0 5 0,1 1 2 0,3 1 4 15,-3 0 5-15,-1 2 8 0,5-2 9 0,-5 1 10 0,3 2-8 0,-5-1-17 16,4 1-12-16,2 0-9 0,-6 0-7 0,5-2-7 0,-5 2-8 0,4 0-6 16,-1 0-8-16,-1 0-6 0,-2 0-10 0,4 0-12 0,-4 0-14 0,0-1-13 15,0-1-3-15,0 2 4 0,0-1 1 0,0 1 1 0,0-2 0 0,0-1-1 16,-4 2-2-16,4-2 2 0,-2 1 1 0,-1-1 0 0,3 0 1 0,-4 0 0 16,4-1-1-16,-5 1 0 0,5-2 0 0,-6 2 0 0,6-3-2 15,-4 2-4-15,-1-1-3 0,5-1-6 0,-2 2-3 0,-1-2-4 0,-1 0-4 16,2-2-1-16,-1 1-4 0,3 1-4 0,0-2-4 0,-4-1-3 0,4 0-6 15,-2 1-12-15,2-1-24 0,0 0-33 0,0 0-57 0,0 0-68 16,0 0-68-16,0 0-65 0,0 0-65 0,0 0-70 0,0 0-99 0,0 0-114 16,0 0-50-16,0 0-25 0,6-2-7 0,-1-3 3 0,-1 1 19 0,-1-1 30 15,-1-2 55-15,3-1 66 0,-5-1 69 0,4 2 65 0,-4-2 70 0,4 0 65 16</inkml:trace>
  <inkml:trace contextRef="#ctx0" brushRef="#br0" timeOffset="165391.5">4062 9646 30 0,'0'-4'266'0,"0"1"72"0,0 1 36 0,2-2 25 0,2 2 15 0,-4 2 14 16,0 0 17-16,0 0 20 0,0-1 25 0,0 1 28 0,0-2 41 0,0 2 43 16,3-2-36-16,-3 2-71 0,2-2-57 0,-2 2-52 0,0-2-23 0,0-1-10 15,0 3-10-15,0-3-7 0,0 0-8 0,0 0-15 0,4 0-20 0,-4 0-24 16,0 0-33-16,0 0-36 0,0-1-35 0,2 1-30 0,-2 1-23 0,3-1-14 16,-3 3-8-16,0-3-4 0,0 3-5 0,0 0-4 0,0-1-4 0,0 1-2 15,0 0-4-15,0 0-1 0,0 0-4 0,0 0-5 0,0 0-2 0,0 0-2 16,0 0-2-16,0 0-2 0,0 0-4 0,0 0-6 0,-3 0-3 15,3 0-4-15,-2 0-4 0,-2 0-4 0,2 0-3 0,-1 0-1 0,-3 0-5 16,3 0-2-16,-3 1-2 0,3 1-4 0,1-1-4 0,-5 2-4 16,1 0-2-16,1 0-2 0,-1 2 2 0,3 1 0 0,-3 1 0 0,1 1-1 15,-4-1-1-15,5 4 1 0,-5-1-1 0,4 2-1 0,-6 0 2 0,6 2-1 16,-3-1 2-16,-3 1-1 0,6-1 1 0,-4 2 0 0,5-1-2 0,-5 1 2 16,4-2 0-16,3 1 0 0,-2-1 2 0,1 1-1 0,-3-1 1 0,6 0-2 15,-3 1 0-15,1 0-2 0,2-1-1 0,0 1 2 0,0-1-2 0,0 1-2 16,0-1 1-16,2 1-2 0,1-1-2 0,-3 1-1 0,6-1 0 0,-3 1 2 15,3-1-1-15,-2-1 1 0,1 2 2 0,0-4 1 0,-1 3-1 0,5 0 1 16,-4-1 1-16,5-1 0 0,-5 2 0 0,4-1 1 0,-4 0 1 0,4-2 2 16,-3 0-1-16,-1 1 0 0,3 0 0 0,-3-1 3 0,0-1 0 15,1 0 0-15,-1 2 0 0,2-2 0 0,-5 0 2 0,4 0-1 16,-3 1 1-16,3-1 1 0,-3 0 0 0,1 2 0 0,-2-2 1 0,-2 0 2 0,3 1-1 16,-3-2-4-16,0 1 1 0,0 0-1 0,0 0 2 0,0-2 2 15,0 1-2-15,0 1-2 0,-3-2 2 0,3 1 2 0,-2-1-2 0,-2 0 0 16,1 0 0-16,-3 0 3 0,3-1 1 0,-3 0-1 0,1 0-1 0,-1 0-2 15,3 0-2-15,-6 2 1 0,3-3-4 0,1 0-1 0,-4 1-1 0,0 1-4 16,0-2-4-16,2 1-1 0,-2-1-7 0,-4-1-7 0,4 1-3 0,-2-2-1 16,2 1-5-16,-2-2-3 0,-2 1-5 0,3-3-4 0,0 1-3 0,0 0-4 15,-3-1-4-15,4-1-1 0,-2 0-3 0,-2-1 0 0,4 1-1 0,-1-1-2 16,0-1-2-16,1 0 0 0,4-1-1 0,-4-1 0 0,4 1 1 0,-5-1 2 16,5 1 3-16,1-2 0 0,-1 0 2 0,3 0 4 0,-1 0 2 0,-1 0 2 15,4 0 4-15,0 0 4 0,-2-2 3 0,2 2 3 0,0 0 6 0,2 0 5 16,-2 0 4-16,0-1 4 0,0 2 5 0,4-1 2 0,-1 1-1 0,-1 0 2 15,-2 0 2-15,4 1 2 0,-3-1 2 0,3 1 2 0,0-1 1 0,-3 1 0 16,-1 1 0-16,4-3 0 0,-2 3-2 0,2-2 1 0,-1 2-1 0,-1-2 2 16,2 3 2-16,-1-1-2 0,-1-2 0 0,2 4 1 0,-3-2-1 0,3 1-3 15,0 0 0-15,-3 0 0 0,3 2 2 0,-4-2-2 0,0 2 0 0,2-1-2 16,2 1 2-16,-4 0 2 0,5 0 1 0,-5 0 1 0,4 0 7 0,-3 1 5 16,3 1 5-16,0-2 8 0,-3 1 5 0,3 0 7 0,0 1 5 0,-3 1 7 15,3-1 2-15,-4 1 8 0,6 0 3 0,-3 0 4 0,-1-1 5 16,2 2 3-16,-3 0 0 0,3 1 0 0,0-1-3 0,-3 2 1 0,-1 2-4 15,4-2-3-15,-4 1-4 0,0 2-1 0,4 0-4 0,-4 2 0 0,0-1-3 16,1 0-3-16,-1 3-3 0,0 0-2 0,0 0-2 0,0 0-2 16,0 2-3-16,-1 0-5 0,1 1 1 0,-4 0 1 0,4 0 0 0,0 2 0 15,0-2-3-15,-4 2-2 0,4 0-1 0,0 2-3 0,0-1 0 0,-1 1 0 16,1-2 2-16,-4 1-2 0,4 1 0 0,0-2 0 0,-4 0 0 0,3 1-2 16,1 1-1-16,0-2-1 0,-4 0-1 0,4 0 2 0,0 1 0 0,-2-1 0 15,-1 2 0-15,3-1-1 0,0 1-1 0,-4-1-2 0,4 2-1 0,-2 0-2 16,2 2-1-16,0-2-1 0,2 0 0 0,-2 1 0 0,4 1 0 0,-4 1 2 15,0-2-2-15,5 2-5 0,-5 0 1 0,4 0 1 0,-3 0 1 0,3 0 4 16,-4-2 1-16,5 3 1 0,-5-3 2 0,4-1 2 0,0-1-1 0,-3-2-1 16,-1-2-1-16,4 1-1 0,-2-2 1 0,1-2 2 0,-3-1-1 0,6 2-3 15,-6-4-1-15,4 1-2 0,-4-2-2 0,1 1-1 0,3-2-3 0,0 1-1 16,-3-2-2-16,-1-1 0 0,4 2-2 0,-4-2-5 0,2-1-8 16,1 2-8-16,-3-1-8 0,4-2-10 0,-2 2-13 0,1-3-15 0,-3 3-19 15,0-2-23-15,4 0-48 0,-2-1-65 0,-2 0-86 0,0-2-98 0,4 2-79 16,-4-1-63-16,1 1-78 0,3-2-79 0,-4-1-59 0,0 0-52 15,0 0-14-15,5-1-1 0,-1 1 15 0,1-3 19 0,-5-2 50 0,4 1 64 16,-2-1 87-16,-2-1 99 0,0-1 79 0,0-1 68 0,0 2 84 0</inkml:trace>
  <inkml:trace contextRef="#ctx0" brushRef="#br0" timeOffset="168435.67">3726 9240 91 0,'-5'-2'327'0,"5"2"64"0,0 0 34 0,0 0 18 15,0 0 13-15,0 0 10 0,0 0 9 0,0 0 18 0,0 0 22 0,0 0 27 16,0 0 33-16,5-1-7 0,-5-1-21 0,4 2-82 0,-1-2-106 0,-1 0-48 16,2 0-21-16,1-1-10 0,0 0-7 0,5 0-6 0,-5 0-8 0,4-1-15 15,0 1-18-15,0 0-26 0,2-2-29 0,-2 2-29 0,4 2-31 16,-2-3-23-16,-2 2-20 0,1-1-16 0,-1 1-13 0,4-1-8 0,-6 2-2 16,2-1-5-16,0 1-6 0,0-1-2 0,-3 0-1 0,3 2 0 0,-4-2 2 15,1 2-2-15,1-2-3 0,-5 1-6 0,1 1-8 0,3-2-25 0,-2 2-33 16,-3 0-46-16,3-1-54 0,-4 1-46 0,0 0-47 0,0 0-41 0,0 0-36 15,0 0-35-15,0 0-34 0,0 0-32 0,0 0-28 0,-4 1-18 0,4 1-13 16,-5-1 1-16,5 2 17 0,-6 0 28 0,3 0 39 0,-3 0 42 0,1 0 47 16,1 0 38-16,-1 1 37 0,0 0 41 0,-1-1 43 0,-1 0 47 0,1-2 46 15,1 2 43-15,1 0 37 0,-1-1 39 0,0-1 36 0,-1 1 30 0,2-1 27 16,-1 1 20-16,1-1 14 0,3 1 9 0,-3-1 5 0,0 2 1 16,4-1-3-16,0 1-1 0,0-1-4 0,0 2 1 0,0 0 7 0,0 1 2 15,-1 0 6-15,1 2-2 0,0 2 0 0,0-2-2 0,0 4 0 0,0-2-2 16,0 1-3-16,0 2-8 0,0-2-7 0,0 1-13 0,0 0-17 15,1-2-23-15,-1 0-23 0,0 0-41 0,0-1-44 0,0 2-47 0,4-3-48 16,-4-1-40-16,4 0-39 0,-4 0-33 0,1-1-33 0,3-1-31 0,-4-1-30 16,5-1-39-16,-5-2-38 0,0 0-64 0,0 0-75 0,6-2-23 0,-2-1 3 15,1-1 18-15,-1-1 33 0,-3 1 28 0,5-2 28 0,-3-1 26 0,3 0 27 16,-3 1 30-16,3-1 31 0,-2-1 37 0,-3 2 39 0</inkml:trace>
  <inkml:trace contextRef="#ctx0" brushRef="#br0" timeOffset="169295.39">3948 9283 58 0,'0'-3'268'0,"0"3"51"0,0 0 28 0,0 0 19 0,0 0 17 0,0 2 16 15,4 1 22-15,-2 1 22 0,-2 1 24 0,0 1 30 0,0 1 28 0,0 2-11 16,0-1-26-16,0 2-71 0,0-1-91 0,-2 3-45 0,2-1-25 16,-4-2-19-16,4 3-15 0,0-2-16 0,0 1-19 0,-3-2-33 0,3 1-42 15,0-1-48-15,-2 0-56 0,2 0-57 0,-4 0-53 0,4-1-45 0,0-1-35 16,0-1-31-16,-3 0-27 0,3-2-22 0,-2 3-22 0,2-3-18 0,0-1-18 16,-4 0-8-16,4 0-3 0,-1 0 7 0,-3-3 13 0,0 2 14 0,3-1 19 15,-3-1 20-15,4 0 20 0,-2 0 23 0,-2-1 21 0,-1-1 28 0,1 2 27 16,-1-3 30-16,1 2 29 0,-1-1 35 0,0 1 32 0,1-2 36 0,-2 0 31 15,1 1 31-15,-4-2 32 0,5 2 20 0,-1-1 19 0,-4 2 14 0,4-2 11 16,-1 0 5-16,2 1 2 0,-1 1-1 0,1-1-3 0,3-1-9 0,-3 3-12 16,-1-2-10-16,5 1-9 0,-4-2-13 0,4 2-11 0,-2-1-10 0,-1-1-9 15,3 0-9-15,0 0-8 0,3 0-11 0,-1-1-7 0,-2-2-11 0,4 0-7 16,1-2-9-16,0 1-5 0,3-2-5 0,-3-2-7 0,6 1-7 0,-2-1-3 16,5-1-3-16,-1-1-3 0,2 2 0 0,-5-1-3 0,5 0 0 15,-1 0 0-15,1 2 1 0,-1-1 1 0,-1 2-1 0,-2 2 4 0,1-1 4 16,-2 1 4-16,-3 1 8 0,2 2 4 0,0-1 5 0,-4 2 6 15,4 0 9-15,-3 0 6 0,-3 1 6 0,3 0 7 0,-3 1 8 0,-1 0 11 16,2 1 11-16,-4 0 12 0,3 0 11 0,-3 0 12 0,0 0 11 0,0 0 14 16,0 0 11-16,0 0 8 0,0 0 14 0,0 0 10 0,0 0 8 0,0 0 5 15,-3 2-4-15,3 0-2 0,0 1-10 0,-4 0-11 0,2 2-14 0,2-2-13 16,0 1-17-16,-3 2-18 0,3-1-16 0,0 0-17 0,-2 0-19 0,2 0-23 16,-4-1-14-16,4 1-13 0,0-1-8 0,0-1-8 0,4 2-3 0,-4-2-3 15,2-2-3-15,-2 2-2 0,0 0 1 0,3-1-2 0,-3-1 0 0,2 2 1 16,2-3 2-16,-4 2 2 0,5-1-1 0,-5 1-1 0,0-2 0 0,4 1 0 15,-2-1-1-15,-2 0-2 0,3 2-2 0,-3-2-2 0,4 0-2 16,-2 0-1-16,1-2 1 0,-3 2 0 0,4-1 0 0,-2-1-2 0,1 1 1 16,-1-1-1-16,2-1 2 0,-1 0 0 0,-1 1 2 0,2 0-1 0,-4-1 2 15,5 0 3-15,-5 0 0 0,4-2 2 0,-2 4-2 0,1-4-2 16,-3 2 1-16,2 0-1 0,-2 0 1 0,4 2 1 0,-4-1-2 0,3-1 1 16,-3 3-1-16,0 0 1 0,0 0-2 0,0 0-2 0,0 0-1 0,0 0 2 15,0 0 1-15,0 0 3 0,0 0 7 0,0 0 10 0,0 0 5 0,0 0 11 16,0 3 8-16,0 0 7 0,0 0 6 0,0 2 6 0,0-2 5 0,-3 1 4 15,3 1 3-15,0-1 5 0,-4 1-1 0,4-1-1 0,-2 1-3 0,2-1-9 16,-3 1-8-16,1-1-8 0,-2 1-5 0,1-2-8 0,1 1-4 0,-2-1-6 16,-1 2-6-16,5-2-9 0,-6 1-4 0,3-2-5 0,-3 1-14 0,3 0-16 15,1 0-19-15,-5-2-20 0,5 2-18 0,-2 0-21 0,-1-3-22 0,-1 2-29 16,3-1-16-16,1-1-17 0,-2 0-11 0,1 0-11 0,1 0-14 0,-2-1-16 16,1 1-3-16,1-2 1 0,2 1 11 0,-4-2 15 0,4 0 15 15,0 1 14-15,0-2 23 0,0 1 23 0,0-2 17 0,0 1 17 16,0-1 12-16,0 1 14 0,0-1 18 0,4-1 15 0,-4 2 16 0,2-2 12 15,1 1 9-15,-3 0 4 0,4 0 4 0,-2 2 3 0,1-2 2 0,1 2 2 16,-2-1 2-16,1 1 1 0,-3 1 1 0,6 1 5 0,-3-2 3 0,-1 1 6 16,2 2 8-16,1-1 8 0,-1 1 9 0,-2 0 13 0,5 0 17 0,-5 0 14 15,1 0 19-15,3 1 19 0,-1-1 23 0,-1 3 20 0,1-1 19 0,1 1 19 16,-1 0 12-16,2 0 4 0,-1 0-1 0,-3 1-2 0,3 1 1 0,-4-1 6 16,5 1-3-16,-2 1-6 0,-3-2-15 0,2 0-18 0,1 3-22 0,-1-3-17 15,-1 1-22-15,-1 1-22 0,4-2-12 0,-6 1-11 0,3-2-5 16,1 3-2-16,-2-3-16 0,1 1-19 0,-3 1-27 0,2-2-27 0,2-1-52 15,-4 3-59-15,3-2-69 0,-1 0-69 0,-2-1-63 0,4 1-57 16,-2-2-69-16,1 2-75 0,-3-3-81 0,0 0-84 0,0 0-37 0,6-2-15 0,1 0 5 16,-5-1 16-16,3-2 43 0,-1 2 59 0,1-3 67 0,-1-1 71 15,1 2 60-15,1-1 58 0,3 0 68 0,-4 0 76 0</inkml:trace>
  <inkml:trace contextRef="#ctx0" brushRef="#br0" timeOffset="169860.74">4544 9057 213 0,'0'-2'311'0,"0"2"43"0,0 0 28 0,-4 0 22 0,4 0 21 0,-6 0 27 0,6 2 30 16,-5-1 38-16,5 1 41 0,-4-2 43 0,4 1 41 0,-1 1-26 0,-3-1-62 15,4 0-60-15,-4 1-62 0,4 1-30 0,-1-1-13 0,-3 1-13 0,2-2-13 16,-1 2-19-16,-1 0-25 0,2 0-30 0,-1 0-34 0,3 0-36 0,-6 0-35 15,6 0-31-15,-4-1-22 0,3 0-18 0,-3 2-16 0,4-1-10 0,-4-2-10 16,3 2-11-16,1 0-6 0,-4 0-5 0,4 0-2 0,-2 0-5 0,-1 2-5 16,-1-1-2-16,4 2-4 0,-5 0-1 0,1 0-3 0,2 1 0 0,-2 1-3 15,3 0 2-15,-7 1 1 0,7 0 1 0,-3 0 2 0,2 0 2 0,-1 1-2 16,-1-1-2-16,4 0-1 0,-5 0 0 0,5 2-1 0,-2-2-1 0,-2 0 2 16,4 0-1-16,-4 1 1 0,4-1-2 0,0 0-1 0,0 2 0 15,0-2-1-15,0 0-2 0,0 1 0 0,0 1 3 0,4-2 0 0,-4 0-1 0,0 1-2 16,4-1-2-16,-2 0 1 0,-2-1 1 0,5-1 0 0,-5 2-2 15,4-1 1-15,-1 1-2 0,-1-2-3 0,2 1 0 0,-4-1-1 16,5-1-2-16,-5 2 0 0,5-2-2 0,-5 0-2 0,4-2-4 0,2 2-2 16,-6-1-17-16,5-1-21 0,-5 1-21 0,4-1-23 0,1-1-21 0,-1 1-23 15,-4 0-37-15,5 0-49 0,-1-1-95 0,-3-1-118 0,3 1-97 0,2-2-89 16,-1 0-104-16,-1-1-114 0,1 0-49 0,0-1-21 0,-1 0 1 0,1-4 12 16,1 2 19-16,1-1 19 0,-1 0 39 0,-1-1 44 0,-1-1 96 0,1 1 118 15,0 1 99-15,1-1 87 0,1 1 111 0</inkml:trace>
  <inkml:trace contextRef="#ctx0" brushRef="#br0" timeOffset="170324.27">4610 9291 211 0,'-3'3'373'0,"1"0"70"0,-2 0 46 15,1 1 37-15,1 0 35 0,2 1 41 0,-4 1 43 0,3 0 35 0,-3 0 36 16,4-1 20-16,-4 1 15 0,3 0-46 0,1 1-73 0,-4-1-109 0,4 0-122 15,0 2-69-15,0-2-44 0,0 1-38 0,0 1-36 0,0-3-36 0,4 3-43 16,-3-2-36-16,3 0-35 0,0 0-19 0,-3-1-13 0,5 1-10 0,-3-3-7 16,3 1-3-16,1-1-1 0,-2 0-1 0,1-1 2 0,-1-1 0 0,1 1 2 15,1-2 1-15,-2 0 1 0,-1 0 4 0,1-2 2 0,-3 1 1 16,6-1 1-16,-7-1 3 0,3 0 5 0,1 0 1 0,-1-1 3 0,-2-1 3 0,1 2 0 16,-1-3 3-16,2 3 5 0,-4-1 1 0,3-1-2 0,-1 1 1 15,-2 1-1-15,0-2 1 0,-2 2-1 0,2-1-1 0,-3 1-4 0,3 0-4 16,-4-1-2-16,2 2-4 0,-1-3-2 0,3 2-7 0,-6 0-7 15,3 0-7-15,1 0-8 0,-2 2-15 0,-1-2-17 0,1 0-34 0,4 1-45 16,-5-1-91-16,3 0-112 0,-2 2-92 0,1-3-80 0,3 3-89 0,-2 0-93 16,2 1-71-16,0 0-60 0,-4-3-26 0,4 3-7 0,0 0 5 0,0 0 10 15,0 0 33-15,0 0 42 0,0 0 91 0,0 0 111 0,0 0 89 0,0 0 82 16,0 4 91-16</inkml:trace>
  <inkml:trace contextRef="#ctx0" brushRef="#br0" timeOffset="170520.25">4800 9432 36 0,'0'3'284'0,"2"1"98"0,-2-1 52 15,0 2 28-15,0-1 22 0,4 1 19 0,-4 1 16 0,0-2 17 16,-4 1 12-16,4-1 9 0,0-1 9 0,-2 2 4 0,2-1-75 0,0-1-113 16,0 1-114-16,0 0-119 0,0-1-83 0,0 0-69 0,0 0-61 0,0 0-59 15,0-2-71-15,0 2-78 0,0-3-100 0,0 0-105 0,0 0-52 0,0 0-25 16,0 0-10-16,0 0-2 0,0 0 14 0,0 0 20 0,0 0 32 0,0 0 38 15,0 0 42-15,2-3 42 0,2 0 55 0,1-1 61 0</inkml:trace>
  <inkml:trace contextRef="#ctx0" brushRef="#br0" timeOffset="170908.23">5068 9010 326 0,'0'2'471'0,"-4"2"49"0,3-1 28 0,-3 0 18 0,4 1 21 0,-2 3 27 16,-1-1 35-16,-3 1 39 0,3 1 30 0,-3 2 26 0,1 1 9 0,1 1 5 15,-1 1-140-15,1 1-203 0,-1 2-95 0,-1-1-51 0,3 2-23 0,-3-1-17 16,1 2-22-16,1-1-27 0,4 1-34 0,-2-2-38 0,-1 1-28 0,3-1-29 16,0-1-18-16,0 0-12 0,3 0-8 0,-1-1-4 0,2-2-3 0,-2 0-3 15,1-2 1-15,3-1-2 0,-3-1-1 0,3-1 1 0,-3 1-1 0,3-2-2 16,-1 0 1-16,-1-2 0 0,1-1 1 0,4 2 1 0,-3-4-1 0,-1 1-1 15,0-1 0-15,3-1 2 0,-3 0-2 0,1-1-2 0,-1-1-1 16,2 1 2-16,-1-4 2 0,-5 4 2 0,7-4 2 0,-3 1-1 0,-1-1 1 16,-2 1-1-16,1-1 2 0,-1 1 2 0,-2-1-1 0,4 2 1 0,-4-2 2 15,0 0 4-15,0 0-1 0,-4 1 2 0,4-1-1 0,-2 1-1 0,-1-1 2 16,3-1 0-16,-6 1 2 0,2 1-2 0,-1 0 0 0,1 1-5 0,3-2-4 16,-5 2-7-16,3 0-14 0,-3 0-18 0,3 2-35 0,-3-1-41 0,1-1-71 15,1 2-78-15,-1-1-71 0,1 0-65 0,-1 0-67 0,1 0-66 0,-1 1-94 16,3-1-105-16,-2 1-43 0,-1-2-16 0,5 3 2 0,-4-3 11 15,4 3 33-15,0-2 38 0,0 2 69 0,-2-4 78 0,2 4 70 0,0 0 64 16,2-5 66-16,2 1 68 0</inkml:trace>
  <inkml:trace contextRef="#ctx0" brushRef="#br0" timeOffset="171236.9">5354 9069 178 0,'3'-2'328'0,"-3"0"31"0,0 2 26 0,2-1 23 15,-2 1 23-15,4 1 31 0,0-1 37 0,-3 2 44 0,3 0 52 0,-2 1 53 16,1-2 37-16,3 2 23 0,-3 0-74 0,-1 1-124 0,2 0-54 0,1 0-27 16,-1 1-12-16,1 0-14 0,-1 2-18 0,-2-1-16 0,1 1-32 0,3 1-37 15,-3 1-48-15,3-2-47 0,-3 4-37 0,-1-2-32 0,2 0-14 0,-1 1-13 16,-1 0-2-16,-2 1-4 0,4 0-1 0,-4-1 0 0,0 1-3 0,-4-1-6 15,2 2-3-15,-1 0-4 0,-1-1-2 0,-1 1-3 0,1-2-6 0,-1 2-8 16,-1 0-5-16,1 0-8 0,-1-1-7 0,-1 1-7 0,2-2-5 0,-4 0-8 16,3 3-9-16,-3-3-11 0,4 1-11 0,-4 1-16 0,3-2-16 15,-3-1-16-15,4 0-16 0,-4 0-16 0,3 0-18 0,1-1-23 0,-2-2-53 16,1 1-71-16,1-1-98 0,-4-1-106 0,3-1-95 0,3 1-87 0,-3-2-91 16,1 0-94-16,0-2-36 0,-3 1-5 0,8-2 0 0,-5-2 12 15,5 2 16-15,-4-3 22 0,3 0 53 0,-3 0 71 0,4-1 97 0,0-1 109 0,4 1 96 16,-4-3 90-16</inkml:trace>
  <inkml:trace contextRef="#ctx0" brushRef="#br0" timeOffset="171548.03">5625 9458 87 0,'0'2'374'0,"0"-2"160"0,0 0 75 0,0 0 35 0,0 0 20 0,4 3 12 0,-2-3 17 0,-2 0 18 0,0 0 15 0,0 0 15 15,0 0 10-15,0 0 10 0,0 0-89 0,0 0-129 0,0 0-150 16,0 0-158-16,0 0-74 0,-2 3-34 0,2 0-24 0,0-1-14 15,0 2-32-15,-4-1-36 0,4 0-57 0,0 2-63 0,0-2-78 0,0 2-79 0,0 0-69 16,0 0-60-16,0-1-71 0,0 1-69 0,0-5-85 0,0 6-90 0,0-6-35 16,0 0-13-16,0 4 4 0,0-4 17 0,0 0 37 0,0 0 48 15,0 0 65-15,0 0 74 0,0 0 64 0,0 0 59 0,0 0 67 0,0 0 72 0</inkml:trace>
  <inkml:trace contextRef="#ctx0" brushRef="#br0" timeOffset="172436.81">6135 9142 174 0,'0'0'333'0,"0"0"40"0,-5 0 25 0,5 2 19 0,0-1 22 0,-4 1 26 0,2-1 31 16,-1 1 38-16,1 2 46 0,-2-1 47 0,4 2 38 0,-5-1 33 16,5 1-73-16,-4 0-126 0,2 3-53 0,-1 0-27 0,-1 1-17 0,-1 1-8 15,3 1-16-15,-2 0-17 0,1 2-30 0,-3 0-33 0,3 1-39 0,1-1-44 16,-2 2-40-16,2 0-39 0,-1-1-26 0,-1-1-19 0,2 1-16 0,2 1-12 16,0-4-9-16,0 3-10 0,0-2-8 0,0 0-6 0,0-1-6 0,2-1-3 15,2 1-6-15,1-2-5 0,-1 0-8 0,-2-2-8 0,1 1-11 0,3-1-11 16,-3-1-16-16,3 0-16 0,-1 0-34 0,2-1-40 0,-1-2-65 0,-1 1-80 15,-1-1-67-15,1-3-65 0,1 2-56 0,-1-2-54 0,4-2-47 0,-3-1-46 16,3 0-61-16,-6-1-67 0,3-2-25 0,3-2-7 0,-4 0 21 0,1 1 36 16,-3-2 65-16,3 0 77 0,-3 0 68 0,-1 0 65 0,2 0 58 15,1-1 53-15,-5 1 54 0,4 1 49 0</inkml:trace>
  <inkml:trace contextRef="#ctx0" brushRef="#br0" timeOffset="172782.42">6258 9250 39 0,'6'-4'268'0,"-3"1"55"0,-1-2 33 15,5 4 25-15,-1-1 20 0,-1 0 19 0,-1 2 24 0,5 0 26 0,-4 2 30 16,1-2 32-16,-1 2 34 0,4-1 4 0,-3 2-9 0,3-1-58 0,-4 1-80 16,4-2-39-16,-4 3-21 0,5-2-16 0,-3 3-13 0,-2-2-16 0,1 1-17 15,-1-1-18-15,-1 2-24 0,1-1-26 0,1 1-29 0,-3 1-30 0,-3 0-31 16,2 0-27-16,-2 0-23 0,0 0-17 0,0 1-9 0,-2 2-8 0,2-1-7 16,-3 0-5-16,-3 3-7 0,1-2-5 0,1 0-8 0,-1 1-5 15,-4 0-5-15,3 0-4 0,-3-1-2 0,4 2-4 0,-1-4-1 0,-3 2-1 0,4-1-1 16,-2-1 2-16,-1 1 0 0,-1-2 2 0,2 0 2 0,2-2 2 15,-1-1 3-15,1 0 2 0,1 0 2 0,-1-1 3 0,5 1 1 16,-4-3 2-16,4 0 2 0,0 0-1 0,-2 1-1 0,2-1-1 0,0 0 0 16,0 0-1-16,0 0-2 0,0 0-5 0,0 0-1 0,0 0-3 0,0 0-3 15,0 0-3-15,2 0-3 0,2-1-4 0,-1-1-2 0,-1 1 3 0,2-2 4 16,1 1-1-16,1-2-4 0,3 0-2 0,-4 2-2 0,4-3 2 0,-3 1 3 16,3-1 2-16,0 1-1 0,-4-2-2 0,4 1-4 0,-3-1-7 0,3 2-9 15,-4-1-19-15,4-1-25 0,-4 1-34 0,3 1-44 0,-3 1-57 0,1-3-68 16,-1 3-61-16,-1-1-58 0,1 1-57 0,-1-2-58 0,1 2-68 0,1-2-73 15,-3 1-55-15,-1 0-46 0,2-1-11 0,1 1 8 0,-1 1 32 16,-1-2 44-16,-1 2 57 0,3-1 69 0,-5 2 61 0,4-1 58 0,-4 3 54 16,5-2 58-16,-1 0 72 0</inkml:trace>
  <inkml:trace contextRef="#ctx0" brushRef="#br0" timeOffset="173318.37">6530 9250 34 0,'0'0'291'0,"-4"0"102"0,2 1 69 0,-2 1 47 0,4 0 53 0,-1-1 50 0,-3 2 50 0,0 0 47 0,4 2 31 0,-1-3 23 0,1 5 15 0,-4-1 11 0,0-2-70 0,3 4-104 0,1-2-102 0,-4 2-101 0,4 0-66 0,-2 0-50 0,-1-1-47 16,-1 1-51-16,2-3-47 0,2 3-45 0,0 0-31 0,0-2-24 0,0 1-12 15,0 2-9-15,2-1-6 0,2-2-6 0,-4 1-3 0,5 1 0 0,-1-2-1 16,-4 0-1-16,5-2-1 0,0 1 2 0,-1-1-2 0,1-1 0 16,-1-1 0-16,5 1 0 0,-3 0 0 0,-1-2 1 0,0 1 1 0,3-1-1 15,-3-1 1-15,0 0-1 0,1-1 2 0,-1-1 2 0,3 1-1 0,-3-1-1 16,0-2 2-16,1 1-1 0,-3 0 1 0,3 0 1 0,-1-2-2 0,-1 1 1 15,1-2-1-15,-1 1 1 0,1-2 4 0,-1 1 7 0,-2-2 1 0,1 0 1 16,3 0 1-16,-6 0 2 0,5 2 3 0,-5 0 2 0,4-1 2 0,-4-1 2 16,0 2 3-16,4 0 2 0,-4 2 1 0,0-1 1 0,0-1 1 0,-4 1-2 15,4 0 1-15,0 0 2 0,0-1 0 0,-4 2 0 0,4-2-1 16,-1 1-1-16,1 2 1 0,-4-2 1 0,0 1-1 0,2 0 1 0,-1 1 1 0,3-2 4 16,-6 3-4-16,6-2-2 0,-3 3-4 0,1-2-2 0,-2 1 0 15,3-1-1-15,-3 0-2 0,0 1-5 0,4 0-5 0,-5 2-5 0,3-2-5 16,-2 1-7-16,1-1-16 0,1 1-14 0,-2-1-19 0,-1 2-21 15,1 0-17-15,3 0-17 0,-3 0-20 0,-1 0-24 0,1 0-34 0,-2 2-41 16,3-1-83-16,-3 1-103 0,1 1-79 0,0-1-71 0,1 3-62 0,-1 0-53 16,-1 1-76-16,3 0-78 0,-3 0-33 0,2 0-6 0,-1-2 7 0,1 2 17 15,4 0 31-15,-1 0 43 0,-3-1 82 0,4-5 103 0,0 6 83 0,0-6 75 16,0 4 71-16,4 0 67 0</inkml:trace>
  <inkml:trace contextRef="#ctx0" brushRef="#br0" timeOffset="173647.02">6853 9373 73 0,'0'0'321'0,"0"0"99"0,0 0 53 0,0 0 35 0,6 2 34 0,-6-1 33 0,3 2 39 0,-3-1 44 0,0-2 36 0,0 0 35 16,0 0 22-16,0 0 20 0,0 2-74 0,0-2-118 0,0 0-99 0,2 2-92 0,-2 1-49 16,0-1-30-16,4 1-31 0,-4 0-32 0,0 0-38 0,0 1-43 15,0 2-33-15,0-1-35 0,0 2-23 0,0 1-20 0,0-1-14 0,-4 1-10 16,4 1-9-16,-2-2-9 0,2 2-9 0,0-2-10 0,-3 0-14 0,3-1-17 16,0 1-26-16,-2-1-34 0,2 0-55 0,0-1-65 0,-4-1-68 0,4-1-68 15,0 2-58-15,0-2-55 0,0 0-58 0,0-1-58 0,0-2-74 0,0 0-81 16,0 0-28-16,0 0-3 0,0 0 16 0,0 0 28 0,0 0 53 0,0 0 67 15,-3-4 68-15,1 0 66 0,2 4 60 0,2-6 54 0,1 0 61 0,-3-2 59 16</inkml:trace>
  <inkml:trace contextRef="#ctx0" brushRef="#br0" timeOffset="173925.57">7000 9232 73 0,'2'3'330'0,"-2"-1"112"0,0 2 66 0,0-1 46 0,0-1 45 0,0 2 46 16,3 1 44-16,-3-1 41 0,0 1 28 0,0 0 20 0,-3 2 13 0,3 0 9 16,0 1-79-16,0-1-121 0,0-1-113 0,-2 3-110 0,2 0-64 0,0 0-45 15,-4 0-46-15,4 0-45 0,0 0-44 0,0 0-43 0,0 2-27 0,0-1-20 16,0-1-13-16,-3 0-10 0,3 0-10 0,0 0-7 0,0 0-10 0,0-1-10 16,0-1-11-16,-2 1-16 0,2-2-23 0,0 0-29 0,0-2-48 0,0 0-51 15,0 0-55-15,0 0-54 0,0-2-52 0,0-2-44 0,0 0-43 0,0 3-40 16,0-3-44-16,0 0-41 0,0 0-50 0,0 0-50 0,0 0-21 0,-4-5-7 15,4 1 31-15,0-1 47 0,0-1 50 0,0 0 55 0,0-1 48 0,4-1 45 16,-4 1 44-16,2-2 43 0,1 1 47 0,1-1 51 0,1 0 61 0</inkml:trace>
  <inkml:trace contextRef="#ctx0" brushRef="#br0" timeOffset="174245.96">7107 9298 24 0,'7'-3'252'16,"-5"2"63"-16,3-1 36 0,-1 1 23 0,-4 1 19 0,5 0 20 0,-1 0 23 15,-3 0 24-15,3 1 33 0,1-1 38 0,-1 3 35 0,-2-1 31 0,5-1-48 16,-5 1-84-16,2 1-59 0,1-2-49 0,-5 2-19 0,5-2-6 15,-5 1-9-15,4 1-9 0,-4 0-13 0,4 0-14 0,-4 0-28 0,1 1-30 16,-1 1-30-16,-1 0-29 0,1 1-22 0,-4 0-19 0,0 0-13 0,4 0-14 16,-5 1-13-16,3 2-16 0,-1-2-10 0,-3 1-12 0,-1 1-8 0,5-1-5 15,-3-1-7-15,-3 1-7 0,7-2-1 0,-5 0-1 0,3 0 1 0,-1-2-2 16,-1 1 1-16,3-1 1 0,-2 0 1 0,1 0 3 0,3-3 3 0,0 2 3 16,0-3 1-16,0 0-3 0,0 0-1 0,0 0 0 0,0 0-1 0,0 0-4 15,0 0-2-15,0 0-2 0,0 0-3 0,0 0-2 0,0 0-1 16,3-1 2-16,3-1-2 0,-3 1-2 0,3-3-1 0,-3 2 0 0,3-1 0 15,-1-2 0-15,0 2 0 0,1-1 2 0,3-1-1 0,-5-1 1 16,5 2-1-16,-4-1-1 0,4-1-3 0,-3 3-4 0,3-3-2 0,-4 1 0 16,4 1-2-16,-4 0-1 0,1-1-1 0,3 0-1 0,-5 3-4 0,1-1-7 15,0 0-16-15,3 1-19 0,-7-1-36 0,5 0-43 0,-6 2-69 0,3-1-79 16,1 1-71-16,-4 1-69 0,0 0-68 0,0-2-69 0,0 2-89 0,0 0-102 16,-4-3-40-16,1 0-15 0,3 3 4 0,-2-4 14 0,-2 1 36 0,3-1 44 15,-3 2 68-15,4 2 81 0,0-5 72 0,-4 1 68 0,4 4 70 0,0-7 68 16</inkml:trace>
  <inkml:trace contextRef="#ctx0" brushRef="#br0" timeOffset="174545.47">7349 9158 4 0,'3'-1'249'0,"-1"0"83"0,2-1 49 0,0 2 36 0,-3 0 34 0,3 2 43 16,1 0 58-16,1 2 70 0,-3-3 51 0,3 2 45 0,-3 2 29 0,3-2 23 15,-1 1-51-15,-1 1-82 0,1-1-73 0,-1 1-70 0,1-1-39 0,-3 2-26 16,2-1-28-16,1 1-34 0,-1 1-53 0,1 1-61 0,-5-1-45 0,6 1-35 16,-6 0-20-16,3 2-12 0,-3-2-8 0,4 3-5 0,-4 0-4 0,0-1-5 15,-4 1-2-15,4 1-3 0,-3-2-3 0,1 2-6 0,-2 0-4 0,-1 0-7 16,-1 0-6-16,-1 0-7 0,2 0-9 0,-1 0-9 0,-3 0-13 0,4 0-10 16,-4 0-14-16,0 0-16 0,-2 0-22 0,2-1-22 0,0 2-25 0,0-2-25 15,-2-1-23-15,-2 0-16 0,2 1-27 0,-1-2-29 0,1 0-76 0,0-2-95 16,-2 3-97-16,3-3-100 0,1 1-105 0,-4-1-103 0,6-1-66 0,-1-3-51 15,-1 0-6-15,4 0 7 0,0 0 13 0,-1-1 14 0,6-2 24 16,-5-2 29-16,-3-1 72 0,7 0 97 0,-3-2 99 0,4 3 103 0,-2-3 109 16</inkml:trace>
  <inkml:trace contextRef="#ctx0" brushRef="#br0" timeOffset="175188">7787 9186 27 0,'5'-3'277'0,"-1"1"94"0,-3 1 64 0,3-1 53 0,1 0 57 0,3 2 57 0,-3 0 55 0,1 0 51 0,3-1 35 0,-4 0 25 0,4-2 18 0,2 0 11 16,-2 0-65-16,0-2-100 0,2 1-89 0,2 1-85 0,1-2-60 0,-3-1-46 15,2 2-52-15,1-2-56 0,0 0-48 0,1 1-52 0,-1-1-30 0,1 0-24 16,-2 2-15-16,1-2-12 0,-3 1-9 0,3 1-6 0,-1-1-6 0,-2 1-7 16,-2-1-7-16,2 2-4 0,-2-1-3 0,0 0-4 0,-4 3-4 0,4-2-1 15,-3 2-1-15,1-2-4 0,-5 3-4 0,3-2-7 0,-1 1-10 16,1-1-11-16,-1 2-20 0,-4-1-21 0,0 1-54 0,0 0-71 0,0 0-86 15,0 0-96-15,0 0-78 0,0 1-70 0,-6 1-65 0,-1 1-63 16,2 1-71-16,-4 0-72 0,-2 3-29 0,-2-1-2 0,-1 1 8 0,-1 4 19 0,1-2 54 16,-2 0 67-16,-3 1 89 0,1 1 96 0,-2-1 77 0,2-1 69 15,2 2 66-15,-2-2 65 0</inkml:trace>
  <inkml:trace contextRef="#ctx0" brushRef="#br0" timeOffset="175381.81">7783 9274 91 0,'4'3'328'0,"-4"0"89"0,0 2 64 0,3-2 72 0,-1 1 73 15,-2 2 59-15,4 0 50 0,-4 2 34 0,1-1 22 0,3 2 14 0,-4 0 10 16,0 2-30-16,0-2-50 0,4 1-108 0,-3 2-133 0,-1-1-84 16,0-1-64-16,0 1-73 0,4-1-73 0,-4 1-57 0,0-1-52 0,4 1-32 0,-2-2-26 15,-2 0-18-15,3 0-17 0,-1 0-13 0,2-2-15 0,-4-1-18 0,5 0-19 16,-5-1-34-16,0-1-37 0,4-1-56 0,-4 2-61 16,1-2-57-16,-1-2-53 0,0 2-39 0,0-3-35 0,4 1-29 0,-4-1-32 15,0 0-26-15,0 0-29 0,4 0-26 0,-3-2-30 0,-1 2-17 0,0-5-17 16,0 1 31-16,4-1 53 0,-4-1 51 0,0 0 48 0,2-1 44 0,2 1 33 15,-4-2 35-15,5 0 36 0,-5 1 38 0,4 0 38 0,1-1 42 0</inkml:trace>
  <inkml:trace contextRef="#ctx0" brushRef="#br0" timeOffset="175624.22">7953 9322 249 0,'11'-10'320'0,"-2"1"32"0,0 1 25 0,5 1 20 0,-5 1 23 0,0 0 23 16,2-1 29-16,-2 3 35 0,0-2 38 0,0 2 38 0,1 0 25 0,-3 0 19 16,2 1-57-16,0 0-92 0,-4 0-38 0,2 0-16 0,1 3-15 0,-5-2-13 15,3 2-14-15,-1 0-17 0,2 0-25 0,-5 2-29 0,2-2-32 0,1 3-35 16,-1 0-45-16,-2-1-46 0,1 1-30 0,1 1-27 0,-2-1-18 15,1 2-15-15,-3-1-9 0,2 2-8 0,2 0-7 0,-4-1-6 0,0 1-6 16,0 1-6-16,0 1-6 0,0-2-4 0,-4 1-7 0,2 1-2 16,2-1-5-16,-3 1-6 0,1-1-8 0,-2 1-10 0,1-1-12 0,-3 1-13 15,1-1-20-15,1-1-21 0,-1 0-42 0,1 0-52 0,-1 0-59 0,-1 0-64 16,3-1-54-16,-3-1-50 0,1-1-42 0,-1 1-42 0,-1 0-41 0,5-3-43 16,-3 1-62-16,-2-2-75 0,1-2-18 0,1 1 4 0,1-3 34 0,-1 2 49 15,-1-3 58-15,3 1 65 0,-3-3 57 0,1 2 50 0,1-3 46 0,-1 2 44 16,-1-1 51-16,3-1 51 0</inkml:trace>
  <inkml:trace contextRef="#ctx0" brushRef="#br0" timeOffset="176103.21">7944 9238 61 0,'0'0'231'0,"0"0"20"0,0-3 15 0,0 3 8 0,0 0 7 0,0 0 8 0,-4-2 7 15,4 2 7-15,0 0 8 0,0 0 3 0,0 0 1 0,0 0-3 0,0 0-69 16,0 0-93-16,0 0-44 0,4 4-21 0,-4-3-9 0,0-1-1 15,0 3-4-15,4-1-3 0,-4-2-1 0,0 1-3 0,1 1 2 0,3-2-2 16,-4 1 5-16,4 1 4 0,-4-1 8 0,1 0 4 0,-1 1 12 0,0 0 14 16,4-1 16-16,-2 2 16 0,-2-1 21 0,0-2 22 0,0 3 30 0,0 0 34 15,3-1 28-15,-3 3 33 0,0-2 13 0,0 2 13 0,0-1 5 0,0 2 5 16,-3 0-4-16,3 0-7 0,0 0-14 0,-2 3-13 0,-2-2-22 0,3 1-22 16,-3 2-30-16,0 0-34 0,-1-1-38 0,0 1-35 0,1 0-28 0,-2 0-19 15,3-2-18-15,-3 3-15 0,5-4-11 0,-7 3-10 0,3-3-9 16,3 1-10-16,-1-2-13 0,-1 0-14 0,-2-2-22 0,6-1-25 0,-3 2-37 15,1-4-48-15,2 1-53 0,0-2-58 0,0 0-53 0,0 0-47 0,0 0-41 16,0 0-34-16,0 0-25 0,0 0-24 0,0-2-14 0,5-2-13 16,-5-1-4-16,6-1 0 0,-2 0 21 0,1-1 33 0,0-1 39 0,-1-1 49 15,1 2 46-15,-1-1 48 0,1 0 47 0,1 1 44 0,-1 0 47 0,3 1 44 16,-3-2 47-16,0 2 44 0,1 0 41 0,1 0 37 0,-1 0 33 0,-1 1 29 16,0 1 25-16,-1 1 25 0,1 0 18 0,1 0 20 0,-3 2 8 0,3-1 5 15,-3 0 8-15,-1 2 5 0,2 0 13 0,0 2 16 0,-3-2 22 0,3 2 23 16,-2-1 22-16,1 1 23 0,1-1 7 0,-2 1 2 0,-2-1-2 0,3 1-5 15,1 1-11-15,-2-2-12 0,-2 0-23 0,3 3-24 0,-3-3-35 0,2 1-39 16,-2 1-42-16,4-2-39 0,-4 1-38 0,0 1-35 0,4-2-24 0,-4-1-22 16,1 2-30-16,-1-2-32 0,0 1-43 0,0-1-47 0,0 0-57 0,0 2-56 15,0-2-53-15,0 0-50 0,0 0-47 0,0 0-45 0,4 0-52 16,-2-2-49-16,-2 1-62 0,3-2-65 0,-3 3-24 0,0-6-5 0,0 0 26 16,0 0 38-16,0-2 52 0,0 2 55 0,0-1 51 0,4 1 49 0,-4-2 50 15,2 1 44-15,1-1 51 0,-1 1 52 0</inkml:trace>
  <inkml:trace contextRef="#ctx0" brushRef="#br0" timeOffset="176844.95">8154 9163 111 0,'0'0'296'0,"0"0"55"0,0 0 30 0,0 0 21 0,0 0 20 0,3 2 29 0,-3-2 34 0,0 0 48 0,0 3 54 0,0 0 53 0,-3-2 50 0,3 3-12 16,0-2-37-16,-2 3-78 0,-2-1-97 0,1 1-46 0,3-1-25 0,-6 2-19 0,4-1-20 0,-1 2-27 0,-1-1-34 0,-1 2-42 0,-1-1-47 0,3-1-52 0,-3 2-57 0,3-2-32 0,1 1-25 0,-2 0-13 0,-1 0-7 0,1-1-8 0,4-2-6 0,-2 1-3 0,-1-1-2 0,3 1-4 0,0-2-7 0,0-3-13 0,0 1-16 0,0-1-6 0,0 3-4 0,3-2-8 0,-1-1-11 0,-2 2-12 0,4-2-6 0,1-2-14 0,1 2-14 0,3-1-13 0,-4-2-11 0,4 0-9 0,-2 0-2 0,1-3-3 0,1 2-2 0,0-2 0 0,0 0 6 15,2-1 7-15,-2 0 13 0,-4 0 15 0,4 1 15 0,0 0 14 0,4-2 8 16,-6 2 11-16,2 0 16 0,0 2 14 0,0-2 16 0,0 0 12 0,0 1 12 16,-1 1 16-16,-1-2 18 0,-2 1 27 0,4 1 30 0,-3 1 12 0,3-1 10 15,-4 0 12-15,1 1 14 0,-1 0 8 0,-1 2 5 0,1-1 5 0,-1 1-2 16,1-1 6-16,-1 0 4 0,-2 2-4 0,-2 0-9 0,3 0-19 0,-3 0-26 15,0 0-15-15,0 0-13 0,0 0-7 0,0 0-5 0,0 0-3 0,4 2-3 16,-2 0-3-16,-2-2-4 0,0 3-3 0,0-3-5 0,0 1-3 0,0 2-3 16,0 0-5-16,0-3-1 0,0 3-3 0,0 0-4 0,0 0-2 0,0-1-5 15,3 1-2-15,-3 0-5 0,0 0-3 0,0-1-3 0,0 0-2 16,0 1-4-16,0 0-1 0,0-3-2 0,0 3-6 0,-3-1-6 0,3 1-8 16,0 0-11-16,0-3-16 0,0 3-19 0,0-2-39 0,0 2-48 0,0 0-61 15,-2-1-63-15,-2-1-56 0,4 2-49 0,0-1-38 0,-3 0-34 16,3 0-25-16,-6 1-23 0,6 0-14 0,-5-1-10 0,1 1 1 0,2-2 3 15,-1 3 29-15,-1 0 40 0,-1 0 59 0,-1-1 64 0,3 2 61 0,-3-3 60 16,1 3 53-16,1-2 50 0,2 2 44 0,-1-2 44 0,-3 1 38 0,3 1 33 16,3-1 29-16,-2-1 25 0,-2 0 23 0,4 1 21 0,0 0 18 0,0-1 16 15,0 0 11-15,0 0 10 0,4 0 14 0,-2-1 11 0,-2 0 19 0,0 1 22 16,3 0 25-16,-1-1 29 0,2-1 12 0,1 1 12 0,-1-1 1 0,-2 1-6 16,5-1-4-16,-5-1-9 0,1 1-13 0,3-1-11 0,-1 0-19 0,-1 0-18 15,1-1-28-15,-1 1-34 0,-2 0-41 0,5 0-42 0,-5 0-26 16,1 0-20-16,1 0-14 0,-4 0-6 0,0 0-8 0,2 1-5 0,1 1-8 15,-1 0-4-15,-2-2-5 0,0 0-4 0,0 0-2 0,0 1 0 0,0 2 0 16,0 0 1-16,0 2 2 0,0-2 0 0,0 1 0 0,-2 1 0 0,-1-1-1 16,3 2-1-16,-6 0-1 0,6 2-1 0,-3-4-4 0,3 2-5 15,-2 0-5-15,2-1-3 0,-4-1-3 0,4-1-2 0,0 2-1 0,0-4-1 16,0 2-2-16,4 0-2 0,-4-3 1 0,0 2-2 0,2 1 0 0,-2-3 0 16,3 3 0-16,-3-2 4 0,6-1 1 0,-6 2-1 0,3-1 1 0,-1 2-1 15,5-1 2-15,-5-1 2 0,2 1 2 0,1-1 4 0,-1 2-1 0,1-3 2 16,-3 2 0-16,2-1 0 0,1 1 0 0,-1-1-1 0,-1 1-1 0,-1-1 1 15,3-1 1-15,-1 0 1 0,0 0-1 0,1 2-1 0,-5-2-4 0,6 0-2 16,-6 0-1-16,0 0 1 0,5 0-2 0,-1 0 0 0,-4 0 0 16,0 0 0-16,0 0-2 0,0 0-2 0,0 0-5 0,0 0-8 0,0 0-10 15,0 0-15-15,0 0-28 0,0 0-37 0,0 0-76 0,0 0-92 0,0 0-82 16,0 0-78-16,0 0-72 0,0 0-71 0,0 0-83 0,0 0-93 16,-4-3-42-16,4 3-20 0,-2-5 2 0,-1 2 6 0,3 3 29 0,-4-3 34 15,4 3 77-15,-2-4 93 0,2 4 84 0,0-5 76 0,0 5 72 0,0-4 71 16</inkml:trace>
  <inkml:trace contextRef="#ctx0" brushRef="#br0" timeOffset="177052">8496 9408 237 0,'0'1'385'0,"0"2"55"0,0-3 24 0,0 2 1 0,1 1-11 0,3-1-21 0,-8 0-21 0,4 0-25 0,-1-1-24 0,-3 2-39 0,4-3-43 0,-5 3-124 0,-1-1-166 0,3-1-167 0,-7 1-172 15,5-1-75-15,0 2-34 0,-4-1-5 0,0 2 10 0,-1-1 17 0,0 2 24 0,-5-2 25 0,3 1 25 0,1 1 37 0,-4-1 43 0,-3 1 68 0</inkml:trace>
  <inkml:trace contextRef="#ctx0" brushRef="#br0" timeOffset="180830.98">4639 10047 102 0,'0'3'174'0,"-3"0"15"0,3 0 7 0,-2 0 3 16,2 1 1-16,0-1 2 0,-4 2-2 0,4-2 3 0,-1 1 2 0,-3 1-2 15,4-1-19-15,-4 2-30 0,2 0-44 0,2 0-49 0,-3 0-25 16,3 0-12-16,-2 2-2 0,-2-1 2 0,1 1 3 0,1 1 5 0,-2-2 5 16,1 1 2-16,1 1 6 0,-2 0 4 0,3 0 5 0,-3 1 2 0,-1-1 3 15,1 0 3-15,-2 2 3 0,3-2 0 0,1 0 0 0,-3 0-4 0,1 1-4 16,-1-1-2-16,1 0-6 0,-1-1-1 0,1 0-8 0,-2 0-4 15,1-2-3-15,1 2-6 0,3-2-6 0,-3 0-3 0,0-2-3 0,3 1-5 16,-3-1-1-16,4-1-2 0,-2 0-4 0,2 0-6 0,0-3-5 0,-3 2-7 16,3-2-8-16,0 0-8 0,0 0-11 0,0 0-10 0,0 0-14 0,0 0-18 15,0 0-19-15,0 0-22 0,0 0-38 0,0 0-39 0,0 0-32 0,3-4-27 16,-1 0-8-16,-2 0 0 0,4-1 2 0,-3 0 10 0,3 1 7 16,0-2 11-16,-3 0 16 0,3 2 14 0,1-4 21 0,1 2 24 0</inkml:trace>
  <inkml:trace contextRef="#ctx0" brushRef="#br0" timeOffset="182860.91">4887 9826 243 0,'0'-3'327'0,"4"-1"39"0,-4 2 27 0,0 2 25 0,0-1 28 0,0 1 33 0,0 0 44 16,0 0 49-16,0 0 55 0,0 0 56 0,0 0 19 0,0 0 4 0,0 0-71 15,0 0-109-15,0 0-52 0,0 0-29 0,0 0-22 0,0 0-20 16,-4 0-29-16,4 0-27 0,0 0-44 0,0 0-48 0,-5 1-53 0,1-1-54 16,2 3-38-16,-1 0-29 0,-3 2-18 0,3 0-15 0,-3 2-6 0,-3 2-3 15,4 1-2-15,-4 4 2 0,0-1 2 0,0 4 2 0,1 1 4 0,-4 3 4 16,3-1 4-16,-2 3 2 0,-2 3 3 0,2-2 5 0,2 1 1 0,-5 2 6 16,5-2 1-16,-2 3 2 0,2-3-1 0,-4 1-2 0,6-1-5 0,-2 1-1 15,0-4-4-15,0 1-6 0,3-1-4 0,1-2-4 0,-2-1-6 0,1-2-4 16,5-2-8-16,-3-1-9 0,0-1-6 0,2-1-6 0,2-1-5 0,0 0-2 15,2-2-4-15,-2-1-1 0,4 1 0 0,0-3-1 0,1 1-1 0,-3-1-1 16,5-1 2-16,-2-1 2 0,1 1 1 0,-1-2 2 0,4-1 1 16,0 2 1-16,0-3 0 0,2 1 0 0,-2-2 1 0,0 0 2 0,0 0 0 15,2-2 0-15,-2-1 0 0,4 1 0 0,-8 0 0 0,6-3 0 16,-2 2 0-16,-3-1 0 0,3 0 2 0,-6-1-1 0,3 2 5 0,-1-2 3 16,-1 2 7-16,1-1 11 0,-1 1 15 0,-2 1 15 0,1-1 16 0,-3 0 16 15,0 2 13-15,0 1 10 0,0-2 8 0,0 2 10 0,0-4 5 0,0 2 4 16,0-1 4-16,-3 0 2 0,3 0-2 0,-2-1-4 0,-2 0-9 0,1 0-8 15,1 0-13-15,-2-1-13 0,-1 0-13 0,1 0-10 0,-1 0-8 0,3 1-8 16,-2-1-7-16,-1 1-5 0,-2-1-8 0,5 1-6 0,-4-1-7 16,3 1-7-16,-3-1-11 0,3 1-12 0,-3 1-14 0,3-2-16 0,-3 2-23 0,4 0-22 15,-1-1-30-15,-1 1-33 0,-1-1-38 0,1 3-41 0,2-2-33 16,-1 2-30-16,-3-2-38 0,6 1-45 0,-5-1-90 0,5 2-109 0,0-1-80 16,0 2-66-16,0 0-58 0,0 0-53 0,0 0-54 0,0 0-54 0,2-2-2 15,1 0 22-15,3-1 25 0,3 1 24 0,-4-1 40 0,2 0 43 0,1 0 94 16,1 0 115-16,0 0 92 0,0 0 84 0,2 0 74 0,-2 0 75 15</inkml:trace>
  <inkml:trace contextRef="#ctx0" brushRef="#br0" timeOffset="183154.9">5034 10231 28 0,'0'2'304'0,"2"-1"131"0,-2-1 73 0,0 0 50 0,3 3 36 0,-3-1 36 0,6-2 32 0,-6 1 30 0,0-1 26 0,0 0 23 0,0 0 14 0,0 0 14 0,3 2-62 0,-3-2-97 0,2 0-114 0,2 1-122 0,-1-1-69 0,3 0-43 0,-5 1-35 0,3-1-30 0,1 0-30 0,5 0-31 0,-5 0-22 0,4 0-20 0,-4 0-14 0,8 0-13 0,-4 0-8 0,2 0-11 0,-2 0-9 0,0-1-6 0,2 0-3 0,-2 1-3 0,0-2-5 0,0 1-1 0,-4-1-1 0,5 2-4 0,-5-1 1 0,4 1-2 0,-4-2 0 0,4 2-2 0,-3-1-1 0,-2 1-3 0,1-2-1 0,0 2-1 0,3 0-1 16,-7 0-1-16,3-1-4 0,-2 1-2 0,-2 0-11 0,3 0-12 15,-3 0-20-15,4 0-22 0,-4 0-46 0,0 0-56 0,0 0-69 0,0 0-73 16,0 0-59-16,0 0-49 0,0 0-44 0,0 0-41 0,0 0-37 0,0 1-38 15,-4 2-33-15,4 0-29 0,0-3-39 0,-3 3-41 0,-3 1 16 0,5 0 37 16,-3-1 60-16,-1 0 70 0,-3 0 56 0,3 1 49 0,-1 1 45 0,1-1 39 16,0-1 43-16,-3 3 39 0,3 0 43 0,0 0 43 0</inkml:trace>
  <inkml:trace contextRef="#ctx0" brushRef="#br0" timeOffset="183370.75">5135 10350 184 0,'-9'5'316'0,"4"0"50"0,-1 1 37 0,1 0 31 0,-3-2 29 16,7 1 35-16,-5-2 33 0,3 2 32 0,-1-2 31 0,2-2 25 0,2-1 22 15,0 3-27-15,0-3-46 0,0 0-63 0,2 2-71 0,2-2-33 16,-4 1-21-16,5-1-20 0,-1 0-21 0,-3 0-25 0,7 0-25 0,-3 0-27 15,1 0-22-15,-3 0-19 0,6 0-18 0,-3 0-25 0,-1 0-31 0,0 0-23 16,-1 0-20-16,1 0-16 0,1 0-14 0,1-1-11 0,-1 1-9 16,-1 0-9-16,0 0-8 0,-1-2-7 0,1 2-6 0,1 0-6 0,1-2-4 15,-1 2-7-15,-1 0-5 0,-1-1-11 0,1 1-14 0,-3-1-22 0,5 1-27 16,-5 0-57-16,3 0-72 0,3 0-84 0,-7 0-89 0,7 0-73 0,-7 0-66 16,5 0-80-16,3 0-85 0,-6 0-67 0,7 0-58 0,-5-3-19 0,0 3 0 15,4-3 14-15,-3 1 25 0,3-1 55 0,-4-2 73 0,4 3 83 0,-3-3 91 16,3 1 73-16,0-1 66 0,-4 2 80 0</inkml:trace>
  <inkml:trace contextRef="#ctx0" brushRef="#br0" timeOffset="184237.89">5797 9921 368 0,'0'0'498'0,"0"0"67"0,0 0 44 0,0 0 38 0,0 0 38 0,0 0 41 16,0 1 30-16,4 1 26 0,-4 0 19 0,0 2 14 0,0-1 1 0,0 3-4 15,0-1-146-15,0 3-204 0,0 1-104 0,-4 2-57 0,4-1-38 16,0 4-30-16,0-1-34 0,-2 2-34 0,-1 0-19 0,3 2-14 0,0-1-11 16,-4 2-5-16,2-1-5 0,-1 2-2 0,3-1-1 0,-2 0 0 15,-2 2-2-15,4-2-4 0,-4 1-3 0,3-1-2 0,-3 0-6 0,4-1-6 16,-2-1-5-16,-1 1-11 0,3-3-4 0,0 2-7 0,-4-3-4 0,4-1-7 16,-2 0-3-16,-1-1-4 0,3-2-1 0,-4 1-2 0,2-2-1 0,-1-1 0 15,3 1 1-15,-2-3-2 0,-2 0 0 0,4 0-2 0,-4-1-2 0,3 1-2 16,1-3 0-16,-4 2-2 0,4-3-3 0,0-1-3 0,0 2-3 0,0-2-3 15,0 0-4-15,0 0-7 0,0 0-5 0,0 0-10 0,0 0-7 0,0 0-14 16,0 0-8-16,0 0-10 0,0 0-6 0,0-2-10 0,4 1-3 0,-4-1-6 16,1-1-2-16,3 0-3 0,2-1-1 0,-3-1-5 0,3-1 4 0,-1-1 6 15,2-1 7-15,0 1 9 0,1-1 7 0,-1-1 7 0,2 2 5 0,0-1 5 16,0 1 6-16,-4-1 6 0,5 2 3 0,-1 0 2 0,1 3 2 0,-1-3 4 16,1 3 2-16,-1 0 4 0,0 0 1 0,1 2 1 0,0-2 4 15,-1 1 2-15,-4 2 2 0,4 0 3 0,2 0 6 0,-6 0 8 0,4 2 5 16,0-1 8-16,-3 1 11 0,3 1 7 0,-4-1 7 0,4 2 7 0,-5-1 9 15,5 1 7-15,-4 1 3 0,1-1 5 0,-1-1 1 0,2 3 5 16,-1-1 3-16,-4-1 1 0,5 1-1 0,-5-1-2 0,1 2 0 0,1-2-2 16,-2 1-1-16,-2-2 5 0,3 2 2 0,-3 0-1 0,0 0 6 0,0 0 6 15,0-1 7-15,0 0 8 0,0 3 1 0,-3-3 1 0,3 2 1 0,-2-2 0 16,-2 3 0-16,1-1-1 0,1-1-4 0,-2 0-9 0,-1 1-7 0,1 1-8 16,-5 0-11-16,4 0-9 0,-1-1-11 0,-3 0-56 0,4 2-13 0,-4-3 0 15,3 2 0-15,-3-1 0 0,0-1 0 0,0 2 0 0,0-1 0 0,4-1 0 16,-6 0 0-16,2 0 0 0,4-1 0 0,-4 0 0 0,-1 0 0 0,5 0 0 15,-4-1 0-15,0 0 0 0,4 2 0 0,-5-4 0 0,5 2 0 0,0-1 0 16,-3-1 0-16,7 1-42 0,-5-1-47 0,-1 1-14 0,5-2-18 0,-2 1-20 16,-1-1-33-16,5 0-35 0,-4 0-34 0,3-1-34 0,-3-1-28 0,0 2-29 15,3-3-77-15,-3 2-101 0,2-3-104 0,-1 2-114 0,3-1-114 16,-4-2-118-16,2 1-52 0,2-1-18 0,0-1 13 0,0-1 28 0,0-1 38 16,0 2 41-16,0 0 36 0,0 0 35 0,0 0 88 0,2 0 111 15,-2 1 119-15,0 5 123 0,0-5 129 0</inkml:trace>
  <inkml:trace contextRef="#ctx0" brushRef="#br0" timeOffset="187435.69">4645 11239 225 0,'0'-3'375'0,"0"3"78"0,0 0 55 0,0-3 58 15,0 3 54-15,0 0 50 0,0 0 50 0,0 0 33 0,0 0 26 16,0 0 19-16,0 0 16 0,0 0-49 0,0 0-76 0,0 0-102 0,0 0-120 15,0 0-69-15,0 0-52 0,3 3-53 0,-3-3-49 0,0 0-48 0,0 1-40 16,0 3-27-16,0 0-18 0,-3-1-6 0,3 2 0 0,0 1 6 0,0 1 8 16,-2 4 10-16,-2-1 9 0,4 2 9 0,0 1 8 0,-3 4 10 0,1 0 8 15,2 2 6-15,-4 1 5 0,3-1 0 0,-3 2-2 0,0 2-6 0,2-4-10 16,-1 2-14-16,3 0-12 0,-6 0-16 0,3-1-11 0,3-1-15 0,-6-1-14 16,6-1-12-16,-5-1-13 0,5-1-10 0,-4-2-10 0,4 1-9 0,-1-2-6 15,-3-1-7-15,4-1-5 0,-4 0-6 0,4 0-7 0,-1-3-14 16,1 1-16-16,0-1-22 0,-4-1-24 0,4 0-30 0,0-1-37 0,0-1-31 15,-2-1-30-15,-2 0-30 0,4-3-24 0,0 2-35 0,0-2-35 0,0 0-71 16,0 0-85-16,0 0-70 0,0 0-60 0,0 0-44 0,0 0-39 0,0-4-26 16,4 0-26-16,-2 0-37 0,-2-2-41 0,0-3-6 0,4 0 9 15,-3-2 27-15,3 1 32 0,0-2 73 0,-3-2 90 0,3 1 80 0,-4 1 75 16,2-2 65-16,1 2 62 0,3 0 59 0,-3 0 61 0</inkml:trace>
  <inkml:trace contextRef="#ctx0" brushRef="#br0" timeOffset="187939.93">4797 11338 106 0,'5'-4'288'16,"2"-1"56"-16,-1 2 38 0,-1 2 39 0,1-1 41 0,-1 2 46 0,2 2 52 16,-1-1 52-16,-3 2 53 0,-1-2 40 0,4 4 33 0,1-2-19 0,-5 2-46 15,3-2-78-15,-1 1-91 0,1 1-49 0,2-1-32 0,-5-1-34 0,4 3-35 16,1-1-46-16,-2 1-50 0,1 0-51 0,-1 0-51 0,-1 1-38 16,1-2-34-16,1 2-18 0,-3 1-12 0,3-3-9 0,-3 3-5 0,-1 0-4 15,2-1-3-15,-1 1-1 0,-1 0-2 0,-2 0 0 0,0 0 1 16,0 1 1-16,0 0 1 0,0 1 1 0,-5-1 2 0,1 2 0 0,2-1 0 15,-1 1 2-15,-3-1 2 0,-3 2 1 0,4-3 1 0,1 2 3 0,-5-2 3 16,4 1 3-16,-4-2 4 0,3 1 2 0,1-2 3 0,-4-1 3 0,3 0 2 16,1 0 4-16,-2-1 4 0,1 1 5 0,1-2 3 0,1-1 2 0,-1 2 3 15,-1-4 2-15,6 2-2 0,-3-1-3 0,-3-1-4 0,6 1-4 0,0-2-2 16,-3 1-1-16,3-1-5 0,0 0-8 0,0 0-5 0,0 0-9 0,0 0-6 16,0 0-9-16,0 0-8 0,0 0-9 0,0 0-5 0,0 0-4 0,0 0-2 15,0 0-4-15,0 0-2 0,0 0-4 0,3-1-1 0,-3 1-1 0,0 0 2 16,4-2 0-16,-4 2-1 0,2-1 0 0,1 1 2 0,-3-2 1 0,2 2 1 15,2-1 2-15,1-1 2 0,-1 2-1 0,1-1 2 16,-1-1 2-16,1 1-1 0,1-1 1 0,-1 1 1 0,4 1 0 0,-2-2 0 16,-1 1 0-16,5-1 1 0,-6 2 1 0,4-1-1 0,0-1 1 0,4 1 1 15,-6-1 0-15,2 1 0 0,4 1 0 0,-4-2 0 0,-2 1 2 0,2 1-1 16,0-2 1-16,0 2 1 0,0-2 1 0,-3 2 4 0,3 0 1 0,-4 0 1 16,1 0 2-16,-1 0-1 0,2 0 0 0,-5 0 2 0,2 0 2 0,-3 0 0 15,-1 0 2-15,4 0-2 0,-4 0 0 0,4 0-4 0,-4 0-1 0,0 0 1 16,1 0-2-16,-1 0-3 0,0 0-2 0,0 0 1 0,0 0-8 0,0 0-11 15,0 0-23-15,0 0-31 0,0 0-36 0,0 0-36 0,0 0-39 0,0 0-45 16,0 0-95-16,0 0-121 0,0 0-119 0,0 0-116 0,0 0-121 0,0 0-122 16,-1-2-52-16,1 2-17 0,0 0 9 0,-4-3 26 0,4 3 32 0,-4-3 35 15,4 3 40-15,-1-3 41 0,1 3 98 0,0 0 120 0,0 0 120 16,0 0 116-16</inkml:trace>
  <inkml:trace contextRef="#ctx0" brushRef="#br0" timeOffset="188930.83">5363 11425 304 0,'0'3'531'0,"0"-3"111"0,0 0 68 16,0 0 38-16,0 3 27 0,0-1 17 0,4-1 16 0,-4-1 9 0,0 0 12 15,0 0 8-15,0 0 7 0,0 0-54 0,0 3-84 0,0-3-168 0,0 0-205 16,0 0-111-16,0 0-63 0,0 0-39 0,0 0-27 0,0 0-18 0,0 0-15 15,0 0-11-15,1 2-8 0,3-2-8 0,-4 0-5 0,5 0-5 0,-1 0-4 16,1 0-2-16,1 0-1 0,-1 0 2 0,4 0 2 0,-3 0 2 16,6-2 5-16,-1 2 3 0,-2-1 2 0,0-1 1 0,0 1 1 15,2-1-1-15,-2 2-1 0,0-1 1 0,0-1 6 0,0 1 6 0,-1-1 1 0,1 0 4 16,-2 2 4-16,0-1-2 0,0 0-3 0,-1 1 0 0,-1-2-1 16,4 2 0-16,-3 0-1 0,-1-1-1 0,-1 1 1 0,1-2-6 0,-1 2-5 15,-2 0-6-15,1 0-6 0,1 0-8 0,-2 0-5 0,-2 0-7 0,0 0-5 16,3-1-20-16,-3 1-27 0,0 0-25 0,0 0-27 0,0 0-34 0,0-2-33 15,0 2-89-15,0 0-110 0,0 0-105 0,0 0-103 0,0 0-102 0,0 2-104 16,0-2-67-16,0 0-49 0,-5 0-7 0,-2 1 12 0,1 1 20 0,1 1 21 16,-4-1 33-16,0 2 34 0,0 0 89 0,1 1 108 0,-4 1 108 0,3 0 101 15,-2 1 105-15</inkml:trace>
  <inkml:trace contextRef="#ctx0" brushRef="#br0" timeOffset="189138.47">5395 11596 126 0,'0'3'402'0,"2"0"157"0,-2-3 91 15,0 0 59-15,0 3 40 0,0-1 30 0,4-1 21 0,-4-1 18 0,3 0 15 16,-1 2 11-16,2-2 13 0,-4 0 13 0,5 0-92 0,-1 0-135 0,1 0-140 16,-3 0-143-16,2 0-80 0,1-2-50 0,2 2-34 0,-1 0-22 15,-1-3-15-15,1 3-15 0,-1 0-13 0,4-1-11 0,-3-1-12 0,3 2-12 16,0-1-13-16,-4 1-11 0,4-2-13 0,0 1-11 0,0 1-12 0,-3-2-10 16,3 1-25-16,0-1-29 0,-4 1-31 0,4 1-34 0,-3-3-27 0,-1 3-26 15,4-2-57-15,-5 1-67 0,1-1-95 0,-1 1-104 0,-2-1-88 0,-2 2-78 16,3 0-99-16,-1 3-110 0,-2-3-41 0,0 0-11 0,0 0 11 0,0 0 21 15,0 0 22-15,-2 2 25 0,2-2 52 0,-3 3 71 0,-3 1 92 0,3-2 104 16,1 1 89-16,-2 1 78 0,-1 1 102 0</inkml:trace>
  <inkml:trace contextRef="#ctx0" brushRef="#br0" timeOffset="190284.66">5934 11298 48 0,'4'-4'278'0,"-2"3"72"0,-2 0 46 0,3-1 33 0,3 2 30 0,-2 2 35 0,1-2 33 16,-1 1 41-16,1-1 43 0,-3 0 46 0,5 1 35 0,-2-1 33 0,1 0-60 16,3 0-100-16,-4 0-78 0,1 2-63 0,3 0-40 0,-6-2-22 15,6 1-29-15,-3 2-28 0,-1-1-29 0,4-1-35 0,-3 2-38 0,-1-1-44 16,2 0-31-16,-1 3-31 0,-1-2-12 0,1 0-8 0,1 2-5 0,-5 1-8 15,3-3-5-15,-1 3-5 0,-1-1-3 0,-1 2-2 0,-2 0-2 0,4 0-4 16,-4 3-1-16,0-2-3 0,-4 3-1 0,2 0-2 0,-1-1-6 0,-1 2-8 16,-1-1-2-16,3 2-4 0,-5-1 1 0,1 1-1 0,-3 0 1 0,4-1-2 15,-4 0 0-15,3 0-3 0,-3-2 0 0,4 1-3 0,-4-1 0 0,0-1-2 16,3-1 2-16,-3-1 0 0,4-1 3 0,0 0 5 0,-5 0 1 0,7-1-2 16,-3-1 1-16,-3-1 1 0,4 2 3 0,1-2 3 0,-1 0 3 0,-1-2 3 15,3 1 4-15,-3 0 4 0,3 0 1 0,1 0 1 0,2-2 1 0,0 0-2 16,0 0 0-16,0 0-2 0,0 0-2 0,0 0-4 0,0 0-2 0,0 0-7 15,0 0-2-15,0 0-7 0,0 0-4 0,0 0-4 0,0 0-4 16,0-2-2-16,2 0-2 0,1 2 0 0,-3-1 0 0,6 0-2 0,-3 1-1 16,3-2 2-16,-1 2-1 0,-1-3 1 0,5 2 2 0,-4-2 1 15,4 1 1-15,-3-1-2 0,3 0 2 0,0 2-1 0,-4-2 1 0,4 0 0 16,-3 1 1-16,3-1-1 0,-4 0 0 0,4 2 2 0,-3-2-1 0,-1 1 1 16,4-1-1-16,-5 2 2 0,5-1-1 0,-4-1-1 0,1 2 4 0,-1-2 2 15,2 1-8-15,-1-1-14 0,-1 2-14 0,-1-2-11 0,1 0-14 0,-3 1-14 16,2-1-17-16,1 0-23 0,-1 1-45 0,-1 0-60 0,-1-3-83 0,2 2-95 15,-2 2-81-15,1-2-76 0,1-1-63 0,-2 0-61 0,1 1-64 0,-1 0-66 16,2-1-22-16,-4-1-6 0,5 1 11 0,-1-1 17 0,-2 1 46 0,1-1 57 16,1 1 85-16,-2-2 96 0,1 0 80 0,3 2 72 0,-3 0 71 15,3 0 75-15</inkml:trace>
  <inkml:trace contextRef="#ctx0" brushRef="#br0" timeOffset="190697.71">6307 11391 178 0,'-2'4'401'0,"2"1"98"0,-3-2 72 0,3 3 55 0,-2 0 50 0,2 0 37 0,-4 0 31 0,4 1 18 0,-3 1 12 0,1-1 9 0,-2 2 3 0,4 0-44 0,-5 0-67 0,5 0-130 0,-4 2-155 0,4-2-96 0,0 0-71 0,0 1-55 0,0-1-53 0,0 0-35 0,4-1-32 0,-4 1-18 0,5-3-11 0,-1 1-5 0,1-1-7 0,1 0-1 0,-3-1-1 0,6-1-1 0,-3-1-2 0,-1 0-1 0,4 0 2 0,0-3 2 0,-3 2 1 0,3-2 4 0,2-2 0 0,-2 1 1 0,0-2-1 15,0 0-1-15,-4-3-1 0,4 1 4 0,2-1 1 0,-2 0 7 16,0-1 7-16,-3 1 3 0,3-2 6 0,0 1 1 0,-4-1 2 0,4-1 3 16,-4 2 3-16,1-1 0 0,1-1 0 0,-1 2 2 0,-5-2 4 15,7 0 3-15,-7 0 3 0,3 1 1 0,0-1 2 0,-3 2 3 0,-1-1 2 16,0 1 4-16,0 0 7 0,0 0 8 0,0 1 8 0,-1-1 4 0,-3 2 6 16,0-1 1-16,3 0-1 0,-3 3-4 0,-1-3-3 0,1 3-5 0,-1-2-8 15,-1 1-9-15,-3 1-7 0,5 0-11 0,-3 0-11 0,0 0-19 0,-2 0-20 16,4 0-25-16,-6 2-20 0,5 1-26 0,-3-2-23 0,0 2-18 0,0 0-19 15,4 0-27-15,-4 0-35 0,3 0-62 0,1 2-79 0,-2-2-80 0,1 1-81 16,1 0-66-16,1 1-60 0,-1 0-69 0,5-1-78 0,0-1-42 0,0 0-28 16,0 0-1-16,0 0 6 0,0 0 23 0,0 0 31 0,0 0 63 0,0 0 77 15,0 0 83-15,0 5 84 0,0-5 74 0,5 1 69 0,-1 2 84 0</inkml:trace>
  <inkml:trace contextRef="#ctx0" brushRef="#br0" timeOffset="191720.1">6721 11080 30 0,'4'-4'260'0,"-1"-1"63"0,-1 2 39 0,-2 2 31 0,0 1 43 15,4 1 50-15,1 2 63 0,-1 0 68 0,-2 2 61 0,1-1 56 16,-3 0 35-16,6 1 26 0,-6 3-58 0,3-1-92 0,-1 1-66 0,2 0-48 16,-1 3-31-16,-1-1-18 0,-2 3-33 0,0 0-37 0,0 1-52 0,0 0-59 15,0 2-49-15,0 0-45 0,-2 1-25 0,-1 1-20 0,-1-2-11 0,2 2-10 16,-1 0-11-16,-3 0-10 0,3 2-12 0,-3-2-12 0,1 0-7 0,1 0-13 16,-1-2-9-16,1 2-10 0,-1-1-11 0,-1-1-10 0,3-1-9 0,1 2-8 15,-3-2-6-15,1-1-5 0,0 0-4 0,-1 0-1 0,-1-1 0 0,3-2 0 16,3 1 0-16,-6-2-1 0,6 1-1 0,-5-3-2 0,5 0 1 0,-4-2 0 15,4 2-2-15,-1-2 1 0,1-2-1 0,-4 1 1 0,4-2-4 0,0 1-4 16,0-1-6-16,0-1-6 0,-4 1-11 0,4-3-7 0,0 0-9 0,0 0-10 16,0 0-7-16,0 0-10 0,0 0-9 0,0 0-10 0,0 0-6 15,0 0-5-15,0 0-1 0,4-2 3 0,-4-1 4 0,0 2 7 0,5-2 7 16,-5 0 4-16,6-2 6 0,-3-1 4 0,3 0 8 0,3-3 9 0,0 0 9 16,2-1 6-16,-2-4 8 0,3 1 4 0,-1-1 3 0,2-1 1 15,-2-1 2-15,0 0 2 0,1 2 1 0,-1-1 3 0,2 1 3 0,-2 2 6 16,-2 0 1-16,0 2 2 0,0-1 2 0,0 2 1 0,-2 2 1 0,0-1 1 15,-1 2 1-15,-1 0 1 0,1 2 2 0,-3-1 2 0,1 2 2 0,-2 0 2 16,1 0 2-16,-3 2 1 0,2-1 1 0,-2 2 4 0,0-1 1 0,0 1 0 16,0 0 3-16,0 0 3 0,0 0 1 0,0 0 2 0,0 0-1 0,0 0-2 15,0 0-2-15,0 0-2 0,0 0-2 0,0 0 0 0,0 0 0 0,0 0-2 16,0 0 1-16,0 0-1 0,0 0-1 0,0 0-1 0,0 0-2 0,0 0 0 16,-2 1 0-16,2-1 0 0,0 2 0 0,-3-1 0 0,1 1 0 0,-2-1-3 15,1 2-3-15,3-1-3 0,-6 2 0 0,4-1 0 0,-1 0-3 0,-1 2 0 16,-1-2-2-16,1 1 1 0,2-1 1 0,-1 0-2 0,1 0-1 0,-2-1 0 15,1 1 0-15,1-2 0 0,2 1 2 0,0-2-1 0,-4 0-1 16,4 1-3-16,0-1 0 0,-2 2 0 0,-1-1 0 0,3-1-1 0,-4 2-1 16,4-1-1-16,0-1 0 0,0 2 0 0,-2-1 2 0,-1-1-1 15,3 3 1-15,0-1 1 0,-4-1 0 0,2 2-2 0,2 0 2 0,-3-1-1 16,3 1 1-16,0 1-2 0,-2 1 1 0,2-1 1 0,0 1 0 0,0-1 0 16,0 2 4-16,0 0 5 0,2 0 9 0,-2 2 9 0,3-2 5 0,-3 1 2 15,6 0 5-15,-3 0 3 0,-1 0 8 0,2 1 4 0,1-1 13 0,-1 0 13 16,1 1 12-16,1 0 13 0,-3 1 6 0,3-2 2 0,3 0-4 0,-4 3-5 15,1-3-3-15,-3 2 1 0,3-1-4 0,-1-1-8 0,2-1-3 0,-1 2-4 16,-4-1-8-16,5-1-16 0,-2 0-11 0,-1 0-13 0,-2 0-13 0,3-1-14 16,-1 1-22-16,1-2-22 0,-5 1-20 0,4-1-23 0,-2-1-22 0,1 0-24 15,1 0-29-15,-2-1-31 0,1-1-70 0,-1 1-89 0,2-2-102 16,-1 1-113-16,-1-1-100 0,2-1-96 0,-4 1-74 0,3-3-69 0,-1 0-19 16,4-2 2-16,-3-1 14 0,3 0 21 0,3-2 27 0,-4 1 29 15,-1 0 68-15,1-1 87 0,4-1 104 0,-3 2 115 0,3-1 105 0,-4 1 101 16</inkml:trace>
  <inkml:trace contextRef="#ctx0" brushRef="#br0" timeOffset="192122.91">7125 11547 277 0,'0'0'372'0,"0"-3"41"0,0 3 33 0,0-3 34 0,3 1 43 0,-1 0 46 0,-2 1 51 0,4 0 50 0,-3-1 38 16,3 1 29-16,1-1 7 0,-1-1-5 0,2 0-99 0,3 2-142 0,-4-2-64 0,0 0-37 0,3 0-29 0,-3-2-25 0,6 2-39 0,-2 2-44 0,0-4-45 0,0 1-48 0,2 1-33 0,-2-2-28 0,0 2-20 0,2-2-14 0,2 1-8 0,-3 1 1 0,-1-1-2 0,4 1 0 0,-2-1-3 0,0 0-5 0,-2 1-2 0,5 0-2 0,-5 0 0 0,0 0 0 0,2 0-2 0,-2 2-1 0,0-2-3 0,0 1-4 0,0-1-4 0,0 2-5 0,-3-1-5 0,-1 2-8 0,1-1-2 0,1-1-1 0,-5 1-2 0,1-1-2 16,3 2-5-16,-6-2-1 0,3 2-3 0,-3 0-3 0,0 0-7 0,2-1-8 15,-2 1-14-15,0 0-13 0,0 0-19 0,0 0-22 0,0 0-67 0,0 0-87 16,-2-1-93-16,-1-1-98 0,3 1-86 0,-6-1-79 0,6 2-95 0,-3-1-103 16,-3-1-47-16,3-1-17 0,-3 2 0 0,1-1 7 0,-1-1 17 0,-1 2 20 15,2-1 64-15,3 1 91 0,-5-2 95 0,5 0 98 0,-2 1 86 0,-1-1 79 16</inkml:trace>
  <inkml:trace contextRef="#ctx0" brushRef="#br0" timeOffset="192337.31">7358 11271 304 0,'-4'0'483'0,"2"2"111"0,-1 0 80 0,3 3 55 16,0-4 37-16,0 4 30 0,0-1 23 0,0 0 19 0,-2 1 16 15,2 0 15-15,-4 1 16 0,4 0-44 0,0 1-73 0,0 0-131 0,-3 3-153 16,3-2-95-16,0 3-67 0,-2-1-38 0,-2 1-30 0,4 1-20 0,0 0-19 15,-3 0-14-15,3 2-14 0,0-1-11 0,0 2-12 0,0 0-21 0,0 0-24 16,0 0-21-16,0-1-21 0,0 1-17 0,3 0-19 0,-3-2-22 0,0 0-28 16,0 1-30-16,0-3-35 0,0 1-35 0,0-2-34 0,0 0-31 0,0 0-31 15,0-2-37-15,0 0-44 0,0 0-98 0,0-1-124 0,-3-1-102 0,3 2-95 16,-2-2-101-16,-2 0-103 0,3-2-33 0,-3 0 1 0,0 0 20 0,4-4 28 16,-1 3 24-16,1-3 21 0,0 0 41 0,0 0 46 0,-4-3 98 0,-2-1 128 15,6 2 104-15,0 2 98 0</inkml:trace>
  <inkml:trace contextRef="#ctx0" brushRef="#br0" timeOffset="193454.52">7720 11061 40 0,'3'-5'267'0,"-1"2"62"0,-2 2 46 0,4-3 36 0,-4 4 44 16,2 4 49-16,1-1 57 0,3 1 67 0,-6 1 53 0,3 0 45 0,-1 2 30 16,2 0 20-16,-1 1-60 0,-1 2-100 0,2-1-69 0,-3 3-53 0,3 0-39 15,-4 2-30-15,5 0-34 0,-5 2-42 0,0 0-51 0,0 2-55 16,0-1-47-16,0 1-38 0,0 1-22 0,0-1-13 0,0 2-10 0,-5-1-7 15,5 1-7-15,-5-1-4 0,1 1-5 0,2-1-5 0,-1-1-5 0,-3 2-11 16,3-2-6-16,-3-2-8 0,3 1-7 0,-3-2-10 0,4 0-6 0,-1-3-8 16,-1-2-6-16,2 1-6 0,-1-1-5 0,-1-2-2 0,2-1-8 0,2-1-5 15,-3-1-5-15,3-1-4 0,-2 1-8 0,-2-2-10 0,4-2-4 0,0-1-6 16,0 0-3-16,0 0-5 0,0 0-4 0,0 0-6 0,0 0-1 0,0 0-2 16,0 0-2-16,0 0 2 0,4-1 3 0,-2-2 3 0,1 0 5 0,-1-2 5 15,5-1 5-15,-1-1 3 0,-1-1 2 0,4-2 2 0,0-1 4 0,6-1 2 16,-5 0 5-16,3 0 2 0,2-2 4 0,-1 3 3 0,1-1 3 0,-1 1 1 15,1 1 2-15,-1 1 2 0,0 0 2 0,1 1 2 0,-2 2 2 16,-3 2 1-16,5-1 1 0,-2 2-1 0,-3 2 3 0,-1-1 2 0,1 2 1 16,-1 2 3-16,-4-1 3 0,0 1 3 0,4 1 4 0,-3 0 11 15,-3 1 6-15,3 1 6 0,-6-1 11 0,5 2 11 0,-5-1 11 0,4 2 11 16,-4-1 10-16,0 1 13 0,0 3 10 0,0-3 10 0,-4 2 10 0,3 0 11 16,-3 0 5-16,0 0 1 0,2 0 1 0,-3 0 5 0,-2 2-6 0,1-1-2 15,1 1-7-15,-4 1-4 0,4-2-6 0,-5 1-6 0,1 1-7 0,0-2-11 16,-1 0-11-16,0 1-10 0,1 0-10 0,-1-2-8 0,-3 0-8 0,4-2-9 15,-2 1-10-15,2-1-5 0,0-1-11 0,-2 0-12 0,6-1-20 0,-4-1-25 16,0-1-27-16,0-1-28 0,3-1-33 0,-3-1-32 0,4 0-31 0,-1 0-30 16,-1-1-28-16,2-1-29 0,-1 1-61 0,2-2-80 0,-1 0-92 0,1-1-97 15,3 0-83-15,-3 1-75 0,4-3-74 0,-5 1-75 0,5 1-19 0,0-3 13 16,0-1 17-16,3 1 24 0,-1-1 26 0,2-1 28 0,-3 2 63 16,3-2 80-16,1 0 96 0,3 1 106 0,-3-1 97 0,1 2 94 0</inkml:trace>
  <inkml:trace contextRef="#ctx0" brushRef="#br0" timeOffset="199534.27">8986 10057 270 0,'-4'2'390'0,"2"-1"69"0,-1 2 45 0,-1 2 42 0,4-2 45 0,0 2 44 0,0 0 43 15,-2 1 32-15,-1 0 28 0,-1 0 19 0,2 3 18 0,-1 0-52 16,3 0-87-16,-2 3-102 0,-2-1-113 0,4 2-65 0,-3-1-38 0,1 1-40 0,2 1-37 15,0 0-41-15,0 1-39 0,2-3-32 0,1 1-25 0,-3 1-20 0,6-2-17 16,-3 0-10-16,3 0-9 0,-1-2-6 0,-1-1-4 0,5 2-5 0,-4-4-2 16,4 1-4-16,0-1-6 0,0-1-1 0,2-1-1 0,-2-1 2 0,2 0 0 15,4-2 0-15,-3 0-1 0,-1-2-1 0,4 0 1 0,-3-4-1 0,3 2 1 16,-1-3-2-16,-3 1 0 0,3-2 1 0,-1-3 2 0,2 1 0 16,-5-2 0-16,3 1 2 0,-2 0-1 0,-2-2 5 0,0 2 3 0,2-1 11 15,-4-1 13-15,-1 0 4 0,-1 3 2 0,0-2 6 0,1 3 6 0,-3 0 8 16,1-2 4-16,-2 1 3 0,-2 1 6 0,0 1 2 0,0 1-1 0,0-1-2 15,-2 0-2-15,-2 0-10 0,1 2-15 0,1-2-7 0,-2 1-2 16,-1-1-12-16,1 1-16 0,-1 1-26 0,0 0-32 0,-1-1-31 0,-3 1-30 16,4 1-28-16,-4-2-25 0,3 2-26 0,-1-1-27 0,-4 1-42 0,2 1-50 15,0-1-73-15,4 2-80 0,-6-1-59 0,3 1-47 0,-2 1-24 0,1 0-11 16,0 0-8-16,3 1-5 0,-3-1-6 0,4 2-6 0,-1-1-5 0,-1-1 3 16,2 1 16-16,3-1 23 0,-2 0 47 0,0 0 56 0,4 0 50 0,-1-1 48 15,1 1 49-15,0 0 52 0,0 0 64 0,0 0 72 0,0 0 69 0,0-1 65 16,1-1 53-16,3 1 52 0,-4 1 45 0,4-2 46 0,-2 1 42 0,-2 1 39 15,3-2 34-15,-3 2 26 0,6-1 10 0,-6 1 1 0,3-2-8 0,-3 2-16 16,2 0-3-16,2 0-1 0,-4 0 15 0,0 0 21 0,5 0 21 16,-5 0 20-16,0 0 6 0,4 2 7 0,-4-1-3 0,1 2-1 0,-1 0-9 0,0 1-11 15,4 1-17-15,-4 0-20 0,0 1-28 0,0 1-32 0,0 1-42 0,4 0-45 16,-4 3-39-16,0-2-36 0,-4 2-25 0,4-1-20 0,0 4-16 0,0-4-13 16,-4 4-15-16,4-4-18 0,0 2-22 0,-1-2-25 0,-3 3-50 0,4-3-65 15,-2 1-89-15,-1-1-98 0,3 1-81 0,0-2-75 0,-4 0-84 16,4-2-86-16,-2 1-73 0,-1-3-67 0,3 2-24 0,0-1-6 0,0-2 7 15,0 0 18-15,0 1 42 0,0-5 59 0,3 3 86 0,-1 2 97 16,2-2 83-16,1-1 73 0,-1 2 84 0</inkml:trace>
  <inkml:trace contextRef="#ctx0" brushRef="#br0" timeOffset="200251.92">9143 11062 154 0,'-3'15'416'0,"-3"0"98"0,2 0 57 0,4-1 41 0,-5-1 35 0,5 2 28 0,0-2 29 0,-2 1 22 0,2-2 19 0,0 0 14 0,0 0 10 0,0-1-36 0,2-1-54 0,-2 2-137 0,4-3-174 0,-3 0-91 0,3-1-56 0,0 1-39 0,1-3-29 15,-3 0-25-15,7 0-24 0,-5-2-19 0,5 1-16 0,0-1-12 0,-4 1-6 0,6-4-6 0,2 2-5 0,-4-1-1 0,2-2-1 0,-1 0-4 0,3-2-2 0,-2 1 1 0,2-2 3 0,-3-2 1 0,3 2 1 16,-2-1-1-16,3-2-1 0,-5 1 2 0,2-1-1 0,2 0 2 0,-2 0 0 16,-2 0 2-16,0 0 1 0,0-2 4 0,0 1 5 0,-4 0 0 0,4-2-1 15,-3 1-1-15,-1-2 1 0,1 1 5 0,1 0 7 0,-5-2 2 0,5 2 4 0,-5-1 4 16,1 1 3-16,-1 0 1 0,-2-2 4 0,0 1-1 0,0 1-3 15,0 0-4-15,0-2-5 0,-2 0-2 0,-1 3-5 0,1-3-9 0,-2 2-6 16,1-2-6-16,-3 1-7 0,3 1-8 0,-3 0-6 0,1 0-6 0,-1 0-9 16,1 0-11-16,-2 0-14 0,0 2-11 0,-1-1-12 0,-3 1-11 0,6 0-10 15,-4 2-12-15,0 0-11 0,0 1-5 0,0 0-6 0,-2 2-6 0,2-1-4 16,0 1-1-16,0 2 0 0,0 0 8 0,3 0 11 0,-3 2 10 0,4-1 10 16,0 1 12-16,-1 0 9 0,1 0 9 0,1 1 6 0,0-1 9 0,3 1 7 15,-3-2 5-15,4-1 3 0,0 0 2 0,0 0 2 0,0 0 1 0,0 0-1 16,4 2 1-16,-3-1-1 0,-1 1 2 0,4-1 0 0,0 0 2 0,-3 1 1 15,5 0 0-15,-2 1 0 0,1-2 1 0,-1 2 5 0,-3 0 2 0,7-1 1 16,-7 1 1-16,5 0 2 0,-3 0 2 0,3 0-1 0,-3 0 1 0,3 0-1 16,-2 0 2-16,-3 1 2 0,3-1 1 0,0 3 0 0,-3-3 0 15,-1 3 0-15,4 0 1 0,-4-1 1 0,0 2 1 0,2-1 1 0,-2 2 2 16,-2 1 3-16,2-2 5 0,-4 2 2 0,3 0 4 0,-3 0 1 0,-1 0 4 16,1 0 7-16,-2 0 2 0,1-2 7 0,-2 1 2 0,1-2 5 0,1 1 3 15,1 0 3-15,-1-1 0 0,3-2 0 0,-1 1-3 0,-1-1-1 0,-2-1-5 16,6 0-3-16,-1 0-4 0,-3 0-8 0,4-1-6 0,0-2-6 15,0 0-3-15,0 1-5 0,0 2-2 0,4 0-2 0,-3-3-2 0,-1 3 0 16,4-1 2-16,-2-1 0 0,2 0 0 0,1 1 3 0,-1 0 4 0,1-1 2 16,0 1 3-16,-1-1 0 0,1-1 1 0,1 0-1 0,3 0-2 0,-4 0-1 15,-1 0-1-15,5 0-7 0,-4-1-2 0,1 1-4 0,-1-2 1 0,3 1-5 16,-3-1 0-16,0 0-1 0,-1 2-7 0,-2-1-5 0,1 0-14 0,1-1-16 16,-4 2-24-16,0 0-28 0,0 0-22 0,0 0-26 0,0 0-33 0,0 0-43 15,0 0-96-15,0 0-125 0,-4 0-104 0,1 0-101 0,3 0-113 0,-6 2-119 16,-3-2-46-16,4 1-11 0,-4-1 12 0,3 1 18 0,-3-1 22 0,-1 2 23 15,0 0 36-15,-4-1 39 0,1 1 100 0,3-1 122 0,-5-1 109 0,1 2 99 16</inkml:trace>
  <inkml:trace contextRef="#ctx0" brushRef="#br0" timeOffset="205709.48">3659 13006 142 0,'0'-6'416'0,"4"2"152"0,1-1 82 0,-5 1 44 0,4 2 26 0,-4 2 14 0,0 0 14 0,0 0 15 0,2-1 13 0,-2 1 15 15,0 0 7-15,0 0 7 0,3 0-99 0,3-2-149 0,-6 2-148 0,3 0-144 16,3 0-77-16,-3 0-43 0,3 0-19 0,-1 0-14 0,1 0-10 0,-3 0-10 15,8 0-13-15,-4 2-13 0,-1-1-6 0,3 1-3 0,-4 1-6 0,4 0-6 16,-3 0-4-16,3-1-4 0,-4 3 1 0,4 0-2 0,-3-1-3 0,-1 0 0 16,0 1-2-16,3 1-1 0,-3 0 0 0,-1 0 0 0,1 0 0 0,-5 2 0 15,6-1 0-15,-6 1 0 0,0 1-1 0,0 1 1 0,0-1-2 16,0 2-1-16,-6 1-1 0,2-2-2 0,3 2 1 0,-7 2 1 0,-1-3 1 16,4 2 0-16,-4 0 0 0,2 1 0 0,-2-2 1 0,0 0 5 0,0-2 3 0,-2-1 2 15,2 0 4-15,0 0 5 0,0-1 2 0,0-2 2 0,-1 0 5 0,5-2 2 16,0 1 1-16,-4-1 4 0,3 1 0 0,3-4 0 0,-3 2-5 15,1-1-4-15,1 1-5 0,4-2-4 0,-2-1-6 0,-1 1-5 0,3-1-6 16,0 0-5-16,0 0-7 0,0 0-8 0,0 0-7 0,0 0-5 0,0 0-4 16,3-1-4-16,-1 0 0 0,-2-1 0 0,4-1-1 0,1 0 1 0,-1 2 0 15,1-2 0-15,1-1 4 0,3 0 2 0,0 0 1 0,-4-2 4 0,8 0 2 16,-6 1 1-16,6-1 1 0,-3-2 0 0,3 1 0 0,-2 1 0 16,-2 0-1-16,6-1 3 0,-6 1-3 0,1-2 1 0,3 2-1 0,-2 2 1 15,-2-2-2-15,0 0 1 0,0 1-4 0,2 1-1 0,-6-1-10 0,4 1-13 16,0 1-19-16,-3 0-18 0,-3 0-17 0,3-1-18 0,-1 3-13 0,3-2-12 15,-7 0-17-15,3 2-15 0,1-1-22 0,-1 1-22 0,-2-2-49 0,1-1-56 16,3 3-59-16,-6-2-60 0,5 0-37 0,-5-1-25 0,4 1-18 0,1-2-12 16,-1 1-10-16,-4-1-9 0,5 1-5 0,-5-3 3 0,6 3 10 0,-3-2 19 15,-1 2 42-15,2-1 59 0,1 1 67 0,-1-1 73 0,0 1 57 0,-3-1 50 16,3 1 41-16,-2-1 36 0,1 1 39 0,1 1 35 0,-2 1 31 16,-2-1 29-16,3 2 30 0,-3 1 26 0,0 0 26 0,0 0 28 0,0 0 30 15,0 0 35-15,0 1 41 0,0 1 40 0,0 1 41 0,0 0 43 0,0 1 20 16,0 1 16-16,0 0 5 0,0 2 1 0,0 0-8 0,0 2-8 0,0 0-13 15,0 2-19-15,0-2-24 0,0 3-32 0,0-3-40 0,0 1-44 16,0 2-50-16,0-3-46 0,0 2-33 0,0-2-30 0,2-2-20 0,2 2-14 16,-4-3-13-16,5 2-10 0,-1-4-7 0,-2 1-7 0,1-1-1 0,3-1-3 15,1 0 0-15,-2 0 2 0,1-3-1 0,-1 2 4 0,1-1-1 0,3-1 4 16,-2-1 2-16,-2-1 2 0,1 1 2 0,3-2-1 0,-4-1 2 0,4 0 5 16,-3-2 1-16,-1 2 1 0,2-4 5 0,-1 1 6 0,-4-2 3 0,5 1 3 15,-5-1 6-15,1 0 8 0,-1 2 7 0,-2-4 10 0,4 4 11 0,-8-2 9 16,4 1 3-16,-2 1 3 0,-1-1-1 0,1 2-5 0,-2 0-1 0,-1 2-8 15,1-2-9-15,-1 1-10 0,1 2-25 0,-1-1-28 0,-1-1-36 0,1 4-37 16,-2-4-38-16,1 2-35 0,1 2-61 0,-1-2-73 0,3 1-98 16,-3-1-108-16,3 2-90 0,3-1-83 0,-2 1-84 0,2-2-83 0,0 3-48 15,0-5-32-15,0-1 2 0,2 2 14 0,-2-3 21 0,3 0 25 0,3 1 53 16,-3-1 66-16,3-2 96 0,-1 0 107 0,-1 0 90 0,5 0 82 0,-4 0 87 16</inkml:trace>
  <inkml:trace contextRef="#ctx0" brushRef="#br0" timeOffset="206185.01">4325 12757 70 0,'0'0'309'0,"3"2"75"0,-1-1 54 0,-2 2 62 0,4 0 66 0,-2 2 66 0,1 1 64 0,1 1 43 0,-2 0 34 0,-2 3 16 0,0 0 10 0,0 1-20 0,0 1-34 0,0 1-88 0,0 2-118 0,0 2-68 0,0-1-48 0,-6 2-58 0,6 2-58 0,-5 1-61 0,5 0-58 0,-4 1-38 0,-1 1-32 0,1-1-14 0,-1 1-8 0,1-1-15 0,-1 0-17 0,-1 0-10 0,3-1-10 0,-3 0-7 0,4-3-5 0,-1-2-7 0,-1-1-5 0,-1-1-7 0,5-1-4 0,-4-3-4 0,2 0-4 0,2-3-7 0,-3 1-6 0,3-4-4 0,0 1-5 0,0-2-5 0,0-3-5 15,0 0-8-15,0 2-3 0,0-2-5 0,0 0-2 0,0 0-2 0,0 2 0 0,0-2 0 0,3-2-3 0,3 1 3 0,-3-2 4 0,-1 0 5 0,2-3 3 0,1 0 6 0,4-1 6 0,-3-2 5 0,-1-2 5 0,4-1 4 0,-2-1 2 0,-1-1 4 0,5-1-1 0,-2 1 1 0,0 0-1 0,0-1 2 0,-4 1 2 0,6 1-1 0,-2-1 2 0,0 2 2 0,0 1-1 0,-3 1 1 0,3 2-1 0,-4 1 2 0,-1 0-1 0,1 1-1 0,0 1 1 0,-1 2 1 0,2 0 3 0,-6 2 0 0,5-1 0 0,-5 2 3 0,0 0 7 0,0-1 2 0,0 1 5 0,0 0 2 0,0 0 5 0,0 0 5 0,4 3 5 16,-4-3 5-16,0 1 6 0,-4 2 9 0,4 2 12 0,-2-1 2 0,-1 1-4 16,-1 1-1-16,2 0-1 0,-2 3-2 0,-1 0-2 0,0 0-1 0,1 1-3 15,-1 1-1-15,1-2-7 0,-1 0-2 0,-1 1-5 0,2-1-9 0,-1 0-14 16,1-1-6-16,3-1 2 0,-3 1-3 0,4-2-2 0,-2 0-2 16,2 0-1-16,-3-2-2 0,3 1-4 0,0-1-4 0,3 0 0 0,-3 1 0 15,2-2-3-15,-2 2 2 0,4-1-1 0,-4-1 2 0,1 0 3 0,3 2 0 16,-4-2 0-16,4 1-1 0,-3-1-1 0,3 0-5 0,-4 0-8 15,4 0-8-15,-2 0-13 0,1 0-12 0,-1-1-12 0,-2 1-12 0,4 0-14 16,-1-2-25-16,-1 1-31 0,-2-1-73 0,4 1-88 0,-4-1-90 0,1-1-88 16,3 2-86-16,-4-1-85 0,0-1-78 0,0 0-78 0,0 0-26 0,5-3-9 15,-1 2 4-15,2-2 10 0,-1 0 23 0,4 0 32 0,-5-2 70 0,5 1 91 16,-2-1 90-16,6-1 89 0,-4 0 93 0,1 0 91 0</inkml:trace>
  <inkml:trace contextRef="#ctx0" brushRef="#br0" timeOffset="206512.24">4619 13164 91 0,'-3'0'379'0,"-3"0"162"16,6 0 79-16,0 0 43 0,0 0 27 0,0 0 18 0,-3-2 21 0,3 2 20 15,0 0 14-15,0 0 16 0,0 0 10 0,0 0 11 0,3 0-84 0,3 0-128 16,-3 0-148-16,-1 0-155 0,6 0-73 0,-3 0-39 0,0 0-22 0,4 0-15 15,-3 0-19-15,3 0-15 0,0 0-12 0,0 0-12 0,-2 0-9 0,2 0-9 16,0 0-4-16,0 0-5 0,0-1-5 0,-3 1-4 0,3-2-4 0,-4 2-5 16,1 0-2-16,1 0-2 0,-2-1-5 0,1-1-5 0,-1 2-2 0,-1 0-2 15,-2 0-3-15,1 0-5 0,3 0-7 0,-6 0-10 0,0 0-13 0,0 0-10 16,3-1-22-16,-3 1-25 0,0 0-50 0,0 0-67 0,0 0-80 0,0 0-90 16,0 0-74-16,0 0-64 0,0 0-65 0,0 0-64 0,0 0-68 15,0 0-70-15,0 0-33 0,0 0-11 0,-5 1 10 0,-2-1 16 0,1 0 52 16,4 3 65-16,-5-1 83 0,5-1 86 0,-3 2 74 0,-2 0 67 15,5 2 64-15,-2-1 65 0</inkml:trace>
  <inkml:trace contextRef="#ctx0" brushRef="#br0" timeOffset="206712.92">4692 13219 264 0,'-9'4'376'0,"3"1"49"16,-3 0 33-16,4-2 28 0,1 1 28 0,-1-3 29 0,-1 1 38 0,6 0 42 15,0-2 42-15,0 0 36 0,0 0 13 0,0 1 1 0,4 1-93 0,-2-1-136 16,3-1-70-16,-1 2-39 0,1-2-27 0,-1 1-24 0,1-1-26 0,4 0-28 16,-3 0-37-16,3-1-43 0,0-1-39 0,-4 2-36 0,4-1-29 0,2-2-23 15,-2 1-26-15,0 0-27 0,2 0-29 0,2-1-28 0,-2 0-70 0,1 0-90 16,-1 0-87-16,2-2-87 0,-2 2-89 0,3 0-91 0,-5-1-91 0,0 1-92 15,2-2-40-15,2 1-19 0,-4-1 0 0,2 1 8 0,-2 1 15 16,2-2 20-16,-4 1 65 0,0-1 87 0,2 1 83 0,0-1 87 0,0 2 90 16,-3-3 93-16</inkml:trace>
  <inkml:trace contextRef="#ctx0" brushRef="#br0" timeOffset="207006.54">5240 12755 184 0,'0'0'470'0,"0"0"180"16,0 4 85-16,0-1 43 0,-2 1 27 0,2 2 18 0,0 2 15 0,-4-2 17 15,4-1 15-15,0 3 15 0,0 1 14 0,0 0 14 0,0 2-109 0,0 1-165 16,-3 0-171-16,1 0-176 0,2 1-80 0,0 1-40 0,-4 0-22 0,4 0-19 16,-1 1-14-16,1 0-15 0,-4 2-15 0,4-2-16 0,0 1-14 0,0 1-16 15,-4-1-10-15,4-1-8 0,-1 0-4 0,1 0-2 0,-4 0-2 0,4 0-5 16,-2-1-5-16,2-2-4 0,-3 0-10 0,3-2-10 0,0-1-14 15,-4-1-15-15,4-1-15 0,0-1-13 0,0-1-15 0,0-2-16 16,0 0-16-16,0-3-17 0,0 1-22 0,0-1-25 0,0 0-44 0,0 0-53 0,0 0-58 16,0 0-62-16,0 0-50 0,0 0-48 0,0 0-45 0,0 0-41 15,0-1-40-15,0-2-39 0,0 3-48 0,0-8-49 0,4 1-10 0,-4-3 14 16,3 2 38-16,-1-3 53 0,2 1 64 0,-3-1 72 0,3-1 66 0,0 0 60 16,-3 0 59-16,5 2 60 0,1-2 53 0</inkml:trace>
  <inkml:trace contextRef="#ctx0" brushRef="#br0" timeOffset="207748.62">5330 12945 211 0,'4'-4'313'0,"-4"3"34"16,5-2 31-16,-1 2 31 0,1-1 43 0,-1 1 50 0,1-1 63 0,1 1 65 16,-1 1 51-16,-1 0 39 0,5-2 5 0,-4 2-7 0,1-1-79 0,-1 1-112 15,-1 0-52-15,1 0-29 0,1 0-22 0,-3 0-22 0,3 0-36 0,-1 0-46 16,-1 0-55-16,1 1-65 0,-1-1-47 0,1 2-37 0,1-1-24 16,-3-1-16-16,3 2-10 0,-3-1-9 0,-1 1-7 0,2-1-5 0,-1-1-5 15,-1 3-7-15,-2-2-3 0,0 3-4 0,0-1-2 0,0 1 1 0,0 1 2 16,0-3 0-16,0 5 3 0,-2 0 2 0,-1-1 1 0,3 2 3 15,0-1 0-15,-4 1 0 0,2-1 1 0,-1-1-1 0,-3 2 3 0,6-1 2 16,-3-1 2-16,1 0 4 0,-2 0 1 0,2-1 1 0,-1-1 4 0,-1 1 2 16,4-1 2-16,-2 1 0 0,-1-3 3 0,3 2 3 0,-4-1 3 0,4 0 1 15,-2 0 2-15,2 0-2 0,-3-2 1 0,3 2-1 0,-2 0 1 0,-2-1 1 16,4 1 0-16,-3 0 0 0,3-2 1 0,-2 2 0 0,2 0-1 0,0-1-1 16,-4-1 1-16,4 1-1 0,-2 1 1 0,2-3 1 0,0 1-1 0,0-1 0 15,-3 2 0-15,3-1-1 0,0-1 0 0,-4 2-2 0,4 1 3 0,0-3-1 16,0 1 0-16,0 1 3 0,-2 1 0 0,2-2-2 0,-3 1 1 15,3-2-1-15,0 3 1 0,0 0 1 0,0-3 1 0,0 1 0 0,0-1 2 16,0 2 1-16,0-2 3 0,0 0 2 0,0 0 5 0,0 0 2 0,0 0 4 16,0 0 3-16,0 0 2 0,0 0 0 0,0 0 2 0,0 0 2 0,-4 1 1 15,4-1 0-15,0 0-2 0,0 0-42 0,0 0-57 0,0 0 0 0,0 0 0 16,0 0 0-16,0 0 0 0,0 0 0 0,0 0 0 0,0 0 0 16,-2 0 0-16,2 0 0 0,-3 1 0 0,3-1 0 0,-2 0 0 0,-2 2 0 15,4 0 0-15,0-2 0 0,-3 1 0 0,3-1 0 0,-2 0 0 0,2 0 0 16,0 0 0-16,0 0 0 0,-4 2 0 0,4-2 0 0,0 0 0 0,0 0 0 15,0 0 0-15,0 0 0 0,-5 0 0 0,5 0 0 0,-4 0 0 0,2 0 0 16,-1 0 0-16,3 0 0 0,0 0 0 0,-6 0 0 0,6 0 0 0,-3 0 0 16,-3 0 0-16,3 0 0 0,1 0 0 0,-2 0 0 0,3 0 0 0,-3 0 0 15,-2 0 0-15,3 0 0 0,1 0 0 0,-2 0 0 0,1 0 0 0,3 0 0 16,-6 0 0-16,6 0 0 0,0 0 0 0,0 0 0 0,0 0 0 0,0 0 0 16,0 0 0-16,0 0 0 0,0 0 0 0,-5 0 0 0,5 0 0 0,0 0 0 15,0 0 0-15,0 0 0 0,0 0 0 0,0 0 0 0,0 0 0 16,0 0 0-16,0 0 0 0,0 0 0 0,0 0 0 0,0 0 0 0,0 0 0 15,0 0 0-15,0 0 0 0,0 0 0 0,0 0 0 0,4 0 0 0,-4 0 0 16,0 0 0-16,1-2 0 0,3 2 0 0,-4 0 0 0,2 0 0 0,1 0 0 16,3 0 0-16,-3 0 0 0,3 0 0 0,-1 0 0 0,-1 0 0 0,1 0 0 15,1 0 0-15,1-1 0 0,-2 1 0 0,1 0 0 0,3 0 0 0,-4 0 0 16,1 0 0-16,3 0 0 0,-4 0 0 0,2-2 0 0,-1 2 0 16,3-2 0-16,-4 2 0 0,1 0 0 0,3 0 0 0,-4 0 0 0,1 0 0 15,3-1 0-15,-4 1 0 0,4 0 0 0,-3 0 0 0,3 0 0 0,0 0 0 16,0 0 0-16,0 0 0 0,0 0 0 0,0 0 0 0,-2 0 0 0,2 0 0 15,-3 1 0-15,1-1 0 0,-2 0 0 0,1 0 0 0,-1 0 0 0,-1 2 0 16,-1-2 0-16,-3 0 0 0,2 0 0 0,2 2 0 0,-4-2 0 0,0 0 0 16,0 0 0-16,0 0 0 0,0 0 0 0,0 0 0 0,0 0 0 0,0 0 0 15,0 0 0-15,0 0 0 0,0 0 0 0,0 0 0 0,0 0-167 0,0 0-274 16,-4-2-124-16,2 0-152 0,-1 1-130 0,3 0-125 0,0 1-104 0,-4-2-96 16,-1-2-16-16,5 1 20 0,-4-2 36 0,4 5 48 0,-2-4 63 0,2-2 70 15,2 1 61-15,-2 1 59 0,4-1 120 0,1 1 146 0,-1-1 129 0,5 1 125 16</inkml:trace>
  <inkml:trace contextRef="#ctx0" brushRef="#br0" timeOffset="208414.25">5488 12738 180 0,'-2'-2'312'0,"2"0"55"0,0 2 39 0,0 0 33 0,0 0 35 16,0 0 45-16,0 0 52 0,0 2 56 0,0-2 60 0,0 0 42 16,0 0 29-16,0 0-33 0,0 0-63 0,0 0-78 0,0 0-86 0,0 0-49 0,0 0-33 15,0 0-33-15,0 0-25 0,0 0-44 0,2 3-47 0,-2-3-51 16,0 0-60-16,0 0-36 0,0 0-30 0,0 0-20 0,0 0-13 0,0 0-9 15,0 0-4-15,0 0-4 0,0 0-1 0,0 0-3 0,0 2-3 16,0-2-1-16,0 0-2 0,0 0-2 0,0 0 1 0,3 0 1 0,-3 0 1 16,0 0 2-16,0 0 2 0,0 0 1 0,0 0 1 0,0 0 2 0,0 0 2 15,0 0-1-15,0 0 2 0,0 0 0 0,0 0 2 0,0 0 1 0,0 0 0 16,0 0 1-16,0 0 1 0,4 0 1 0,-4 0 3 0,0 0-1 0,2 1 4 16,1 1 0-16,-3-2 0 0,6 1 1 0,-6 1 2 0,5-1 3 0,-5 1 4 15,4-1 3-15,1 1 7 0,-1-1 0 0,-2 0 1 0,1 3 3 0,3-3 3 16,-3 2 5-16,-1 0 3 0,2 2 2 0,1-1 3 0,-1 1 2 0,1-1 2 15,-1 2-5-15,-2 0-1 0,1-1-3 0,-1 1-6 0,2 0-1 0,1 0-2 16,-5-2-2-16,4 2-2 0,-1 0-4 0,-1 0-1 0,-2-1-3 0,4 1-3 16,-4 0-3-16,2 0 0 0,1 0 0 0,-3-2-1 0,0 2-2 15,0-2-3-15,0 3 0 0,0-3-3 0,0 2-3 0,0-2-5 0,0 3-4 16,0-3-5-16,-3 1-5 0,1 1-3 0,2 0-6 0,-4-2-6 16,2 0-17-16,-1 3-22 0,-1-3-26 0,2 2-33 0,-1-1-39 0,-3 1-43 15,3 0-41-15,-3-2-43 0,1 1-38 0,1-1-36 0,-1 2-80 0,-1-2-102 16,1 0-101-16,1 0-105 0,-1 1-93 0,-2-1-90 0,5 1-56 0,-4-2-43 15,3-2 3-15,-3 2 28 0,6-3 35 0,-3 3 38 0,3-3 35 0,0 0 35 16,-2 2 80-16,2-2 100 0,0 0 106 0,0 0 106 0,0 0 108 0,0 0 108 16</inkml:trace>
  <inkml:trace contextRef="#ctx0" brushRef="#br0" timeOffset="209030.34">5931 12959 211 0,'-2'-1'494'0,"-3"1"121"0,1-3 81 0,0 2 48 0,4 1 33 0,0 0 22 0,-1 1 15 16,-3-1 15-16,4 0 13 0,0 2 7 0,0-2 11 0,0 0-38 0,0 0-60 16,0 0-161-16,0 0-206 0,0 0-119 0,0 0-76 0,0 0-46 15,0 0-31-15,0 0-15 0,4-2-4 0,-3 2-2 0,3 0 3 0,1 0 4 16,-1 0 7-16,1 2 1 0,4-2 8 0,2 0 4 0,-2 0 3 0,0 0 11 15,6 0 7-15,-2 0 10 0,-3 0 7 0,5-2 0 0,-1 2-5 0,-1-1-8 16,-2-1-5-16,0 2-10 0,1-1-9 0,-1 1-9 0,-2-2-7 16,0 2-6-16,0 0-8 0,2-1-5 0,-4 1-7 0,1-2-6 0,-5 1-4 15,6 1-8-15,-3-2-7 0,-3 2-4 0,3 0-1 0,-4 0-1 0,1 0-3 16,3 0-4-16,-6 0-6 0,0 0-3 0,3 2-5 0,-3-2-3 0,0 0-4 16,0 0-4-16,4 0-5 0,-4 0 0 0,0 0 1 0,0 0-7 0,0 0-11 15,0 0-25-15,0 0-25 0,0 0-39 0,0 0-39 0,0 0-49 0,0 0-56 16,0 0-45-16,0 0-42 0,-4 1-74 0,4-1-90 0,0 0-103 0,0 0-113 15,0 0-103-15,0 0-96 0,0 0-74 0,0 0-64 0,0 0-9 0,6-1 25 16,-3-3 39-16,3 0 48 0,-1 1 47 0,4-3 40 0,-3 0 72 0,1-1 88 16,0 1 107-16,2-2 112 0,0-1 106 0,0 1 102 0</inkml:trace>
  <inkml:trace contextRef="#ctx0" brushRef="#br0" timeOffset="209493.99">6640 12520 94 0,'0'0'388'0,"0"0"171"0,0 0 91 0,-2 2 56 16,-2-1 38-16,1 2 25 0,1 1 23 0,-2 3 16 0,4-3 16 0,-5 3 14 16,1 1 9-16,3 1 5 0,-5 0-85 0,-1 3-131 0,1 2-152 0,-3 2-163 15,4 2-84-15,-4 0-48 0,0 3-30 0,-2 2-23 0,2-1-16 0,-2 2-12 16,2 0-10-16,0 0-10 0,-4 2-5 0,8-2-8 0,-6 0-3 0,2-2-5 15,5 1-5-15,-3-1-6 0,4-2-7 0,-1-1-8 0,-1-2-5 0,5-1-8 16,0-1-4-16,0-1-4 0,0-4-5 0,3 1 0 0,-1-1-3 16,2-2-2-16,1-1-2 0,0-1-1 0,3 0-1 0,-3-1 0 0,4-2 2 15,-3 1 2-15,3-1 1 0,1-3 3 0,0 2-1 0,-1-2 2 0,1-2-1 16,-1 1-2-16,4-2 0 0,-2 0-2 0,-2 0 2 0,2-3 3 16,-2 0 3-16,4 1 3 0,-6-2 3 0,2-1 5 0,0 2 4 0,0-1 6 15,-4 1 11-15,1-2 10 0,3 2 14 0,-6 0 14 0,-1 0 13 0,2 0 16 16,1 2 11-16,-5-1 14 0,4 0 9 0,-4 3 11 0,0-1 9 0,4 0 7 15,-4 3 8-15,0-5 1 0,-4 2-2 0,4 0-1 0,0 2-7 0,-4-2-9 16,4 0-12-16,-2 0-12 0,-1 1-15 0,-1-2-13 0,2 0-16 0,-1 3-87 16,-3-3-13-16,1 1 0 0,0 0 0 0,-3 0 0 0,3-1 0 0,-1 2 0 15,-3-1-13-15,0 0-144 0,4 0-54 0,-6 1-58 0,2 1-45 0,-4-1-41 16,3 0-54-16,-3 1-58 0,2 1-100 0,-3 1-122 0,1 1-92 0,2 0-81 16,-3 1-81-16,-1 0-78 0,1 1-18 0,1 0 14 0,-1 0 41 0,-1 2 47 15,1 0 40-15,-1 0 36 0,1 0 53 0,-4-2 59 0,3 1 107 0,4-1 122 16,-3 1 109-16,-1-1 101 0</inkml:trace>
  <inkml:trace contextRef="#ctx0" brushRef="#br0" timeOffset="210646.13">4149 13708 36 0,'0'-3'338'0,"0"3"176"0,0 0 87 0,0 0 49 0,0-1 32 0,0 1 26 0,4 1 27 0,-2-1 26 0,-2 0 23 0,3 3 23 0,-3 0 15 15,0 2 12-15,0-1-64 0,4 2-98 0,-4 2-142 0,0 1-164 0,0 1-80 16,2 3-36-16,-2 1-23 0,0 3-14 0,0-1-14 0,-2 2-11 16,2 2-8-16,-4 1-6 0,4 1-2 0,-3-1-2 0,1 2-3 0,-2-1-6 15,2-1-4-15,-1 2-3 0,-1-2-7 0,-1 0-7 0,1-1-9 0,2-2-9 16,-3 0-14-16,1 0-13 0,-1-1-15 0,1-3-15 0,4 1-18 0,-5-4-19 15,-1 3-5-15,3-2-5 0,1-1-3 0,-2-1-3 0,1 0-4 0,1 0-2 16,-2-2-2-16,1 2-1 0,1-3 0 0,-2-1 0 0,4 0-3 0,0 0-3 16,-2-2 3-16,-1 1 3 0,3 0-6 0,0-2-12 0,-4 0-12 0,4-3-8 15,0 1-13-15,0-1-9 0,0 0-17 0,0 0-13 0,0 0-16 0,0 0-16 16,0 0-13-16,0 0-11 0,0 0-6 0,0 0-4 0,4-1 1 0,-4-2 1 16,5 0 3-16,-5-3 5 0,6-2 11 0,1 1 12 0,-2-4 12 0,4-2 15 15,2-1 16-15,-2-1 14 0,6-1 15 0,-1-1 12 0,1-2 8 16,-1 2 5-16,4-1 7 0,0 2 5 0,-1-1 5 0,-3 2 3 0,4 0-1 15,-3 3-1-15,-1 0 1 0,1 3-1 0,-1 0 1 0,-1 1 1 0,-2 1-3 16,-2 3-5-16,0-1 4 0,-4 2 2 0,1 0 5 0,1 2 3 0,-5-1 3 16,1 2 8-16,-1-1 5 0,-2 1 8 0,0 0 11 0,0 0 10 15,0 0 9-15,4 1 12 0,-4-1 15 0,0 0 15 0,0 3 9 0,0 0 4 16,-4-2 4-16,2 3 4 0,2 0 2 0,-3-1-3 0,1 3-2 0,-2 2-7 16,-1-2-4-16,-3 3-6 0,3-2-9 0,0 3-12 0,-1 0-12 0,-3-2-10 15,4 3-10-15,-4 0-8 0,3-2-6 0,-3 0-6 0,4 0-5 0,-4-1-6 16,3 2-1-16,-1-3-1 0,2-1-5 0,-1 0-5 0,3 0-2 0,-3 0-4 15,1-1 1-15,5-1-2 0,-4 0-2 0,4 1-1 0,-2 0-1 0,2-1-2 16,2-1-2-16,-2 1 2 0,4 3 0 0,-2-3 3 0,1 3-3 0,3 0 0 16,-3 0 3-16,6 1 4 0,-3-1 2 0,-1 2 0 0,4 0 2 0,-3 0-1 15,3 0 2-15,-4-1 0 0,4 1 0 0,0-2-1 0,0 1-7 0,2-1-4 16,-6 0-13-16,5 0-19 0,-1-3-25 0,0 2-33 0,0-2-28 16,0 1-25-16,0 0-40 0,-2-4-46 0,2 2-100 0,-4-1-128 0,4-1-110 15,1 0-105-15,-1-1-107 0,-4-1-109 0,0-2-41 0,4 0-7 16,1-1 17-16,-5-1 22 0,4-1 29 0,-4 0 23 0,4-1 38 0,-3-1 47 15,3 1 101-15,-4-1 127 0,4 2 114 0,0-1 104 0</inkml:trace>
  <inkml:trace contextRef="#ctx0" brushRef="#br0" timeOffset="210958.16">4724 14170 234 0,'-3'2'553'0,"3"-1"121"0,-2 1 61 0,-2-1 31 0,4-1 18 0,0 0 9 0,0 0 8 0,0 0 3 0,0 0 0 0,0 0 2 0,0 0-3 0,0 0-44 0,0 0-70 0,0 0-188 0,4 1-249 0,-2-1-123 0,1 2-66 0,-3-2-57 0,6 0-51 0,-1 0-84 0,-1 0-96 0,-1 0-82 0,-1 0-76 0,4 0-74 0,-3 0-68 0,-3 0-94 0,9-2-99 0,-7 2-49 0,-2 0-21 0,7-1-7 0,-7 1 0 0,0 0 24 0,0 0 35 0,0 0 70 0,0 0 91 0,2 3 80 0,-2-3 74 0,0 6 74 0,0 0 72 0</inkml:trace>
  <inkml:trace contextRef="#ctx0" brushRef="#br0" timeOffset="211173.74">4677 14272 61 0,'-5'6'393'0,"1"-1"113"0,-1-1 78 0,1 0 53 0,4 1 42 0,0 0 31 0,-2-4 22 0,2 2 17 0,0-3 12 0,0 0 15 0,2 2 12 0,-2-2-12 0,0 1-24 0,4-1-132 0,0 1-181 0,-3-1-107 0,3 0-70 0,1 2-49 0,1-2-39 0,-3 2-30 0,3-2-21 0,-1 1-17 0,4-1-13 0,-3 0-12 0,3 0-12 0,-4 0-13 0,4-1-14 0,-2 1-14 0,1-2-14 0,1 0-25 0,0 2-25 0,-4-1-57 0,4 0-70 0,-3-1-100 0,3-1-110 0,-4 3-100 0,4-1-95 0,-5-1-101 0,5 1-102 0,-4-2-48 0,-3 3-21 0,7-4-6 16,-5 3 1-16,1 0 13 0,4-1 24 0,-3 1 53 0,-3-1 68 15,3 1 98-15,-6 1 108 0,5-2 100 0,-1 2 96 0</inkml:trace>
  <inkml:trace contextRef="#ctx0" brushRef="#br0" timeOffset="211979.04">5316 14202 48 0,'-6'0'296'0,"6"1"98"0,-3 1 58 0,1-2 40 0,-2 1 36 0,4-1 34 0,0 0 44 0,0 2 46 0,0-2 38 0,0 0 31 0,0 0 22 0,0 0 17 0,0 0-70 0,0 0-111 15,0 0-97-15,0 0-96 0,0 0-54 0,0 0-35 0,0 0-35 16,0 0-33-16,0 0-40 0,0 0-41 0,0 0-33 0,0 0-29 0,0 0-19 16,0 0-11-16,0 0-6 0,0 0-3 0,0 0-1 0,0 0-1 0,0 0 0 15,0 0 0-15,0 0 0 0,0 0 3 0,0 0-1 0,0 0-4 16,0 0-1-16,0 0-1 0,0 0-4 0,0 0-1 0,0 0 0 0,0 0-3 15,0 0 2-15,0 0-2 0,0 0-2 0,0 0 1 0,0 0-4 0,0 0-2 16,0 0-2-16,0 0-2 0,0 0-1 0,0 0 2 0,0 0-2 0,0 0-3 16,0 0 0-16,0 0 1 0,0 0 1 0,0 0-1 0,0 0 2 0,0 0 2 15,0 0 2-15,0 0 5 0,0 0 6 0,0 0 3 0,0 0 3 0,0 0 5 16,0 0 5-16,0 0 7 0,0 0 4 0,0 0 3 0,0 0 1 0,0 0 3 16,0 0 2-16,0 0 1 0,0 0 1 0,0 0-2 0,0 0-6 0,0 0-3 15,0 0-6-15,0 0-6 0,0 0-6 0,0 0-10 0,0 0-5 0,0 0-6 16,0 0-4-16,0 0-7 0,6 1-2 0,-3-1-2 0,3 0 0 15,-3 0 0-15,7 0 4 0,-3 0 10 0,5 0 7 0,3 0 9 0,-1-1 8 16,1-1 7-16,3 2 3 0,2-1 8 0,3-1 4 0,-3 1 3 0,4 1 5 16,-1-3 1-16,1 3 1 0,1-2 2 0,2 2-3 0,2 0-4 0,-2-2-3 15,2 2-6-15,0 0 0 0,4-1 3 0,-3 1 7 0,3 0 8 16,1 0 11-16,3 0 12 0,2 0 7 0,-2 0 10 0,-3 0 4 0,4 0 7 16,-6 0 5-16,3 0 3 0,-3 0 1 0,3 0 4 0,-6 0-6 0,-2 0-5 15,2 0-13-15,-4 0-82 0,-1 0-41 0,3 0 0 0,-7 0 0 0,3 0 0 16,-3 0 0-16,-2 0 0 0,0 0 0 0,-2 0 0 0,3 0 0 0,-5-1 0 15,0 1 0-15,1 0 0 0,-1-2 0 0,-1 2 0 0,-2 0 0 0,2-1 0 16,-4 1 0-16,-2-2 0 0,2 2 0 0,0 0 0 0,-4 0 0 0,-1 0 0 16,1 0 0-16,-5 0 0 0,6 0 0 0,-6 0 0 0,0 0-25 0,0 0-248 15,0 0-52-15,0 0-43 0,0 0-76 0,0 0-88 0,0 0-119 0,0 0-134 16,-2 0-122-16,-5 0-117 0,1 2-53 0,1-2-21 0,0 1 14 16,-1 2 30-16,-1 0 46 0,-4 0 52 0,2 2 48 0,-5-2 40 0,-1 1 75 15,1 0 84-15,-1 1 123 0,-3 1 132 0,-2-1 136 0</inkml:trace>
  <inkml:trace contextRef="#ctx0" brushRef="#br0" timeOffset="212667.37">5625 14520 208 0,'0'0'376'0,"0"-2"76"0,0 2 49 0,0 0 41 0,0 0 39 0,0 0 43 0,0 0 42 0,0 0 35 0,0 0 36 0,0 0 20 0,0 0 16 0,0 0-43 0,0 0-74 0,0 0-109 0,0 0-125 0,0 0-71 0,0 0-47 0,4 0-37 0,-4 0-35 0,2 2-36 0,-2-2-40 15,3 0-32-15,-3 0-32 0,6 0-20 0,-3 0-15 0,-3 0-11 0,6 0-5 16,-1 0-4-16,-1 0-5 0,1 0-2 0,1 0-2 0,1 0-4 15,0 0-3-15,0 0-4 0,-1 0-5 0,3 0-2 0,-4 0-2 0,1 0 1 16,3 0-2-16,-4 1 1 0,0-1-1 0,-1 2 1 0,2-2 2 16,-1 1 2-16,-1 1 0 0,1-1 3 0,-1-1 5 0,-1 2 2 0,-1-1 7 15,2 2 2-15,-3-2 2 0,-1 1 6 0,0 0 5 0,4 1 5 0,-4 0 7 16,0-2 2-16,0 2 5 0,4 0 0 0,-4 2-4 0,0-2 4 0,0 1 4 16,0 1 2-16,0-1 0 0,-4 2 0 0,4 0-3 0,0 0-1 0,0 0-6 15,-4 0-2-15,4 1-3 0,-1 1-3 0,-3-2-3 0,4 2 1 0,-2-2 5 16,-1 0-7-16,-1 0-6 0,2 0-2 0,-1-2-2 0,-1 2 1 0,2-1-1 15,-1 1 3-15,-3-2 3 0,2 0 2 0,3 3-1 0,-3-3-1 0,-1 1-2 16,1-1 4-16,-1 1 0 0,-1-1 0 0,3 1 1 0,-3-1 0 0,1-1-4 16,1 2-1-16,-1-4-2 0,1 4-1 0,2-2-7 0,-1-2-3 0,-3 2-4 15,6-1-2-15,-3 1-2 0,1-3-4 0,-2 3-2 0,1-3-2 16,1 1-5-16,2 1 0 0,0-2-1 0,-4 1-3 0,2-1-2 0,2 0 1 0,-3 2-4 16,3-2 2-16,0 1 2 0,0-1-2 0,0 0 0 0,0 0 0 15,-4 1 0-15,4-1 0 0,0 0-2 0,0 0 1 0,0 0-1 16,0 0 2-16,0 0 3 0,0 0 0 0,0 0-4 0,0 0-2 0,0 0 0 15,0 0-3-15,0 0-1 0,0 0-3 0,0 0-1 0,0 0-2 0,0 0-1 16,0 0 1-16,0 0-1 0,0 0-2 0,0 0-5 0,0 0 2 0,4 0 3 16,-4 0 1-16,3-1 0 0,-1 1 3 0,2 0 1 0,-2 0 4 0,1 0 4 15,3 0 1-15,-3 0-1 0,1-1-1 0,1 1-2 0,1 0-2 0,-1-2-5 16,-1 2-6-16,1-1-5 0,4-1-12 0,-3 2-12 0,3-1-12 0,-4-1-14 16,4 1-15-16,-3-2-17 0,-1 1-13 0,4-1-10 0,-2 0-10 0,-1 2-11 15,-1-2-7-15,1 0-6 0,3 0-9 0,-4 0-13 0,0-1-23 16,3 2-34-16,-3-3-58 0,0 2-70 0,1-1-59 0,1-1-54 0,-1 1-61 15,-1-2-62-15,0 1-76 0,1-1-84 0,1 0-34 0,-1-1-7 0,-3-1 6 16,3 2 14-16,-1 0 35 0,0 0 43 0,-1-1 70 0,1 2 85 0,1-1 73 16,-2 2 68-16,1 1 75 0,0 0 76 0</inkml:trace>
  <inkml:trace contextRef="#ctx0" brushRef="#br0" timeOffset="213056.4">6030 14609 42 0,'0'4'320'0,"0"-1"138"0,-2 0 93 0,-1-2 73 0,3 2 56 0,0 0 46 0,0-2 28 0,0 3 24 0,-4 0 11 0,2-1 8 0,2 2 6 0,-3-1 3 0,3 2-75 0,0-1-111 0,0 1-129 0,0 1-136 0,0-1-93 0,0 1-73 0,0 1-53 0,3-2-46 0,-1 2-30 0,2-1-22 0,-1 0-13 0,-1 0-7 0,2-3-4 0,1 2-5 0,1 0-3 0,-3-1-3 0,3-2 0 0,-1 0 0 0,4-2 0 0,-3 2 1 0,3-2 1 0,-2-1 1 0,0-1 1 0,2 0 1 0,0-1-1 0,0-1 1 0,0-1-1 0,0-1 1 0,-1-1 1 0,1 0 0 0,0-1 1 0,-4 1 4 0,4 0 1 0,-3-4 4 0,1 3 4 15,-2 1 2-15,1-1 5 0,-1 1 5 0,-1-2 7 0,-2 2 7 0,1 0 10 0,1 2 8 0,-2-1 13 0,-2-1 10 0,3 3 9 0,-3-1 12 0,0-1 7 0,0 2 10 0,0 0 8 0,0 0 8 0,0-1 7 0,-3 1 5 0,3-1 2 0,-2 2 1 0,2-1-4 0,-4 0-2 0,1 0-5 0,1-2-8 0,2 2-12 0,-4 0-11 0,-1 0-10 0,1 0-13 0,2 0-11 0,-1 2-13 0,-3-2-14 0,1-1-14 0,-2 3-17 0,1-2-19 0,1 3-24 0,-4-1-25 0,3-1-29 0,-3 2-34 16,0 2-28-16,-2-2-27 0,-1 1-26 0,1 1-20 0,0 0-31 15,-2 2-36-15,-1-1-85 0,3 0-105 0,-5 1-97 0,5-1-87 0,-4 2-98 0,1-1-101 16,1 1-45-16,2-4-18 0,-3 2 6 0,5 0 16 0,-2-2 17 16,-2-1 19-16,8-1 29 0,-4-2 36 0,4 0 87 0,-1-1 111 0,2-4 102 15,1 2 101-15,1-1 115 0</inkml:trace>
  <inkml:trace contextRef="#ctx0" brushRef="#br0" timeOffset="213764.22">6215 13534 25 0,'0'-3'297'0,"0"0"125"0,0 2 62 0,0 1 31 0,0 0 23 0,0 0 22 15,0 0 34-15,-4 1 41 0,2 4 39 0,-1-1 40 0,-3 2 27 0,3 2 20 16,-3 2-58-16,1 2-96 0,-2 3-110 0,1 2-120 0,-3 1-54 0,2 1-23 15,-2 2-20-15,0 3-15 0,0 0-29 0,0 2-36 0,-2-1-37 0,5 4-40 16,-3-4-26-16,0 0-20 0,0 1-14 0,4-2-12 0,1 0-6 0,-1-5-8 16,1-1-5-16,2-1-5 0,2-2-8 0,0-4-7 0,0-1-4 0,2 1-4 15,2-4-1-15,1 1-1 0,-1-2-4 0,5-2 2 0,-4 1 0 0,4-2 0 16,0-2 2-16,-1 1-1 0,1-2 1 0,3-2-1 0,-1-1 2 16,-2-1 2-16,6-1-1 0,-6-1-1 0,2-1 2 0,1-1-1 0,-3 0 1 15,-1-2-1-15,1 1 2 0,0 0 2 0,0 0 4 0,-4 0 3 0,-1 2 9 16,1-1 9-16,1 1 13 0,-3 0 19 0,-3 0 20 0,0 3 26 0,2-1 17 15,-2 2 13-15,0-1 12 0,-2 1 12 0,2 1 6 0,-3-1 8 0,3 2-2 16,-6-1-1-16,3 1-7 0,-3-1-8 0,1 2-15 0,1-1-16 16,-1-1-24-16,-4 2-26 0,3 0-18 0,-3 0-17 0,4 0-23 0,-4 0-25 15,3 0-27-15,-3 2-29 0,0-1-29 0,0-1-28 0,4 2-23 0,-4-1-20 16,3 2-17-16,-3-1-17 0,4 1-22 0,-4 0-27 0,3 0-63 0,1-1-82 16,-1 2-78-16,-1-1-79 0,2 1-64 0,3 1-56 0,-2-1-75 0,1 1-86 15,-3-1-30-15,3-1-3 0,1 1 7 0,2 0 13 0,0-4 21 0,0 6 25 16,0-6 66-16,0 4 83 0,0-4 90 0,2 3 91 0,1 0 86 0,3 0 76 15</inkml:trace>
  <inkml:trace contextRef="#ctx0" brushRef="#br0" timeOffset="214347">6763 14077 84 0,'0'0'377'0,"0"0"169"0,-4 0 93 0,4 0 52 0,0 0 34 0,-2 3 22 0,2-1 22 0,0-2 18 16,2 1 17-16,-2-1 14 0,4 1 10 0,-1 1 11 0,-1 0-80 0,2-2-122 16,1 1-146-16,1 1-161 0,1-2-79 0,0 0-47 0,2 0-24 0,0 0-16 15,0 0-11-15,2 0-9 0,2 0-9 0,-2-2-6 0,1 2-6 0,-1-1-5 16,2-1-3-16,-2 0-4 0,0 1-3 0,1 1-6 0,-3-1-6 0,2-1-3 15,-2 1-6-15,0-1-7 0,-3 1-8 0,3-1-10 0,0 2-6 0,-4-1-8 16,1-1-6-16,3 1-7 0,-6-1-11 0,3 2-14 0,-1-2-26 0,-1 2-31 16,-2 0-34-16,1-1-29 0,1 1-34 0,-4 0-32 0,0 0-75 0,0 0-96 15,0 0-105-15,0 0-106 0,0 0-122 0,0 0-128 0,0 0-75 0,0 0-51 16,0 0-5-16,0 0 17 0,-7 1 19 0,5 3 26 0,-4-1 30 0,-1 0 30 16,2 0 74-16,-1 1 97 0,1-1 105 0,-4 3 108 0,3 0 123 0</inkml:trace>
  <inkml:trace contextRef="#ctx0" brushRef="#br0" timeOffset="214579.47">6812 14302 180 0,'-2'5'538'0,"2"-3"124"0,-4 3 59 15,4-2 40-15,0-1 26 0,4 1 19 0,-4-2 19 0,2 2 18 0,1-3 15 16,1 1 15-16,-2-1 19 0,3 0-23 0,2 0-39 0,-1 0-178 0,-1 0-246 16,4 0-113-16,-3-1-55 0,3 1-32 0,0-1-25 0,0-1-20 0,2-1-15 15,-2 0-17-15,0 2-16 0,2-2-22 0,1-1-25 0,-1 2-36 0,-2-1-42 16,2 0-39-16,2-2-42 0,-4 0-62 0,2 1-76 0,-2 1-113 0,0-1-133 15,0-1-130-15,0 2-135 0,-4-1-89 0,1-1-78 0,3 1-27 0,-8 1-11 16,3-1 15-16,2 2 22 0,-6 2 25 0,0 0 31 0,0 0 53 0,0 0 70 16,0 0 111-16,0 0 131 0,0 4 133 0,0 2 131 0</inkml:trace>
  <inkml:trace contextRef="#ctx0" brushRef="#br0" timeOffset="-214237">7340 14059 217 0,'-6'3'329'0,"3"0"57"0,1 2 38 0,-2-1 48 0,4 4 52 16,0-1 60-16,-1 1 66 0,-3 1 49 0,4 0 41 0,0 0 25 0,-5 1 18 15,5 2-48-15,-4 0-75 0,2 0-84 0,-2 2-87 0,4-1-50 0,-3 1-37 16,3-2-44-16,-2 1-48 0,-2 1-61 0,4-2-60 0,0 0-48 0,0-2-39 16,4 1-26-16,-2-2-16 0,-2-2-12 0,3 1-10 0,1-1-5 0,2-1-5 15,-5 0-1-15,3-1-1 0,1-1 1 0,4 1 0 0,-3-1 0 0,-3-2 1 16,6-1 4-16,-3 2 4 0,3-1 3 0,-4-2 4 0,4-2 4 0,0 1 2 16,1-1 7-16,-3-2 5 0,2-1 5 0,0 0 8 0,0 0 5 0,0-1 7 15,0-3 7-15,-4 1 10 0,4-1 6 0,-3 0 5 0,3-1 6 16,-4-1 3-16,1 2 8 0,-1-1 3 0,2-1 6 0,-5 2 2 0,2 0 1 15,1 0 0-15,-5 0 0 0,4 2-2 0,-2-1-3 0,-2 1-2 0,0 1-5 16,0-1-5-16,0 2-4 0,0-1-6 0,0 3-7 0,0-2-7 0,0 1-11 16,0 1-10-16,-2 0-8 0,-2 0-8 0,4-1-13 0,-3 2-14 0,1 0-18 15,-2-1-23-15,2 0-25 0,-1 2-26 0,-1-2-33 0,-1 0-31 16,3 1-43-16,-5 0-44 0,5 1-34 0,-5 0-36 0,1 1-32 0,1 0-37 16,-1 0-69-16,3 1-85 0,-6 0-80 0,3 1-80 0,1 1-65 0,-1 2-54 15,-1-1-69-15,2 2-73 0,-1 0-11 0,1-1 21 0,0 1 24 0,1 0 29 16,0 0 31-16,2 0 35 0,-1-2 72 0,3-4 90 0,0 6 92 0,3-1 94 15,-1-1 80-15,2-1 79 0</inkml:trace>
  <inkml:trace contextRef="#ctx0" brushRef="#br0" timeOffset="-214016.62">7553 14206 199 0,'6'2'320'0,"-1"-1"63"0,-1 1 49 0,1-1 61 16,2 2 65-16,1 0 65 0,-5 0 61 0,3 0 44 0,-3 0 35 0,3 0 21 15,-1 0 19-15,-1 0-46 0,-2 0-75 0,1 2-79 0,1-4-84 16,-2 2-59-16,1 0-44 0,1-2-60 0,-2 3-63 0,-2-1-61 0,3-2-63 15,-1 1-41-15,-2-1-35 0,4 2-21 0,-4-1-18 0,3-1-12 0,-1 0-12 16,-2 1-17-16,4 0-19 0,-4-1-34 0,2 1-41 0,1-1-87 0,-3 1-107 16,6-2-93-16,-6 3-86 0,3-2-105 0,-3-1-106 0,0 0-80 0,0 0-62 15,0 0-26-15,6-1-13 0,-6 1 3 0,3-5 11 0,-1 2 28 0,2-2 37 16,-4 1 83-16,3 0 107 0,-1-1 93 0,2 0 87 0,-2 3 103 0</inkml:trace>
  <inkml:trace contextRef="#ctx0" brushRef="#br0" timeOffset="-213542.91">7911 13934 189 0,'0'0'383'0,"0"0"87"0,4 0 64 16,1 0 62-16,-1 0 62 0,1 2 44 0,-1-2 35 0,2 0 20 0,-5 0 16 15,7-2 8-15,-7 2 7 0,7-1-43 0,-3 0-70 0,0 1-114 0,1-2-137 16,-2 2-80-16,1 0-61 0,4 0-57 0,-4 0-58 0,1 0-42 0,-3 0-36 16,3 2-18-16,-1-1-14 0,3 0-7 0,-7-1-4 0,5 4-5 0,-3-3-3 15,3 2-3-15,-3 0 0 0,1 0-3 0,-2 0-2 0,-2 2-1 0,3-1 0 16,-3 2 2-16,0 0-1 0,-3 0 1 0,3 2-1 0,-2-1-1 0,-2 2 0 16,1-2-3-16,-3 4-3 0,3-2-3 0,-3 0-1 0,1 2-1 0,-1-2-2 15,3-1-4-15,-3 3-2 0,3-2-5 0,-3 0 0 0,1 0 0 16,1-1 0-16,-1-1-2 0,0 1 1 0,1-1-2 0,2 0 0 0,-2 0 0 15,1-1-2-15,3-1-2 0,-2 2-1 0,-2-3-1 0,4 2 0 16,0-1 2-16,0-1 2 0,0-1-1 0,4 3-3 0,-2-3 0 0,1 2 2 16,-3-2 2-16,6 1 1 0,-2 1 1 0,1-1 0 0,0 1 0 0,-1-2 1 15,1 1 7-15,4 0 8 0,-3 0 4 0,3 2 4 0,0-3 0 0,0 1 0 16,-4-1 1-16,4 2 2 0,-3-2 5 0,3 1 5 0,-4-1 16 0,1 0 19 16,-1 2 15-16,2-2 12 0,-1 0 2 0,-1 1-1 0,-1-1 5 15,-2 2 8-15,1-1 10 0,1-1 17 0,-2 3 9 0,-2-3 10 0,3 3 5 0,-3-1 2 16,-3 0-9-16,3 2-13 0,0-1-10 0,-6 1-8 0,3 1-4 0,-3-1-6 15,1 1-7-15,1 2-11 0,-1-1-12 0,-4 0-16 0,3 0-17 0,-3 0-14 16,4 2-26-16,-4-2-27 0,0 0-36 0,0 0-41 0,-2-2-49 16,2 2-54-16,0-2-52 0,-2 0-48 0,-3 0-115 0,1-1-144 0,2 0-150 15,-3 0-150-15,1-1-101 0,-2-2-79 0,1 0-27 0,-1 0 1 0,1 0 23 16,0 0 33-16,-5-2 43 0,3 2 48 0,-6 0 48 0,3-1 47 16,-1 1 116-16,0 0 144 0,-2 1 148 0,2-2 153 0</inkml:trace>
  <inkml:trace contextRef="#ctx0" brushRef="#br0" timeOffset="-209515.83">2811 15615 87 0,'-6'1'367'0,"3"-1"151"0,1 2 93 0,-2-1 64 0,4-1 42 0,-3 0 31 0,3 0 22 0,0 0 19 0,0 1 16 0,0-1 13 0,0 0 6 15,0 0 9-15,0 0-87 0,0 0-126 0,0 0-142 0,0 0-147 0,0 0-87 16,0 0-62-16,0 0-40 0,0 0-29 0,0 0-22 0,0 0-16 0,0 0-10 16,0 0-11-16,0 0-6 0,3 0-6 0,-3 0-2 0,0 0-2 0,0-1-1 0,0 1 2 15,6 0 2-15,-6 0 1 0,0 0 3 0,3-1 0 0,-1 1 3 16,2-2 3-16,-1 2-2 0,-1 0-2 0,2-1-2 0,1-1 0 0,-1 1-3 0,-2-1 0 15,5 1-3-15,-2-1-5 0,-3 1-3 0,2-1-4 0,1-1-5 0,-1 2-5 16,1-2-4-16,1 1-2 0,-3 1-1 0,-1-2 1 0,5 0-4 0,-5 1-1 16,2 1-1-16,-1-1-2 0,-1 2-2 0,-2-3-1 0,4 3 2 0,-4 0 2 15,0-1 1-15,0 1-1 0,0 0 1 0,0 0-1 0,5-2 1 0,-5 2-1 16,0 0 1-16,0 0 2 0,0 0 2 0,0 0 2 0,0 0 1 0,0 0 0 16,0 0 1-16,0 0-1 0,0 0 2 0,0 0 1 0,0 0 0 0,0 0 0 15,0 0 1-15,0 0 0 0,0 0 2 0,0 0 1 0,0 0 1 0,0 0-1 16,0 0 1-16,0 0 1 0,0 0 1 0,0 0 2 0,0 0 2 0,0 0 2 0,0 0 1 15,0 0-2-15,0 0 5 0,0 0 1 0,0 0 1 0,0 0 1 0,0 0-2 16,0 0 0-16,0 0 2 0,0 0-1 0,0 0 1 0,0 0 1 16,0 0-4-16,0 0-1 0,0 0 1 0,0 0-1 0,0 0-1 0,0 0-1 0,0 0 0 0,0 0 1 15,0 0 0-15,0 0 0 0,0 0-3 0,0 0 2 0,0 0 1 16,0 0 0-16,0 0-1 0,0 0 2 0,0 0-1 0,0 0-1 0,0 0-3 0,0 0-1 16,0 0 2-16,0 0 2 0,0 0-3 0,0 0-4 0,0 0-2 0,0 0-4 15,0 0-2-15,0 0-4 0,0 0-2 0,0 0 0 0,0 0-2 0,0 0 0 16,0 0-2-16,0 0-1 0,0 0-4 0,0 0-5 0,0 0 0 0,0 0 1 15,0 0-2-15,0 0-4 0,0 0-12 0,0 0-13 0,0 0-17 0,0 0-19 16,0 0-18-16,0 0-20 0,0 0-17 0,0 0-16 0,0 0-13 0,0 0-13 16,0 0-8-16,0 0-12 0,-5 2-8 0,5-2-9 0,0 0-10 0,0 0-9 15,0 0-32-15,0 0-44 0,0 1-55 0,0-1-60 0,0 0-49 0,0 0-43 16,0 0-53-16,0 2-54 0,0-2-73 0,0 0-82 0,-4 1-31 0,4-1-6 16,-5 2 12-16,5-2 18 0,-4 3 48 0,4-3 63 0,-2 3 73 0,2-3 79 0,0 0 69 15,0 0 58-15,-3 3 65 0,3-3 69 0</inkml:trace>
  <inkml:trace contextRef="#ctx0" brushRef="#br0" timeOffset="-208778.3">2858 15648 60 0,'0'1'340'0,"-4"1"147"0,2-1 88 0,2-1 70 0,0 0 48 0,0 0 39 0,0 0 29 0,0 0 21 0,0 0 16 0,0 0 12 0,0 0 7 0,0 0 4 0,0 0-83 0,0 0-119 0,0 0-137 0,0 0-143 0,0 0-90 0,2 0-62 0,2-1-46 0,-2 1-39 0,1-3-26 0,3 0-17 0,-3 0-14 0,-1-1-12 0,5 0-3 0,-1 0-3 0,-1-2 0 0,1 0 0 0,1-2 0 0,-2 0 0 0,1 0 0 0,3 0 0 0,-4-1-3 0,1 2 0 0,3-2 0 0,-6 0-2 0,6 1 1 0,-3 1-2 0,-1-1-2 0,-1 2-1 16,1-1 2-16,1 2-1 0,-3-1 1 0,-1 3-2 0,2-1 1 0,-1-1 1 0,-1 2-1 0,-2 0 2 0,0 0 2 0,4 2-2 0,-4-2 1 0,0 3 2 0,0 0 0 0,0-2 0 0,0 2-1 0,0 0 1 0,0 0 0 0,0-3 4 0,0 3 1 0,0 0-1 0,0 0 1 0,0 0-1 0,0 0-4 0,0 0-4 0,0 0-1 0,0 0 4 15,0 0 2-15,0 0 1 0,0 3-1 0,0-3-1 0,0 5-1 0,0-2-4 16,0 1-2-16,-4 2-1 0,4 2-1 0,0 1-4 0,-2 1 3 0,-1 2 2 16,3 0-2-16,-4 2-4 0,2-1-4 0,-1-1-3 0,3 2 0 0,-2-2-1 15,-2-2-2-15,4 1 0 0,0-2-2 0,0-2 1 0,0-1-2 0,4-1-2 16,-2 1 1-16,-2-3 2 0,3 1 1 0,-3-1-2 0,6 0 0 0,-1 0 1 16,-1-1 1-16,1-1-1 0,1 1 1 0,-3-2-2 0,6 0 0 0,-3 0 0 15,3-2 0-15,0 1-2 0,-2-2-1 0,2-2-1 0,4 2-4 0,-4-3 3 16,-2 0-2-16,2 0-2 0,4-3-2 0,-4 1 1 0,-2-2-4 0,2 1 1 15,0-1-2-15,0-1-2 0,-4 1 1 0,5-1 1 0,-5 2 0 0,0 0 1 16,3-1 1-16,-7 1 1 0,3 0 0 0,1 1 0 0,-1 2 1 0,-2-1 4 16,-2 1 2-16,3 0 2 0,-3 1 2 0,0 0 1 0,0 1 3 0,0 1 1 15,0 0 1-15,0-1-1 0,0 4 1 0,0-2-2 0,0 2 1 0,0 0 2 16,0-3 0-16,0 3-1 0,0 0-1 0,0 0 1 0,0 0-1 0,0 0-2 16,0 0-1-16,0 0 2 0,0 0 0 0,0 0 0 0,0 0-1 0,0 0-2 15,0 0 0-15,0 0-2 0,0 0 1 0,0 0-1 0,0 0 2 0,0 0 0 16,0 5 3-16,4-1 3 0,-2 1 3 0,-2 0 3 0,0 5 5 0,4-1 5 15,-4 1 8-15,0 2 6 0,1 2 9 0,3 1 11 0,-4 1 10 0,4 1 9 16,-4-1 12-16,1 1 11 0,-1 1 8 0,0-2 12 0,-1 2 6 0,1-3 7 16,-4 2 7-16,4-1 5 0,-4 1 3 0,3-2 3 0,-3-1 0 0,4 2 2 15,-6-1-2-15,3-3-1 0,1 2 0 0,-5 0-2 0,5-2-4 0,-2 0-3 16,-1 0-4-16,1 0-2 0,-1-1-5 0,0-1-2 0,1 2-3 0,-2-1-4 16,5-2-2-16,-7 1-4 0,3 1-3 0,0-1-5 0,-1-1-4 0,-3 0-4 0,4 0-40 15,-3 2-54-15,-1-2 0 0,4 0 0 0,-6 0 0 0,2-2 0 0,0 2 0 16,0-1 0-16,-2 0 0 0,-2 0 0 0,3 0 0 0,-3-2 0 0,2 1 0 15,-3-1 0-15,3 0 0 0,-5 0 0 0,5 0 0 0,-4-1 0 0,1-1 0 0,-1 1 0 16,1-2 0-16,1 0 0 0,-1-1 0 0,3 0 0 0,-4 0 0 0,3-2 0 16,1 1 0-16,2-1 0 0,0 0 0 0,0 0 0 0,0-1 0 0,3 1-32 15,-3-4-303-15,4 3-51 0,3-3-37 0,-2-1-30 0,1-1-55 0,3-3-71 16,0 0-75-16,0-3-77 0,3-1-63 0,3-1-53 0,-1-2-68 0,2-2-76 16,1 0 0-16,1 0 34 0,0-2 37 0,5 1 40 0,-5 1 35 0,6-2 32 15,-1 2 65-15,-1-1 77 0,1 1 93 0,1 1 100 0,-1 1 88 0,1 1 79 16</inkml:trace>
  <inkml:trace contextRef="#ctx0" brushRef="#br0" timeOffset="-208454.43">3386 15649 268 0,'9'2'387'0,"-4"-2"71"0,6 1 54 0,-5 2 54 0,3-2 57 0,0 1 55 0,0 0 54 0,-4-2 33 0,4 1 22 0,0 1 19 0,2-2 9 0,-2 0-56 0,0 0-90 0,0 0-103 0,0 0-111 0,-1-2-70 0,1 2-48 0,0-1-52 0,-4 1-52 0,4-2-50 0,-3 0-51 0,3 1-30 0,-6 1-22 0,6-3-16 0,-3 3-13 0,-1-1-6 16,-1-1-9-16,1 1-4 0,1 1-5 0,-1-3-3 0,-1 3-2 0,1 0-4 0,-5-2-6 0,4 2-7 0,-4 0-10 0,3 0-13 0,-3 0-18 0,0 0-31 0,0 0-41 0,0 0-81 0,0 0-102 0,0 0-87 0,2 0-79 0,-2 0-87 0,0 0-93 0,0 0-85 0,0 0-81 0,0 0-30 0,0 0-13 0,0 0 4 0,-2 5 12 0,-1-2 30 0,-1 0 37 0,-1 1 83 0,-1-1 104 0,3 2 86 0,1-1 79 0,-2 2 89 0,-1-1 93 0</inkml:trace>
  <inkml:trace contextRef="#ctx0" brushRef="#br0" timeOffset="-208197.39">3549 15795 129 0,'0'6'435'0,"-6"-2"196"0,6 1 93 0,-3-2 48 16,3 0 27-16,0-3 18 0,0 3 16 0,0-3 14 0,0 0 12 0,3 1 12 16,-3-1 11-16,0 0 13 0,0 0-91 0,0 0-139 0,0 0-170 0,0 0-183 15,2 0-82-15,2-1-43 0,-1 1-20 0,-1-2-14 0,2 1-13 0,1-1-13 16,1 1-11-16,-3 1-15 0,3-2-10 0,-1 1-13 0,2 1-16 0,-1-2-15 15,-1 0-22-15,1 1-23 0,-1 0-32 0,4-1-30 0,-5 2-29 0,1-1-31 16,4-1-50-16,-3 1-60 0,-1-1-99 0,2 1-121 0,-1 1-90 0,-1-2-79 16,1 1-62-16,3 1-59 0,-6-2-66 0,6 0-71 0,-3 1-17 0,3 0 9 15,-4-1 17-15,6-1 20 0,-2 2 48 0,0-2 57 0,0 0 100 0,2 1 119 16,-2-1 92-16,4 2 78 0,-2-2 66 0,-1 1 61 0</inkml:trace>
  <inkml:trace contextRef="#ctx0" brushRef="#br0" timeOffset="-207869.72">4149 15709 112 0,'0'3'419'0,"-5"2"197"0,5-1 86 0,-4 1 43 0,2 0 23 0,-1 3 12 15,-1 1 13-15,2-1 12 0,2 1 10 0,-3 0 7 0,1 3 7 0,-2 0 1 16,1 0-96-16,1-2-143 0,2 4-177 0,0-3-193 0,0 2-87 0,0-1-41 15,2-2-21-15,1 1-14 0,1-1-13 0,1-1-12 0,-3 0-10 0,5-1-8 16,-1-1-6-16,-1 1-5 0,1-2 1 0,3-2-1 0,-4 0-1 0,4 0 0 16,-2-1-1-16,1-3-1 0,1 1 1 0,-4-1 1 0,4-1 0 0,0 1 0 15,-3-3 1-15,3-1-1 0,0 2 2 0,-4-3 1 0,4 1 0 0,-3-3 1 16,3 2 2-16,-4-3 3 0,4 2 3 0,-5-3 2 0,5 1 5 0,-4 0 2 16,-3-1 8-16,5 0 8 0,-5 0 11 0,2 1 14 0,-1-1 14 0,-1 0 16 15,2-1 16-15,-4 1 16 0,0 0 17 0,0 0 20 0,0 0 15 0,-4 1 16 16,4-1 12-16,-2 0 14 0,-1 2 7 0,-1-3 3 0,2 3 0 0,-1 0-5 15,-3-1-12-15,3 2-9 0,1 0-17 0,-5 1-16 0,5 0-17 0,-4 2-19 16,-1-2-17-16,5 2-19 0,-5-1-18 0,5 2-18 0,-3-1-18 0,-4 0-22 16,5 2-22-16,-1-2-27 0,-1 3-28 0,1-2-31 0,-2 0-39 0,1 1-44 15,1 1-44-15,-4 0-43 0,3 0-33 0,-3 0-27 0,6 0-52 0,-5 1-61 16,1 1-87-16,2 1-99 0,-1-1-73 0,-3 2-56 0,4-1-64 0,1 3-68 16,-1-1-35-16,1-1-19 0,-1 1 14 0,1 1 28 0,2 0 25 15,-1-2 26-15,3 2 51 0,-2-1 60 0,-2-1 93 0,4-4 107 0,0 6 88 16,4-2 73-16,-4-4 89 0</inkml:trace>
  <inkml:trace contextRef="#ctx0" brushRef="#br0" timeOffset="-207270.75">4471 15883 22 0,'0'3'364'0,"2"0"230"0,-2 0 105 0,0-1 46 0,0-1 26 0,4 2 10 0,-4-3 8 0,1 2 13 0,-1-2 8 0,4 1 14 0,-4 2 7 0,0-1 8 0,0-2-66 0,4 3-101 16,-4-2-183-16,1 2-223 0,-1-1-101 0,4 1-45 0,-4-1-18 0,2 2-7 16,2 0-7-16,-1 1-7 0,-1-2-6 0,2 1-7 0,1 2-7 0,0-1-7 15,-1 0-4-15,0 2-7 0,1-1-2 0,-3-2-2 0,1 2-2 16,3-1-4-16,-2 1-3 0,-3-2-1 0,3-1-5 0,0 2-3 0,-3-2-5 0,-1 0-4 15,4 0-3-15,-4-2-3 0,4 2 2 0,-4-1-1 0,1 1 1 0,-1-2-4 16,0 1 2-16,0-2 0 0,4 1-1 0,-4-1-4 0,0 0-4 0,0 3-4 16,0-3-11-16,0 0-14 0,0 0-11 0,0 0-13 0,0 0-20 0,-4 2-25 15,4-2-58-15,0 1-73 0,0-1-100 0,0 0-110 0,-1 0-102 0,1 0-94 16,0 0-89-16,-8-1-90 0,7-1-33 0,-3-1-6 0,4 3 4 0,0-4 8 16,-4-1 19-16,3-1 20 0,1-1 58 0,0 0 76 0,-4 0 101 0,8-2 108 15,-4 0 103-15,0 2 96 0</inkml:trace>
  <inkml:trace contextRef="#ctx0" brushRef="#br0" timeOffset="-206753.77">4605 15588 39 0,'2'-3'274'0,"-2"1"76"0,3-1 37 0,-3 2 19 15,0 1 21-15,6 0 20 0,-6 0 34 0,5-2 40 0,-1 2 39 0,1-1 38 16,1-2 31-16,3 0 31 0,0 0-53 0,0-2-94 0,0 2-69 0,2-1-61 15,-2 1-23-15,4-2-5 0,-6 2-11 0,5-1-12 0,-3 1-30 0,0 1-37 16,-1 1-34-16,1-2-34 0,0 3-29 0,0-2-27 0,0 2-20 0,-4 2-19 16,1-2-12-16,3 1-9 0,-4 1-10 0,-1 1-9 0,-2 0-6 0,1 1-8 15,1-1-2-15,-4 3-1 0,2 0-4 0,-2 0-2 0,-2 2-2 0,2-1 1 16,-4 2-2-16,-1 0 0 0,1 2-3 0,-1-1-2 0,1 1-1 16,-1-1-3-16,-1 1 0 0,1-1 2 0,-2 1-4 0,1-2-2 0,1 0-1 15,-1 0 1-15,-3-2-1 0,6 0-1 0,-3 1-1 0,1-2-1 0,-1 0-1 0,3-1-3 16,-3-1-1-16,3-1-2 0,1 0-2 0,-2 1-2 0,4-2-1 15,-3 0 1-15,3-2-2 0,0 0-5 0,0 0-2 0,0 0-5 0,0 0 0 16,0 0-2-16,0 0 1 0,3 0-4 0,1 1 2 0,-2-1 0 0,1 0 2 16,-1 0-1-16,2 2 1 0,1-2-1 0,2 1 2 0,-1-1 2 0,-1 2 2 15,1-2 4-15,-1 1-1 0,4 1 1 0,-5-1-1 0,5 1 1 16,-4-1 1-16,1 2 1 0,-1-1 4 0,-1 2 4 0,1-1 3 0,1 0 6 16,1 1 6-16,-5 1 3 0,3 0 7 0,-1-1 7 0,1 0 7 0,-1 3 10 0,1-1 10 15,-1 0 8-15,1 0 10 0,-1 1 5 0,-2-1 10 0,1 2 6 16,-3-1 10-16,0 1 9 0,2-1 8 0,-2 0 10 0,0 1 3 0,0-2 5 15,0 1 3-15,-2 1 2 0,2-2-1 0,0 2 1 0,-3-1-3 0,1 0-1 0,-2 1-5 16,1 0-3-16,-3-2-9 0,4 3-12 0,-1-2-9 0,-3 2-10 16,-1 0-11-16,2-1-11 0,-1-1-8 0,-3 2-8 0,4-1-11 0,-4 1-13 0,3-2-10 15,-3 1-10-15,0-2-18 0,0 1-21 0,4-1-25 0,-4 2-27 16,1-4-32-16,-1 2-35 0,0-1-38 0,4-1-44 0,-4 1-37 0,4-2-35 0,-3-2-45 16,-3 2-50-16,8-1-103 0,-6-1-124 0,3-1-104 0,1 0-92 0,1 0-87 15,-1-3-87-15,-1 0-18 0,1 0 7 0,1 0 28 0,-1-1 37 16,5-1 34-16,-4-1 31 0,3 2 46 0,-3-2 55 0,0 0 102 0,2 1 130 0,-1-1 114 15,1 2 108-15</inkml:trace>
  <inkml:trace contextRef="#ctx0" brushRef="#br0" timeOffset="-205617.64">5045 15627 93 0,'0'0'314'0,"0"-3"63"0,0 3 31 0,0 0 23 0,0 0 21 16,0-2 24-16,0 2 27 0,0 0 32 0,0 0 39 0,3 0 35 0,-3 0 35 15,0-2-7-15,0 2-27 0,6-1-80 0,-6 0-104 0,5 1-49 0,-1-2-18 16,1 2-15-16,-1 0-13 0,1-1-20 0,1 1-23 0,-1-2-31 0,4 2-32 15,0 0-33-15,0 0-29 0,0 0-27 0,0 0-25 0,-2 0-16 0,6 2-14 16,-2-2-11-16,-2 1-9 0,0-1-4 0,2 3-3 0,2-2-3 0,-3 3 0 16,-1-3-1-16,0 2-1 0,2 1-2 0,-2-2-2 0,4 2 0 0,-4 0 0 15,-2 2 1-15,6-3 2 0,-4 2 0 0,0 0 0 0,-2 1 0 0,2 0 2 16,0-2 4-16,0 3 3 0,0-1 3 0,-3 1 4 0,3-1 2 0,-4 0 0 16,1 2 0-16,3-2 2 0,-4 1 1 0,-1 1 4 0,1-1-1 0,1 0-4 15,1 1 0-15,-2 0-2 0,-3 1-3 0,5-2-5 0,-5 1-2 0,5 1-6 16,-5-2 1-16,4 1-2 0,-3-1-1 0,1 1 0 0,-2-1-2 0,1 0-1 15,-1 1 0-15,2 0 1 0,-4-1-2 0,5 1-3 0,-5 1-4 0,4-2-4 16,-4 2 0-16,2-1 3 0,1 1-4 0,-3 0-2 0,4 0-4 16,-4 0-5-16,2 0-5 0,-2 0-5 0,3 0-4 0,-3-2-1 0,0 2-1 0,0-2-2 15,0 1-2-15,4 0 1 0,-4-2-13 0,0 0-11 0,2 1-14 0,-2-2-11 16,0 1-10-16,0-2-15 0,0 2-13 0,0-3-15 0,0 2-15 0,0-2-17 16,0 0-14-16,-2 0-16 0,2-3-24 0,0 2-33 0,0-2-74 0,0 0-92 15,0 0-82-15,-4 2-77 0,4-2-82 0,0 0-82 0,0 0-70 0,-5-2-60 16,-2 0-17-16,5-1 1 0,-2 0 9 0,-1-3 13 0,1 1 28 0,2-1 32 15,-1-1 80-15,-3-1 104 0,6-1 93 0,-3 1 89 0,3 0 95 0,-2-2 99 16</inkml:trace>
  <inkml:trace contextRef="#ctx0" brushRef="#br0" timeOffset="-205207.76">5596 15550 16 0,'-3'-1'285'0,"3"1"117"0,-2 1 64 0,-2-1 39 0,4 2 36 0,-2 1 32 0,2-3 41 16,0 1 42-16,0-1 40 0,0 3 35 0,-3-1 22 0,3-2 21 0,0 1-59 0,0 2-94 0,0-3-108 0,0 2-113 0,-4 1-56 0,4 0-33 0,-2 0-29 0,2 0-29 0,-3 1-33 0,3 1-34 0,-6-1-35 0,6 2-38 0,-5 0-14 0,1 2-5 0,-1 0 2 0,-4 2 5 0,5-2 7 0,-3 3 7 0,-2 0 10 0,0-1 7 0,-4 2 9 0,6-1 10 0,-6 1 8 0,4 0 4 0,-5 1 15 0,3-1 16 0,-2 2 6 0,2-1-2 0,-3-1-2 0,1 0-2 0,2 0-7 0,-1 2-9 0,1-2-8 0,0 1-6 0,-2-2-11 0,4 1-11 15,-2 0-11-15,2 0-11 0,-1-2-13 0,1 2-11 0,-4-1-16 0,4-1-13 16,2-1-11-16,-1 2-7 0,-2-2-4 0,0 1-4 0,5-1-4 0,-4 0-7 16,4-1-2-16,-4 1-5 0,3-2-4 0,-3 1-3 0,5-1-1 0,-5 1-3 15,4-1 0-15,0-1-1 0,1 0-5 0,-2 0 2 0,1 0-2 0,0 0-2 16,1 0-5-16,-1-1-4 0,1-1-7 0,-1 1-6 0,-1-1-13 0,3 1-13 16,3-1-14-16,-6-1-16 0,6 2-21 0,-4-2-20 0,3-2-24 0,-3 2-27 15,4-1-30-15,-4-1-34 0,4-1-23 0,0 0-22 0,0 0-21 0,0 0-20 16,0 0-44-16,0 0-53 0,0 0-73 0,0 0-81 0,0 0-63 0,0-3-53 15,4 0-72-15,-4 2-82 0,4-2-32 0,1-2-9 0,-1-1 5 0,1 2 16 16,1-2 23-16,-1-1 26 0,-1 2 54 0,5-1 67 0,-4 1 89 0,0-1 98 16,5 2 81-16,-5 1 74 0,4 0 98 0</inkml:trace>
  <inkml:trace contextRef="#ctx0" brushRef="#br0" timeOffset="-204564.44">5991 15895 180 0,'-8'-4'401'0,"6"1"90"0,-1 0 62 16,-3-1 58-16,3 3 56 0,1 1 44 0,-2 0 38 0,-1 0 26 0,5-1 22 15,-4 1 13-15,3-2 11 0,-3 2-38 0,4 0-60 0,-4 0-123 0,4 0-148 16,0 0-85-16,0 0-56 0,-2-1-54 0,2 1-51 0,0 0-41 0,0 0-35 16,0 0-23-16,0 0-19 0,0 0-13 0,0 0-7 0,0 0-7 0,0-2-5 15,0 2-1-15,2-3 4 0,2 2 4 0,0 1 1 0,1-2 4 0,-1 1 4 16,1-1 3-16,0-1 7 0,4 2 7 0,2-1 10 0,-2-1 6 0,4 0 2 15,-2 0 6-15,3 0 2 0,-1-1-5 0,1-1-6 0,1 2-5 0,-1 0-7 16,1-2-3-16,-1 3-8 0,1-3-7 0,-1 2-9 0,1-1-8 0,-4 1-9 16,5-1-6-16,-5 3-7 0,3-2-6 0,-5 2-5 0,2-2-3 0,2 1-5 15,-2 1-1-15,-2-1 0 0,0 1-2 0,0-1-1 0,-4 2-2 0,4-2-2 16,-3 1-2-16,-1 1-2 0,2 0 1 0,-5 0-1 0,4 0 1 0,-3 0-2 16,1 0 0-16,-4 0-2 0,2-1-1 0,-2 1-1 0,0 0-7 0,3 0-10 15,-3 0-15-15,0 0-20 0,0 0-27 0,0 0-27 0,0 0-27 0,0 0-27 16,0 0-28-16,0 0-31 0,-3-2-68 0,1 2-88 0,-2-1-94 0,4-1-101 15,-3 1-74-15,-3 1-68 0,4-2-72 0,-1 1-74 0,-3-2-31 0,3-1-7 16,-3 0 11-16,-3 1 16 0,4-1 25 0,1 1 26 0,-5-2 71 0,4 2 86 16,-1-1 100-16,3-1 99 0,-3 1 82 0,1-1 76 0,1 1 91 15</inkml:trace>
  <inkml:trace contextRef="#ctx0" brushRef="#br0" timeOffset="-204248.62">6217 15496 201 0,'0'0'363'0,"0"0"66"0,-2 0 42 0,2 2 36 0,-4 1 34 16,4 0 46-16,0 0 51 0,0 1 43 0,0-1 45 0,0 2 29 16,0-2 25-16,0 1-37 0,0-1-63 0,0 2-98 0,0-2-115 0,0 1-57 15,0 0-32-15,0 1-31 0,0 1-29 0,0 1-36 0,4 1-38 0,-4 0-33 16,0 1-29-16,2 0-14 0,-2 3-9 0,3-2 1 0,-3 1 8 0,0 1 6 16,0-2 11-16,4 4 6 0,-4-1 8 0,0 1 7 0,0 1 5 0,0 0 1 15,0 0-3-15,0 1-4 0,-4 0-6 0,4 1-8 0,0 0-8 0,-3-1-17 16,1 2-13-16,2-1-17 0,-4-1-17 0,4 1-13 0,-2-1-15 0,-1-1-10 15,3 0-11-15,-4-1-8 0,2-1-12 0,2 1-7 0,-3-2-10 0,3 0-7 16,-2-2-6-16,-2 1-8 0,4-1-3 0,0-2-4 0,-3 1-2 0,3-2-5 16,0 1-4-16,0-2-10 0,0-2-16 0,0 2-20 0,0-1-23 0,0-2-30 15,0-1-30-15,0 2-36 0,0-4-38 0,0 3-30 0,0-3-28 0,0 0-25 16,0 0-25-16,0 0-54 0,0 0-70 0,0 0-85 0,0 0-98 16,0 0-72-16,3 0-65 0,-3 0-70 0,4-2-83 0,-2-1-14 0,3 0 16 0,-1-3 20 15,1 2 22-15,-1-3 26 0,1 0 21 0,1 0 57 0,-3-1 71 0,3 1 99 16,-1-3 111-16,2 2 93 0,-1 0 90 0</inkml:trace>
  <inkml:trace contextRef="#ctx0" brushRef="#br0" timeOffset="-203292.42">6730 15358 33 0,'0'-1'205'0,"4"-2"33"0,-4 1 16 0,0 2 17 0,0-1 11 0,0 1 8 0,0 0 10 0,0 0 6 0,0 0 11 16,0 0 10-16,0 0 3 0,0-3 0 0,0 3-52 0,0 0-72 0,0 0-37 0,0 0-21 0,0 0-8 0,0 0-3 0,0 0 1 0,0 0 1 0,0 0 4 0,0-3 7 0,0 3 7 0,0 0 8 0,0 0 13 0,0 0 14 0,0 0 15 0,0 0 17 16,0 0 16-16,0 0 20 0,0 0 16 0,0 0 16 0,0 0 8 0,0 0 7 15,0 0-2-15,0 0-3 0,0 0-8 0,0 0-10 0,0 0-19 0,0 0-18 16,0 0-21-16,0 0-22 0,0 0-23 0,0 0-25 0,0 0-23 0,0 0-24 16,0 0-16-16,0 0-16 0,0 0-8 0,0 0-5 0,0 0-6 0,0 0-2 15,0 0-2-15,0 0-3 0,0 0-2 0,0 0-1 0,0 0 0 0,0 0-1 16,0 0 1-16,0 0-2 0,0 0 2 0,0 0 0 0,0 0 2 0,0 0-2 15,0 0 3-15,0 0 7 0,0 0-1 0,0 0-6 0,0 0 0 0,0 0-1 16,0 0 1-16,0 0-2 0,0 0 1 0,0 0-1 0,0 0 2 0,0 0 0 16,0 0 0-16,0 0 0 0,0 0-3 0,0 0-3 0,0 1 2 0,0-1 4 15,-4 2 3-15,4-2 2 0,0 0-1 0,0 3-1 0,0-2-1 0,-2 1-1 16,-1 1 2-16,3-2-1 0,-4 2 3 0,2 2-1 0,-1-2-1 0,1 1-1 16,-2 2-2-16,1-1 2 0,1 2 1 0,-2-1 2 0,-1 2 4 0,1-1 1 15,2 1 1-15,-1 1 0 0,-3 0-2 0,3 0-1 0,1 1-2 0,-2 1-4 16,1 1-2-16,1-2-4 0,-2 4-2 0,-1-2-3 0,5 1-7 15,-4 1-5-15,3-1-3 0,-3 1-5 0,4-1-2 0,-4-1-2 0,2 2-3 16,2-1-3-16,-3-1-1 0,3 2-4 0,0-2 2 0,0 0 0 0,0 0-1 16,0-1-2-16,0 0 3 0,0 0 0 0,0 1-1 0,0-2-1 0,0 2 1 15,0 0-2-15,0-1 1 0,0 1 4 0,3 0-1 0,-3 0 1 0,2-2-2 16,-2 4 3-16,4-4-1 0,0 2 1 0,-3-1-2 0,3 1 1 0,-4 0-1 16,4-2 2-16,-3 1 1 0,3-1 0 0,1-1 1 0,1 0-2 0,-3 0 0 15,-1 0 0-15,5-1-3 0,-5-1 2 0,6 1-4 0,-3-2 1 0,0 1-1 16,1-2 4-16,-1 1-1 0,2-2 1 0,-1 0-1 0,3 1-3 0,0 0 2 0,-4-2 0 15,4 0-2-15,-1-2 1 0,1 2-2 0,0-1 1 0,0-1 4 16,0 1 0-16,0-2 1 0,-2 0-2 0,2 0-1 0,0-2-1 0,0 1-2 0,0-1 1 16,-3-1 1-16,3 2-1 0,0-2 0 0,0-2 3 0,-4 1-2 0,6-1-1 15,-5 1-1-15,3-1 0 0,-2-1-1 0,0 0-1 0,0 2 1 0,-1-2-2 16,-1 1 1-16,1-1 0 0,-1 0 0 0,-1 0 1 0,1 2-1 0,2-2 2 16,-5 0-1-16,2 1-1 0,1-1 1 0,-1 0-1 0,-2 0 2 0,1 2 0 15,-3-2 0-15,6 1-1 0,-6 1-2 0,3-1 2 0,-1 1 1 0,-2-1-2 16,4 0 1-16,-4 1-1 0,0-2 1 0,0 2 1 0,3-1 3 0,-3 1 3 15,0-2 0-15,-3 1 5 0,3 1 1 0,0-2 2 0,0 1 4 0,0 0 2 16,-4 1 4-16,4 0 3 0,0-2 7 0,-2 3 5 0,-1-2 5 0,3 1 6 16,0-1 6-16,-4 1 4 0,2-1 2 0,2 2 4 0,0-1 5 15,-3 1 6-15,3 0 4 0,-6 1 3 0,6-1-3 0,-5 0 1 0,5 0-6 16,-4 2-3-16,-1-2-7 0,1 0-36 0,-1 1-36 0,-1-1 0 0,1 2 0 0,-4-1 0 16,3-1 0-16,-3 3 0 0,0-1 0 0,0-1 0 0,-2 1 0 0,-1 1 0 15,3 0 0-15,-6 0 0 0,4 1 0 0,-3 1 0 0,1 1 0 16,-1 0 0-16,-1 1 0 0,-1 1 0 0,-2-1 0 0,3 3 0 0,-3 0-113 0,4 0-25 15,-1 2-32-15,1-1-37 0,-1-1-41 0,1 1-43 0,0-2-35 16,1 1-26-16,-2-1-52 0,5 0-60 0,-3-2-91 0,2 3-103 0,2-3-92 16,0 1-86-16,0-1-81 0,-2 1-77 0,2-1-13 0,0-1 17 0,4-1 32 15,-1 0 42-15,2 0 34 0,4-2 35 0,0 0 60 0,-5-2 75 0,1 0 103 16,4 2 120-16,0 0 106 0,0-6 105 0</inkml:trace>
  <inkml:trace contextRef="#ctx0" brushRef="#br0" timeOffset="-203085.09">6772 15726 136 0,'-4'3'362'0,"2"-1"82"0,-5 0 10 0,2 0-23 0,-1 1-33 0,3-2-41 0,-3 1-59 0,1-1-67 0,5-1-77 0,-6 0-87 0,-1-1-34 0,2-1-20 0,3 1-111 0,-2-1-159 0,-1-1-103 0,1 0-85 0,-1 0-9 0,1 0 22 0,2 0 35 0,-1 0 40 0,-3 0 59 0,3 0 69 0</inkml:trace>
  <inkml:trace contextRef="#ctx0" brushRef="#br0" timeOffset="-198713.01">13690 11881 189 0,'-3'-1'439'0,"1"-2"105"0,-2 3 67 0,1-2 48 0,3 0 37 16,0 2 28-16,0 0 25 0,0 0 19 0,0 0 16 0,0 0 12 0,0 0 11 15,0 0-40-15,0 0-60 0,0 0-140 0,0 0-179 0,0 0-102 0,0 0-69 16,0 0-41-16,0 0-31 0,0 0-25 0,0-2-21 0,3 2-15 0,1-2-11 16,-2 1-10-16,3-1-6 0,-1 1-6 0,1 1-1 0,-1-2-2 0,1 2-2 15,1-1 4-15,-3 1 2 0,3 0-1 0,3 0-1 0,-4 0-4 0,1 0-2 16,1 0-2-16,-2 0-3 0,1 0-2 0,-1 1 1 0,4-1-4 0,-3 2-2 15,3-1 1-15,-4 1 0 0,4-1-2 0,-2 2-4 0,1 0-4 0,-1-1-2 16,0 1-2-16,0 1-1 0,-1-1-1 0,-1 1-2 0,0 1-2 16,-1 0-1-16,2 1-1 0,-3-2-1 0,-1 4-4 0,2-1-3 0,-4 1 0 15,0 1 3-15,0 1 0 0,-4 1 0 0,2-1-1 0,-1 3-1 16,-3 0-1-16,1 0 0 0,-4-1 0 0,3 2-1 0,-1-1-4 0,0 1-1 16,-2-2 0-16,0 0 0 0,0 0 0 0,0-2-4 0,0-1-1 0,3 0 2 15,-3 0-1-15,2 0-2 0,0-2-2 0,-2 0 1 0,3 0-2 0,-3-3-2 16,4 3 1-16,-1-3 1 0,1-1 1 0,-2 1-1 0,5 0 0 0,-2-1 0 15,-1-2-1-15,1-1-2 0,4 2-2 0,-2-1 1 0,2-1-1 0,0 0 1 16,0 0-1-16,0 0 1 0,0 0-1 0,0 0 1 0,0 0-4 0,0 0 1 16,2 0-1-16,2-1 5 0,1 1 0 0,-1-2 3 0,1 2 2 0,1-1 2 15,3-1 4-15,-4 1 1 0,4-3 1 0,4 3 4 0,-2-2 1 16,1 0 3-16,-1 2 4 0,4-2 2 0,-1 0 3 0,1 1 0 0,-1-1 3 16,0 2 2-16,1-1 2 0,-1 2 1 0,-1 0-1 0,2 0 1 0,-1 0 1 15,-3 2 3-15,2 0 0 0,1 0 0 0,-3 1 1 0,-2 2 1 0,0-1 4 16,0 0 4-16,0 3 4 0,-4-3 1 0,1 4 6 0,-1-2 6 0,-1 1 6 15,1 2 6-15,-5 0 6 0,4 0 4 0,-4 2 5 0,-4-1 3 16,3 2 2-16,-3 0 4 0,-1-2-1 0,1 4 1 0,-2-2-4 0,-3 2-2 16,4-2-4-16,-4 0-5 0,0-1-7 0,0 3-4 0,-2-3-8 0,2 0-5 15,0 2-5-15,-2-3-4 0,2 1-6 0,0-1-6 0,-2-1-3 0,-2 2-4 16,3-2-4-16,1-2-5 0,-6 2 0 0,6-3-2 0,-2 0-2 0,-1 0 1 16,3 0-7-16,-2-1-7 0,2-2-12 0,-2 1-16 0,-2-2-21 0,4 1-22 15,-2-3-28-15,2 0-29 0,0 0-24 0,0-2-24 0,-2 1-26 0,6-2-24 16,-4 1-52-16,3-2-61 0,-1-1-83 0,2-1-92 0,-1-1-67 15,3-1-55-15,1 1-59 0,2-3-58 0,0 0-49 0,2-2-48 16,-2 0-8-16,3-1 9 0,3-1 17 0,-1 0 23 0,2 1 50 0,-1-2 60 16,5 0 85-16,-4 2 99 0,0-2 79 0,6 1 72 0,-4-1 76 0,2 2 84 15</inkml:trace>
  <inkml:trace contextRef="#ctx0" brushRef="#br0" timeOffset="-198281.83">14081 11823 49 0,'4'-8'261'0,"-3"1"66"0,3 1 40 0,-2 0 27 0,1 1 26 0,3 1 28 0,-3-1 31 0,-1 2 32 0,2 0 42 0,1 0 52 0,-1 2 46 0,-2-1 47 0,1-1-45 0,3 3-87 0,-3-1-63 0,3-1-53 0,-3 2-30 0,3-2-17 0,-1 2-19 0,1 0-20 0,-3 0-24 0,6 2-29 0,-3-2-38 0,3 2-41 0,-4-1-41 0,4-1-39 0,0 3-24 0,0 0-14 0,-3-1-11 0,5 1-4 0,-2 1-4 0,0 1-1 0,0-2 2 0,2 1 3 0,-2 2 3 0,0 0 2 0,0 0 11 15,0 2 14-15,2 1 14 0,-2-1 7 0,0 3 8 0,0 1 4 0,-2 0 2 0,2 2 4 0,-2 1 5 0,1 0 3 0,-1-1 0 0,-2 3 2 0,1 0-2 0,-1-1 3 0,-5 1-4 0,4-1-7 0,-2 2-8 0,-2 2-6 0,0-1-4 0,-2 1-4 0,-2 1-5 0,2 1-8 0,-1-1-5 0,-3 2-6 0,-3-1-7 0,4 1-7 0,-4-1-9 0,3 0-11 0,-3 1-9 0,-3 0-12 0,1-1-9 0,2 1-52 0,-6-2-6 0,4 1 0 0,-1 1 0 0,-3-2 0 0,-3 1 0 0,4 1 0 0,-3-1 0 0,-1 1 0 16,-2-1 0-16,-1 2 0 0,1 0 0 0,-4 0 0 0,4 0 0 0,-3-1 0 15,-1 0 0-15,5-1 0 0,-5 0 0 0,4-2 0 0,-2-1 0 0,-1-2-57 16,3-1-120-16,0-1-52 0,2-1-47 0,-2-2-45 0,2-2-42 0,-2-1-39 16,2 0-85-16,2-3-102 0,-2 0-93 0,3-3-91 0,1 0-90 0,-1-3-88 15,3-1-46-15,-3-2-27 0,6-2 19 0,-2 1 37 0,2-2 38 16,0 0 43-16,0 0 38 0,4-2 38 0,-4 1 85 0,1-1 106 0,1 2 104 16,-4 2 104-16,2-1 109 0</inkml:trace>
  <inkml:trace contextRef="#ctx0" brushRef="#br0" timeOffset="-191051.77">14994 11719 76 0,'2'-3'376'0,"-2"2"179"0,0 1 94 0,0 0 56 0,0 0 36 0,4-2 28 0,-4 2 20 0,0 0 19 0,0 0 16 0,2 2 14 15,-2-2 13-15,0 1 14 0,0 2-75 0,0-1-116 0,3 0-145 0,-3 2-160 16,0 0-83-16,0 1-44 0,0 1-23 0,0 0-11 0,0 1-8 0,0 0-8 16,0 3-12-16,0-2-7 0,0 3-9 0,0 1-6 0,0 0-8 0,4 0-13 15,-4 0-14-15,2 2-14 0,-2-2-10 0,0 0-12 0,0 0-14 0,0 0-15 16,0-1-15-16,3 2-15 0,-3-3-25 0,0 1-31 15,0-1-37-15,4 0-45 0,-4 1-36 0,0-2-32 0,-4-1-41 0,4-1-48 0,0 1-92 16,0-2-108-16,-3 0-88 0,3 0-76 0,0-2-69 0,-2 1-61 0,-2-1-57 16,4 1-53-16,-3-2-17 0,3-3 1 0,-2 1 17 0,-4 1 20 15,-1-1 41-15,7-1 45 0,-5 0 89 0,-1 0 109 0,-3-3 88 0,4 3 78 16,1-1 68-16,-1-1 69 0</inkml:trace>
  <inkml:trace contextRef="#ctx0" brushRef="#br0" timeOffset="-190513.22">14886 12009 66 0,'-4'-2'314'0,"-1"0"69"0,3 0 35 0,-2 0 26 0,4 2 17 16,0 0 16-16,0 0 14 0,0 0 22 0,0 0 24 0,0 0 22 0,0 0 21 15,0 0-20-15,0 3-35 0,4-2-101 0,-2-1-128 0,1 2-61 0,3 0-36 16,-3-1-23-16,3-1-14 0,3 0-17 0,-2 0-18 0,6-1-18 0,-2-3-25 16,3 2-23-16,-1-3-20 0,1 1-13 0,4-3-13 0,-1 0-4 15,1 0-4-15,0-1-2 0,-2 1-2 0,2-1 1 0,-3 1-4 0,-1 1 1 16,1-1 4-16,-3 3 7 0,-1 1 10 0,-2 0 16 0,0 0 14 16,-3 3 21-16,-1 0 22 0,0 0 18 0,-1 0 18 0,0 2 11 0,-2-1 6 15,-2 2 3-15,0 2 5 0,-2-3-2 0,-2 5-1 0,0-3-8 0,-3 3-7 16,0 1-14-16,-4 2-13 0,2 0-15 0,0 1-20 0,-2 0-16 0,-1 1-15 15,-3 0-7-15,1 0-7 0,3 0-1 0,-4 0 3 0,3 0 3 0,-3-2 3 16,1 3 1-16,-1-1 2 0,4-3 3 0,-1 1-1 0,-3 1-2 0,6-2 1 16,0 0-1-16,-2-2 0 0,2 1-1 0,4-3-2 0,-4 2-5 0,5-3-4 15,2-1-4-15,-1 1-4 0,3-2-4 0,-2 0-3 0,2-2-3 0,0 0-3 16,2 3-1-16,1-3-2 0,3-2-2 0,-1 1-2 0,2-1-4 0,1-1 2 16,1-1 2-16,0-1 1 0,2-1 0 0,1 0 0 0,3-1 0 15,-4-2 0-15,1 1 0 0,3-1 0 0,-4 0 0 0,1 2-5 0,-1 1 2 16,-2-2 2-16,0 4-1 0,0-2-1 0,-3 3-1 0,3 0-2 0,-4 0 0 15,-1 1 1-15,1 1 1 0,-5 1 2 0,0 0 4 0,6 0 2 16,-3 1 8-16,-1 1 6 0,-2-2 8 0,0 3 4 0,4 0 7 0,-4 0 7 16,0-1 4-16,0 5 7 0,3-1 7 0,-3 1 5 0,0 1 7 0,0 1 4 15,0 1 3-15,0 2 1 0,0 0 4 0,0 0 1 0,0 2 0 0,0-1-3 16,0 2 2-16,0-1-2 0,2-1-2 0,-2 2-3 0,0-1-1 0,4-1-3 16,-3 0-6-16,3 1-3 0,-4-2-4 0,4 0-8 0,-2-1-4 0,-2-1-7 15,3-1-5-15,-3 0-9 0,6-1-2 0,-6-1-3 0,0 1-5 0,3-2-4 16,-3-1-3-16,2-1-3 0,-2 0-2 0,0 1-1 0,0-2 0 0,0-3-2 15,0 1-1-15,0-1 0 0,0 0-3 0,0 0-4 0,0 0-11 0,-2 3-15 16,2-3-17-16,0 2-22 0,-3-2-23 0,1 0-22 0,-2 0-20 16,1 0-18-16,-3 0-31 0,2 0-34 0,-1 0-74 0,0 0-95 0,-1-2-85 15,1 1-79-15,-2-1-63 0,1-1-50 0,1 0-47 0,-4-1-47 0,3 1-43 16,-3-2-41-16,0-1-9 0,0 2 6 0,-2-3 22 0,2 3 33 0,0 0 74 16,-2 1 92-16,-1-2 88 0,1 2 86 0,-2 0 71 0,2 3 64 15,2-1 67-15</inkml:trace>
  <inkml:trace contextRef="#ctx0" brushRef="#br0" timeOffset="-190265.92">14830 12387 195 0,'-6'0'326'0,"3"-2"56"0,1 2 37 0,2 0 35 0,0 0 36 0,0 0 40 0,-4 0 42 0,4 0 46 0,0 0 49 0,0 0 36 0,0 0 31 0,0 0-34 0,0 0-62 0,0 0-77 0,0 0-80 0,0 0-44 0,4 2-24 0,-2-2-28 0,1 0-28 0,3 0-31 0,-3 0-34 0,6 0-37 0,-3 0-41 0,5-2-25 0,-2 1-19 0,0-3-14 0,5 3-6 0,-5-2-9 0,6-1-8 0,-3 1-4 0,-1-2-6 0,4 1-1 0,-4-1-2 0,1 1-3 0,-1-1-4 0,2 0-7 0,-2 1-9 0,-2 0-7 0,0 1-11 0,-4-2-8 0,4 1-6 0,-3 2-11 0,-1-1-12 0,-1 0-6 0,1 2-7 0,-1-2-8 0,-1 1-8 0,-1 0-8 0,2 2-8 0,-4 0-14 0,0 0-17 16,0 0-23-16,0 0-23 0,0 0-27 0,0 0-21 0,0 0-28 0,-4-1-27 0,4 1-74 0,-2-1-96 0,2 1-92 0,-3 0-92 0,-1 1-78 0,2 0-69 0,-1 3-84 0,-3-1-89 0,3 0-27 0,-3 1 0 0,3 0 11 0,-3 3 17 0,4-1 24 0,-5-1 30 0,5 2 76 0,-3 0 97 0,-2-2 93 0,5 1 92 0,-2 0 81 0,1 0 79 0</inkml:trace>
  <inkml:trace contextRef="#ctx0" brushRef="#br0" timeOffset="-190003.76">14938 12451 1 0,'-5'2'294'0,"1"0"147"16,2 0 101-16,-1 0 72 0,3-2 58 0,0 0 50 0,0 0 34 0,0 0 28 15,0 3 21-15,0-3 17 0,0 0 15 0,0 3 13 0,0-2-54 16,0 1-82-16,3-1-120 0,-1 1-137 0,2-1-87 0,-2 0-65 0,5 1-50 16,-2 0-44-16,1-2-31 0,-1 1-25 0,4-1-22 0,0 2-19 0,0-2-13 15,0 0-12-15,-1-2-13 0,1 1-16 0,0 1-22 0,0-4-26 0,2 3-29 16,-2-2-29-16,0 0-26 0,0 0-26 0,-4-1-43 0,4 0-47 15,0 0-86-15,-3 1-101 0,-1-1-90 0,4 1-81 0,-3 0-81 0,1 0-83 16,-2 1-68-16,-3-1-69 0,5 0-18 0,-5 0 4 0,2 2 11 0,-4 1 17 16,5 0 37-16,-5 0 48 0,6 0 85 0,-3 1 104 0,6-1 87 0,-3 3 79 15,-1-1 82-15,4-1 86 0</inkml:trace>
  <inkml:trace contextRef="#ctx0" brushRef="#br0" timeOffset="-189117.43">15410 12136 7 0,'-1'0'330'0,"-7"1"195"0,7-1 114 0,-3 0 72 0,2 2 43 0,2-2 32 0,0 0 20 0,-4 3 15 0,4-3 11 0,0 0 11 0,0 0 7 0,0 0 7 0,0 0-63 0,0 0-94 15,0 0-161-15,0 0-188 0,0 0-105 0,0 0-66 0,0 0-36 0,6 0-23 0,-2 0-14 0,1-3-13 0,0 1-8 0,1 0-7 0,3-3-5 0,0 2-7 0,0-3-4 0,2 0-4 0,1 0-4 0,-1-1-5 0,-2-2-9 0,4 1-4 0,-2-1-7 0,0-1-6 0,1 1-4 0,-1 0-4 0,-2 0-2 0,0 0-4 0,0 0 1 0,2 0-4 0,-4 1 1 0,1 1-2 0,-5-1 1 0,3 2 4 0,-3 0 1 0,3 2 4 0,-3 1 7 0,-1-1 10 0,-2 2 6 0,0 2 11 0,0 0 5 0,0 0 7 0,0 0 5 0,0 0 6 0,0 0 6 0,0 0 3 16,0 0 2-16,0 0-1 0,0 0-1 0,0 0-6 0,-2 1-9 0,-1 0-10 16,-1 1-10-16,2 1-6 0,-1 0-8 0,3 3-9 0,-2-1-4 0,-2 1-7 15,1 1-5-15,-3 2-4 0,6-1-5 0,-5 0-7 0,5 2 2 0,-4-2 2 16,4 0 4-16,0 1 1 0,0-1 2 0,0-1-1 0,0-1-2 0,0 0-2 15,4 0-1-15,-4-1 2 0,0-1-1 0,3 1 1 0,-1-1 4 0,-2-1 4 16,4-1-1-16,-2 0-1 0,1 2-4 0,-3-4-2 0,6 1-1 0,-6 1 2 16,3-2 2-16,-3 0 1 0,6 0 0 0,-3 0 0 0,3-2 0 0,-3 1-2 15,3-4 1-15,-1 2-1 0,1-1 1 0,-1-2-4 0,4 0 1 0,-2-2-2 16,1 0-2-16,-1 0-2 0,0-2-4 0,0 2-1 0,1-1-3 0,1-2-4 16,-2 0-1-16,-2 1-3 0,1-2-2 0,-1 2-4 0,1-1 1 15,1 2-1-15,-2-3-1 0,1 1 0 0,-3 1 3 0,3 0 4 0,-3-1 3 16,-1 2 1-16,4-1 2 0,-6-1 4 0,3 4 1 0,1-2 4 0,-2 0 2 15,-2 1 3-15,0 2 2 0,3-1 1 0,-3 1 0 0,0 1 0 0,0 1 1 16,0-1 1-16,0 0-1 0,0 3 2 0,0 0 0 0,0-1 2 0,0 3-1 16,0 0-1-16,0-3 0 0,0 3-1 0,0 0 1 0,-3-1 1 15,3 1-1-15,0 0 0 0,0 0-1 0,0 0-4 0,0 0-1 0,0 0-1 16,0 0-2-16,0 0-2 0,0 0-2 0,0 0-1 0,0 0 2 0,0 0 0 16,0 0-1-16,0 3-1 0,0 1 1 0,0-1 2 0,0 3 0 0,0 0 1 15,-2 2 1-15,-2 1 3 0,4 1 4 0,0 1 4 0,-3 1 2 0,3 0 6 16,0 1 3-16,-2 1 5 0,2-1 3 0,-4 2 8 0,4-1 1 0,0 1 2 15,0-1 4-15,-2 0 6 0,2 1 3 0,-3 0 5 0,3 0 5 0,0 1 6 16,0 1 2-16,0 0 3 0,0-1-2 0,0 1 1 0,3 1-2 0,-1-2-3 16,-2 2-1-16,4 0 3 0,-2 0 0 0,-2 0 1 0,3 0 1 15,-3 0-1-15,4-1-4 0,-4 0-6 0,2 1-3 0,-2-1-3 0,0 0 0 16,0-1 0-16,-2-1 0 0,2 0 0 0,-4-2 3 0,4 1 5 0,0-2 0 16,-3-1 4-16,1-1 2 0,-2 0 7 0,4 0 8 0,-5-2 7 15,5 2 5-15,-4-3 6 0,-1 1 4 0,1-1 4 0,2-1 3 0,-3 0-1 16,-2 0-107-16,1 0 0 0,1 0 0 0,-4-1 0 0,3 1 0 0,-3 0 0 15,0-2 0-15,0 1 0 0,4-1 0 0,-4 1 0 0,-2-1 0 0,2 1 0 16,-2-2 0-16,-2 1 0 0,2-1 0 0,-1 0 0 0,-3 0 0 0,4-1 0 16,-1 1 0-16,-3-2 0 0,1-1 0 0,-1 2 0 0,1-2 0 0,-1 0 0 15,5 0 0-15,-3-2 0 0,-2 2 0 0,6-1 0 0,-5-2 0 0,5 1 0 16,0 1-170-16,-2-2-231 0,2-2-83 0,0 2-91 0,3-1-115 0,-3-1-125 16,4 1-109-16,0-1-104 0,1-1-52 0,-1-1-31 0,1-1 7 0,2 2 27 15,2-2 44-15,-4 1 53 0,4 1 52 0,0-1 49 0,0 1 78 16,0-2 92-16,0 2 116 0,4 0 129 0,-2 0 131 0</inkml:trace>
  <inkml:trace contextRef="#ctx0" brushRef="#br0" timeOffset="-188427.61">16367 12220 58 0,'0'-4'352'0,"-2"-2"167"0,-1 3 107 0,3-2 83 0,-4 2 50 0,4 3 33 0,0 0 23 0,0 0 17 0,-2 0 13 0,2 0 10 0,-3 0 9 0,3 0 10 0,0 0-72 0,0 0-105 16,0 0-133-16,0 0-147 0,0 0-88 0,0 0-64 0,5 0-32 15,-1 0-20-15,5-1-13 0,-4-1-7 0,6 1-5 0,-2-1-3 0,0 0 0 16,4 0-2-16,-2-1-6 0,0 1-6 0,1-1-10 0,-1 0-14 0,4 2-13 15,-1-3-17-15,-1 2-12 0,-2 0-12 0,3-1-10 0,-1 0-7 16,-2 2-8-16,1-2-6 0,-1-2-11 0,-2 2-7 0,0 0-9 0,0 0-8 16,-3 2-6-16,3-2-5 0,-4-1-6 0,-1 3-4 0,1 0-12 0,-5-1-15 15,6 2-20-15,-6 0-25 0,0 0-30 0,0 0-32 0,0 0-37 0,0 0-37 16,0 0-34-16,0 0-29 0,0 0-55 0,-6-1-67 0,6 1-83 0,-5 1-96 16,1-1-63-16,-1 3-47 0,-1 0-30 0,-1 0-24 0,2 3-13 0,-5 1-3 15,5 0-11-15,-4 2-8 0,0-2-15 0,-2 2-17 0,2-1 35 0,0-1 56 16,-2 2 82-16,2-1 93 0,-2-1 71 0,-1 1 60 0,3-2 53 0,-2 1 43 15,2 1 43-15,0-2 37 0,0 1 91 0,0-1 109 0,1 2 142 16,1-2 160-16,0-2 90 0,0 2 64 0,1 0 58 0,1-1 59 0,-1-2 61 16,3 1 62-16,-1-1 40 0,2-1 35 0,-1 0 27 0,3 0 23 0,0-2-27 15,0 0-46-15,0 3-85 0,0-1-96 0,5-1-54 0,-5 1-35 0,4-1-33 16,1 1-34-16,1-1-36 0,3 1-36 0,-2-2-20 0,0 1-11 0,0-1-8 16,1 0-3-16,4 0-1 0,-3-1-2 0,2-1-3 0,-2 2-3 15,2-1-11-15,2-2-10 0,-2 1-20 0,-2 1-20 0,5-2-23 0,-1-1-24 16,-2 2-20-16,1-3-24 0,-1 2-19 0,2-1-20 0,-2-1-33 0,3 1-33 15,-5-1-37-15,6 1-42 0,-5-1-48 0,-1 1-53 0,0-2-45 0,4 3-41 16,-6-4-50-16,2 5-54 0,-3-3-101 0,1 1-127 0,0-1-109 0,-3 2-101 16,1 0-102-16,-1 2-103 0,-4 1-31 0,4-2 5 0,-3-1 31 0,-1 3 40 15,0 0 42-15,0 0 38 0,0 0 49 0,0 0 51 0,0 0 106 0,9 0 124 16,-3 2 108-16,-2 1 104 0</inkml:trace>
  <inkml:trace contextRef="#ctx0" brushRef="#br0" timeOffset="-187889.28">17286 11683 108 0,'0'-6'413'0,"0"2"191"0,0 1 96 0,0 0 56 0,4 0 32 0,-4 1 19 0,0 2 18 0,0 0 14 0,0 0 12 0,0 0 10 0,0 0 14 0,0 0 15 0,0 0-84 0,0 0-127 16,0 0-152-16,0 0-167 0,0 3-73 0,0 0-28 0,0 3-10 0,-4 2-1 16,4 1 8-16,-4 1 7 0,4 4 9 0,0 2 11 0,-5 4 9 15,3 2 16-15,-1 2 6 0,-1 2 6 0,-1 2-3 0,-1 1-12 0,2 1-13 16,-1 0-16-16,0 0-123 0,-1 1-153 0,-1-1 0 0,2 1 0 16,-5 0 0-16,5-1 0 0,0 0 0 0,-1-2 0 0,-1 1 0 0,2-2 0 15,-1-2 0-15,1-1 0 0,1-1 0 0,-1-1 0 0,1-1 0 0,2-3 0 16,-1 0 0-16,-3-1 0 0,6-2 0 0,-3-2 0 0,1-1 0 0,-2 2 0 15,4-4 0-15,-3 1 0 0,3-2 0 0,0-2 0 0,-2-1 0 0,2 0 0 16,0 0 0-16,0-3 0 0,0 0 0 0,0-3 0 0,0 3 0 0,0-3 0 16,0 0 0-16,0 0 0 0,0 0-438 0,0 0-54 0,0 0-30 0,0 0-28 15,0 0-70-15,2-1-87 0,1-1-61 0,-3-1-49 0,6 0-51 0,-3-1-52 16,3-2-29-16,-1 0-20 0,2-3 18 0,-1 0 36 0,-1 0 31 0,4 0 29 16,-3-2 38-16,3 2 46 0,-4 0 93 0,0 0 117 0,3 1 96 0,-1 1 87 15,0 1 88-15</inkml:trace>
  <inkml:trace contextRef="#ctx0" brushRef="#br0" timeOffset="-187454.01">17713 11847 111 0,'-4'0'398'0,"1"1"164"16,-3 2 88-16,-3 1 52 0,4 1 32 0,1 3 24 0,-1-1 20 0,-1 2 17 16,-3 2 13-16,0 1 14 0,4 1 11 0,-4 1 7 0,0 2-85 0,1 2-130 15,-1 1-147-15,0 3-155 0,-3 0-77 0,4 2-42 0,-4 1-25 0,3 1-17 16,-2 1-14-16,-2 2-10 0,6-1-10 0,-2-1-11 0,2 0-6 0,0 0-6 16,-1-1-12-16,6-2-10 0,-1-4-10 0,3 2-5 0,0-5-7 0,0 0-6 15,5-2-6-15,-1-3-4 0,1 0-6 0,1-3-7 0,1 0-2 0,2-1-3 16,-2-2-4-16,2-2 1 0,0 1-2 0,2-4-1 0,2 1-1 0,-2-4-4 15,-2 1-1-15,3-3 0 0,-1 0 0 0,-2 0-1 0,2-2-2 0,-2-2 1 16,4 1-1-16,-8-2 1 0,6 1 0 0,-2 1 2 0,-3-2 2 16,1 1 4-16,-2 1 3 0,-1 1 4 0,-2 0 4 0,3 0 3 0,-5 0 8 0,4 1 8 15,-4 1 7-15,0-1 6 0,0 1 3 0,0-1 5 0,-4 1-1 0,4-1 1 16,-5 2-3-16,5-1-2 0,-6 1-4 0,3 0-6 0,1-1-5 0,-5 3-6 16,1-2-8-16,1 0-11 0,1 0-16 0,-3 2-22 0,0-1-25 15,1 1-36-15,-3-1-33 0,4 0-39 0,-4 2-33 0,3 0-29 0,-3 0-33 16,4 0-39-16,1 0-71 0,-1 0-91 0,-1-1-88 0,3 1-87 15,1 0-75-15,2 0-66 0,0 0-72 0,0 0-68 0,0 0-13 0,0 0 15 16,0 0 21-16,0 0 24 0,2-4 32 0,3-1 37 0,-1 2 73 0,1-1 91 16,-1 1 89-16,5 0 88 0,-4-2 84 0,4 2 81 0</inkml:trace>
  <inkml:trace contextRef="#ctx0" brushRef="#br0" timeOffset="-186106.26">18062 12301 3 0,'0'0'362'0,"0"0"250"0,-4 2 117 0,4-2 56 0,-1 0 31 0,1 0 17 0,0 0 17 0,-4 1 17 15,4 0 21-15,0-1 30 0,0 4 24 0,0 0 23 0,0-1-42 0,0 0-78 16,0 0-177-16,4 2-227 0,-4-1-103 0,0 2-47 0,1-2-22 0,-1 3-11 16,0-1-12-16,4 0-12 0,-4-2-22 0,0 2-27 0,0 0-24 0,4-2-22 15,-3 3-23-15,-1-1-25 0,0-3-18 0,4 3-22 0,-4-3-26 0,2 1-30 16,-2-1-40-16,0 0-45 0,0 0-49 0,0-3-48 0,0 0-44 16,3 2-44-16,-3-2-79 0,0 0-96 0,0 0-101 0,0 0-105 0,0 0-96 15,0 0-92-15,0 0-78 0,0 0-73 0,0-4-9 0,4 0 20 16,-2-2 36-16,1 0 39 0,1-1 41 0,-2-1 39 0,3-1 79 0,-1-1 96 15,0-1 102-15,1 1 101 0,0-2 98 0,1 0 94 0</inkml:trace>
  <inkml:trace contextRef="#ctx0" brushRef="#br0" timeOffset="-185583.28">18301 11923 10 0,'3'-11'354'0,"-1"4"229"0,-2 0 114 0,4 0 64 0,-4 5 38 0,0-1 24 15,0 1 18-15,0 2 16 0,0 0 16 0,0 0 18 0,0 0 20 0,0 0 20 16,0 3-52-16,0 1-84 0,0 3-172 0,0-1-212 0,-4 2-102 0,4 2-52 15,0 0-22-15,0 2-12 0,-2 2-8 0,2 1-6 0,0-1-8 0,0 4-9 16,2-1-12-16,-2 1-12 0,4 0-12 0,1 2-11 0,-1-2-9 0,-1 0-6 16,3 0-7-16,-1 0-5 0,1-2-8 0,3 1-5 0,0-1-5 15,0-1-5-15,-4 0-3 0,6-1-4 0,-2-1-3 0,0-1-1 0,0 0 0 16,-3-1 2-16,3-1-2 0,0-2-1 0,-4 1-1 0,1-4-2 16,-1 3 1-16,-1-2-73 0,1 0-8 0,-5-1 0 0,4-1 0 0,-1 1 0 15,-3-2 0-15,0 0 0 0,0 0 0 0,0-3 0 0,0 3 0 0,0 0 0 16,-3-2 0-16,-1 2 0 0,4 0 0 0,-5 2 0 0,1-2 0 0,-1 1 0 15,-1 1 0-15,-3 1 0 0,4 0 0 0,-4-2 0 0,0 2 0 0,0 0 0 16,1-3 0-16,-1 3 0 0,0-3 0 0,0 0 0 0,-2 0 0 0,2-1 0 16,0-1 0-16,-2 2 0 0,2-3 0 0,0 0 0 0,0 0 0 0,0-1 0 15,0-1 0-15,-2 1-243 0,2-2-265 0,0 0-29 0,0-2-18 0,4 1-18 16,-4-2-26-16,3-1-34 0,1 2-18 0,-1-3-15 0,-1 1 5 0,7-2 16 16,-5 0 29-16,5 0 39 0,0-2 36 0,0 1 34 0,0-1 28 0,0-3 26 15,5 4 33-15,-5-3 37 0,4 1 64 0,-1 0 81 0,-1 0 75 0,2 0 79 16,-2 1 65-16,1 0 61 0,-3 1 62 0,6 0 62 0,-6 1 63 0,3-1 59 15,3 3 46-15,-6 0 39 0,5 1 24 0,-1-2 17 0,1 4 9 16,1-2 5-16,-3 1-3 0,3 1-5 0,1-1-12 0,-2 1-18 16,1-1-32-16,3 1-35 0,-4-1-39 0,6-1-42 0,-2 2-28 0,0-1-20 15,0-1-13-15,0 0-7 0,2 0-4 0,-2 0-7 0,0 0-9 0,2 0-9 16,2 2-7-16,-2-2-11 0,-2 1-10 0,0-1-12 0,2 2-15 0,-2-2-20 16,0 1-33-16,3 1-38 0,-4-1-40 0,1 1-42 0,-4-1-40 0,4 1-36 15,-2-1-76-15,1 1-91 0,-5-1-100 0,6 1-106 0,-3-1-102 0,-1 1-98 16,0 1-90-16,-1-2-86 0,2 2-22 0,-3 0 3 0,1 0 20 0,-2 1 24 15,-2 2 31-15,5-2 31 0,-5 2 72 0,4-3 89 0,-4 3 100 0,0 0 107 16,5 0 100-16,-5 0 100 0</inkml:trace>
  <inkml:trace contextRef="#ctx0" brushRef="#br0" timeOffset="-184953.65">19062 11705 133 0,'6'-2'422'0,"1"0"173"0,-2 1 94 0,1 1 60 0,-1 1 40 0,1-1 28 0,-3 3 20 15,3 0 22-15,-3 2 21 0,1-1 25 0,-2 2 24 0,1 2 27 0,-1-1-86 16,2 1-131-16,-4 2-150 0,0-1-154 0,0 2-82 0,0 1-48 15,-4-1-30-15,2 3-18 0,-1 1-16 0,-3 0-13 0,1 2-17 0,-2-3-19 16,1 4-22-16,-3-1-20 0,-2 1-19 0,2 0-19 0,-2 2-15 0,-1-2-14 16,1 1-12-16,-4-1-12 0,1 2-8 0,-1-2-8 0,1 1-8 0,-2-1-8 15,1 0-4-15,1 0-7 0,-1 0-3 0,-1 0-6 0,-2-1-5 0,5-1-8 16,-3 1-10-16,1-3-12 0,3 0-16 0,-3-2-17 0,1 2-22 0,-1-4-26 16,6 1-26-16,-1-2-25 0,-3-2-32 0,6 1-27 0,-2-2-26 0,1-4-22 15,3 3-29-15,-4-2-31 0,7-1-59 0,-2-2-70 0,-1 0-65 0,1 0-59 16,4-2-35-16,0 1-18 0,0-4-13 0,0 1-11 0,4-2-10 15,0 0-7-15,-3-2-29 0,3-1-34 0,-2 0-13 0,2-3 2 0,1 0 52 16,0 1 74-16,-1 1 76 0,1-2 75 0,-1 2 57 0,1 1 44 0,1-2 38 16,3 1 38-16,-4 1 37 0,4 1 38 0</inkml:trace>
  <inkml:trace contextRef="#ctx0" brushRef="#br0" timeOffset="-184533.92">18856 12080 103 0,'7'-5'261'0,"0"-1"44"0,3-1 24 16,-3 3 17-16,0 0 17 0,0-1 15 0,0 2 13 0,-1-2 13 0,-1 3 12 15,1-3 11-15,-3 2 8 0,3 2-33 0,-1-1-55 0,-5-1-62 0,4 1-70 16,1 2-25-16,-5-1-12 0,6 1 1 0,-6 0 11 0,0 0 18 0,3 0 29 15,-3 1 26-15,4-1 26 0,-2 4 13 0,-2-1 10 0,3-2 4 0,-3 2 4 16,4 2-1-16,-4 1-8 0,2-2-3 0,-2 2-5 0,0 1-13 0,3 1-14 16,-1 0-32-16,-2 2-34 0,0-1-32 0,0 3-30 0,0-1-19 15,0-1-12-15,-2 2-10 0,-1 1-7 0,3 1-4 0,-2-2-4 0,-2 2-8 0,1-1-5 16,1-1-4-16,-2 2-6 0,1-2-1 0,1 0-4 0,-4 0-2 16,3-2-2-16,-1 1-2 0,-1-1-1 0,3 1-1 0,-2-4-1 0,1 2 1 15,1-1-2-15,-2-3 0 0,1 2-1 0,3-3-4 0,0-1-2 0,-2 0-7 16,2-3-2-16,0 0 1 0,0 2 3 0,2 1 3 0,-2-3 3 15,3 1 5-15,1 1 2 0,1-1 2 0,1 1 2 0,-1-2 3 0,4 1 2 16,0-1 3-16,6 0 3 0,-3 0 5 0,-1-1 5 0,4-1 0 0,3-1-5 16,-4 0 2-16,1-1-5 0,3 1-2 0,-2-3-4 0,-1 1-4 0,3-1-2 15,-4 0-3-15,4 2 2 0,-1-2-3 0,-3-2 0 0,4 2 1 0,-3 0-1 16,-1 0-3-16,1 0-4 0,-1 0-3 0,-1 0-3 0,-3 2-2 0,0-3-1 16,-1 3-1-16,1 0-1 0,-2 1-2 0,-1-2-4 0,-3 2-1 0,1 0-3 15,-1 3-1-15,-1-1-4 0,-1-1-2 0,-2 2-3 0,0 0-1 0,0 0-2 16,0 0-2-16,0 0-3 0,0 0-6 0,0 0-5 0,0 0-13 0,0 0-19 15,0 0-32-15,0 0-40 0,0-3-42 0,0 3-47 0,-2-3-37 16,-1 0-35-16,3-1-41 0,0 1-46 0,-4-3-82 0,4 1-100 0,0-1-75 16,-2 0-65-16,-1 2-47 0,-1-3-32 0,4 2-14 0,-6-1-4 15,6-1-4-15,-5 3-1 0,1 0-9 0,3-2-11 0,-5 0 20 0,3 0 38 0,-3 0 76 16,3 0 100-16,-3-2 76 0,2 2 70 0,-1-1 61 0,1 1 55 16,-1 0 44-16,0 0 40 0,5 1 44 0</inkml:trace>
  <inkml:trace contextRef="#ctx0" brushRef="#br0" timeOffset="-184280.46">19258 12078 33 0,'-6'-3'223'0,"6"1"108"0,-3 1 62 0,3 1 43 0,0 0 37 0,0 0 37 0,0 0 36 16,0 0 41-16,0 0 47 0,0 0 51 0,0 0 40 0,-6 1 30 0,6-1-36 0,0 2-69 0,0 1-80 0,0-1-82 0,0 3-50 0,0-2-26 0,0 3-32 0,0 2-28 0,4-1-33 0,-2 2-33 0,-2 0-38 0,0 1-41 0,3 1-27 0,-3 0-21 0,6 1-12 0,-6 0-11 0,5 0-4 0,-5 1-6 0,4-1-3 0,1 0-4 0,-1 0 0 0,1 0 7 0,0 0-5 0,-1 0-5 0,5 0-3 0,-3-1-6 0,-1-1-5 0,4 0-4 0,2 0-7 0,-4-2-6 0,-1 2-3 0,4-3-5 0,-2-1-2 0,-1 0-5 0,2 0-7 0,-2-3-10 0,0 2-5 0,1-2-4 0,-3-2-4 0,0 2-1 0,1 0-4 0,-1-3-3 0,-1 2-4 0,1-2-5 0,-1 0-3 0,1 0-8 0,1 0-9 0,-3 0-11 0,1 0-16 0,-2-2-15 0,2 2-24 0,1-1-23 0,-5-2-27 0,5 1-29 0,-1-1-24 0,1 0-23 0,-1-1-31 0,-2-1-28 0,1 1-69 0,3-2-85 0,-1-2-84 0,-1 1-84 15,0-1-60-15,-3 1-51 0,5-3-54 0,-6 3-52 0,3-2-36 0,-3 0-31 0,0 0-1 0,0 0 11 0,0 0 19 0,0 2 29 0,0-2 70 0,0-2 87 0,0 2 92 0,0 0 90 0,0 0 75 0,0 0 65 0,4-1 74 0</inkml:trace>
  <inkml:trace contextRef="#ctx0" brushRef="#br0" timeOffset="-183963.76">19482 11940 18 0,'0'-3'278'15,"0"0"107"-15,0 1 62 0,0-1 45 0,0 0 42 0,0 2 38 0,3-1 48 16,-3 2 50-16,0 0 41 0,0-3 33 0,0 3 26 0,0 0 18 16,4 0-56-16,-4 0-94 0,2 0-97 0,1 0-98 0,-1 0-56 0,2 0-37 15,1 0-38-15,-1 0-31 0,1 2-41 0,1-1-50 0,-3-1-32 0,3 2-29 16,-1-1-17-16,-1-1-8 0,1 2-7 0,1-1-2 0,1 0 2 0,-2 1 5 15,1 0 2-15,-3-2 1 0,3 1 3 0,-2 1 1 0,-3-2 3 0,5 1 3 16,-3 1 1-16,1-1 1 0,-2 1-4 0,1-1-4 0,-1-1-2 0,2 2-3 16,-4-1-6-16,3 0-8 0,-1 1-6 0,-2 0 0 0,4-2-7 0,-1 1-6 15,-3 1-3-15,2-1-5 0,-2 1-3 0,4-1-2 0,-4 1-3 0,2-1 0 16,-2 1-1-16,3-2-1 0,-3 1-1 0,0 0-3 0,4 1-1 0,-2 0-4 16,-2-1-3-16,0 1-2 0,3-1-3 0,-3-1-1 0,2 3-4 15,-2-1-5-15,0-1-6 0,0-1-10 0,4 3-23 0,-4-1-30 0,0 0-38 16,3 0-46-16,-3-2-40 0,0 3-41 0,2-1-62 0,-2 1-70 0,4-2-108 15,-4 2-126-15,2-1-106 0,1 0-94 0,1 2-99 0,-2-1-103 16,5-2-31-16,-2 2 2 0,1-1 26 0,5 1 37 0,-4-2 38 0,4 0 41 16,-2 1 61-16,0 1 69 0,0-1 110 0,-2-2 124 0,2 1 106 0,-2 2 95 15</inkml:trace>
  <inkml:trace contextRef="#ctx0" brushRef="#br0" timeOffset="-183558.22">19986 12041 199 0,'4'-2'367'0,"0"0"51"0,-2 2 47 0,-2-3 43 0,5 3 58 0,-5 0 64 0,0-1 52 0,0 1 52 0,4 1 32 0,-4-1 26 0,3 0 10 0,-3 0 4 0,2 3-100 0,-2-3-150 0,0 0-75 0,0 0-41 0,4 2-39 16,-3-1-35-16,-1 0-44 0,4 1-49 0,-4 0-45 0,4 1-44 0,-3-2-22 0,-1 2-13 0,4 0-2 0,-2-1 3 0,-2 1 1 0,0-1 3 0,3 3 3 0,-3-2 2 0,4 2 1 0,-4-1-1 0,0 2-4 0,0-1-5 0,0 2-2 0,0 1-1 0,-4-1-5 0,1 1-5 0,3 2-7 0,-6 1-11 0,1-1-10 0,1 2-8 0,-1 0-6 0,-4 2-8 0,2-1-4 0,-2 1-7 0,0 0-3 0,0 0-8 0,-2 1-6 0,2 0-5 0,-4 0-5 0,4-1-4 0,-2-1-7 0,0 1-4 0,-1-1-6 0,3-1-5 0,-2 0-2 0,-2-1-5 0,6-1-7 0,-6 0-9 0,2 0-14 0,-1-2-13 0,3 0-20 0,-2 0-20 0,-2-2-25 0,2 0-27 15,2-2-33-15,-2-1-31 0,-1 0-29 0,3-2-28 0,-2 1-25 16,2-2-25-16,0 0-37 0,0-2-41 0,1 0-78 0,1 0-93 0,0-1-66 0,0-3-53 16,1 2-44-16,3-1-41 0,1-2-56 0,-2 1-63 0,2-3-12 15,-1 0 8-15,3-2 17 0,0 0 20 0,0 1 38 0,3 0 48 0,-1-2 86 16,-2 0 109-16,4-2 82 0,-2 1 73 0,1-1 70 0,1-1 68 0</inkml:trace>
  <inkml:trace contextRef="#ctx0" brushRef="#br0" timeOffset="-183121.73">19748 11955 204 0,'3'-5'330'16,"-3"1"60"-16,2 2 38 0,-2-1 47 0,0 2 50 0,4-1 64 0,-4 2 69 15,0 0 52-15,0 0 41 0,0-1 29 0,0 1 20 0,0 0-43 0,0 0-72 16,3-2-86-16,-3 2-91 0,0 0-53 0,0 0-36 0,0 0-38 0,2 2-43 16,-2-2-49-16,4 0-55 0,-4 0-34 0,2 1-26 0,-2 1-11 0,0-2-2 15,3 1 2-15,1 1 10 0,-2 1 8 0,1-1 9 0,-1 2 12 16,2 0 12-16,-4 1 7 0,5 0 6 0,-1 2-1 0,-2 0-6 0,1 0-5 15,3 1-4-15,-3 1-7 0,3 0-6 0,-1 0-10 0,2 2-11 0,-1-1-10 16,-1 1-11-16,1-1-10 0,1 1-8 0,0 1-8 0,0-3-9 0,-1 1-6 16,-1 2-6-16,4-1-21 0,-3-1-88 0,-1 1 0 0,4-2 0 15,-3 1 0-15,1 1 0 0,0-1 0 0,-3-1 0 0,5 2 0 0,-4 1 0 16,4 0 0-16,0-2 0 0,-3 2 0 0,3-2 0 0,0 3 0 0,0-1 0 16,-2-2 0-16,2 1 0 0,0-1 0 0,2-1 0 0,-2 1 0 0,0 0 0 15,0-1 0-15,0 0 0 0,0 0 0 0,0-2 0 0,2 2 0 0,-2-1 0 16,2-1 0-16,-2 0 0 0,4 1 0 0,-3 1 0 0,1-1 0 0,-2-2 0 15,4 0 0-15,-2 1 0 0,-2 1 0 0,0-3 0 0,2 3 0 0,-4-3 0 16,0 0 0-16,2 2 0 0,-3-3 0 0,3 1 0 0,-4-2 0 0,2 3 0 16,-1-3 0-16,-1 1 0 0,1-1 0 0,-3 1 0 0,1 0 0 0,-2 0 0 15,3-1 0-15,-5 2 0 0,4-3 0 0,1 2 0 0,-5-1 0 0,4-2 0 16,-1 2 0-16,-1-3 0 0,2 3 0 0,-2-3 0 0,-2 0 0 16,3 2 0-16,-3-2 0 0,0 0 0 0,0 0 0 0,0 0-192 0,4 0-451 15,-2 0-116-15,-2 0-113 0,5 0-113 0,-5 0-100 0,0 0-95 0,7 0-12 16,1-2 27-16,-1 2 45 0,-2-3 56 0,4 2 61 0,-3-1 68 15,3-1 51-15,-4 0 44 0,1 0 95 0,3 0 118 0,-4 0 123 0,2 0 130 16</inkml:trace>
  <inkml:trace contextRef="#ctx0" brushRef="#br0" timeOffset="-182479.66">20605 11953 45 0,'-2'-5'325'0,"2"1"143"0,0 1 95 0,0-1 73 0,0 4 56 0,0 0 49 0,0 0 34 0,0 0 23 16,2 1 17-16,-2 2 13 0,0 0 11 0,4 0 12 0,-4 0-70 0,1 2-106 15,-1 1-122-15,0-1-130 0,4 3-83 0,-4 0-66 0,4 1-50 0,-4 1-44 16,2 1-29-16,-2 0-19 0,0 0-12 0,3 3-7 0,-3-2-10 0,0 0-13 16,2 1-10-16,-2 0-8 0,0 0-12 0,0-1-12 0,0 0-10 0,0 0-10 15,0-2-4-15,0 1-4 0,0-1-7 0,0-1-8 0,4 0-17 0,-4-1-18 16,0-1-17-16,0-1-10 0,0-1-12 0,0-1-13 0,0 0-15 0,0-2-12 16,0-2-20-16,0 0-20 0,0 0-40 0,0 0-52 0,0 0-70 15,0 0-77-15,0 0-56 0,0 0-44 0,0-2-32 0,0-2-30 0,3 1-26 16,-3-1-27-16,2-1-19 0,-2-1-14 0,0-1-36 0,0-1-49 15,0-1 6-15,0 0 31 0,0 0 64 0,0-2 78 0,0 1 64 0,0 1 57 16,0 0 46-16,4-2 41 0,-4 1 39 0,0 1 40 0,3-1 31 0,-3 1 31 16</inkml:trace>
  <inkml:trace contextRef="#ctx0" brushRef="#br0" timeOffset="-182217.25">20648 12030 57 0,'0'-8'281'15,"0"1"66"-15,0-1 40 0,4 2 35 0,-4 0 32 0,0 2 38 0,0 0 42 16,0 0 53-16,0 0 62 0,0-1 48 0,4 2 45 0,-4 0-4 0,2 0-27 16,-2 0-80-16,3-1-103 0,-1 1-54 0,2-2-34 0,1 2-27 0,-1-1-27 15,1-2-32-15,0 1-38 0,4-1-48 0,1 0-55 0,-1 0-44 16,0 0-38-16,-2 0-23 0,2-1-17 0,4 1-8 0,-4 0-10 0,-2 0-5 15,2 0-4-15,0 1-4 0,0 1-1 0,-4-1-4 0,4 1-1 0,-3 2-4 16,3-1-2-16,-5 0-5 0,1 2-4 0,-1-1-3 0,-3 2-4 0,3-1 2 16,-2 1 4-16,-2 0 5 0,3 1 8 0,1-1 7 0,-2 2 6 15,-2 1 5-15,3-2 5 0,-1 4 2 0,2-1 4 0,-4 2 1 0,0 2 2 16,4-1-2-16,-3 2 0 0,-1 3-4 0,0-1-8 0,4 2-6 0,-4 1-9 16,0-3-14-16,0 5-12 0,0-3-19 0,0 1-24 0,4-1-27 0,-4-1-26 15,0 2-26-15,0-3-25 0,0 2-24 0,1-3-22 0,-1 1-40 0,0-1-49 16,4-1-85-16,-4 0-105 0,0 0-78 0,0-1-71 0,0-1-56 0,0 1-48 15,-4-2-67-15,4 0-75 0,-1 0-19 0,-3-2 0 0,0-1 14 0,3 0 16 16,-3 2 39-16,-2-4 46 0,3 2 87 0,-3-2 103 0,3 1 83 0,-3 0 71 16,1-1 70-16,1-1 67 0</inkml:trace>
  <inkml:trace contextRef="#ctx0" brushRef="#br0" timeOffset="-181957.49">20768 12142 52 0,'0'0'337'0,"0"2"149"0,-2-1 110 0,-2-1 90 0,4 3 56 16,0 0 38-16,0-1 28 0,-1 4 19 0,-3-2 15 0,4 2 14 0,-4 0 10 15,4 2 9-15,-1 0-71 0,-3 0-112 0,2 3-133 0,-1-2-141 16,-1 0-105-16,4 3-85 0,-2-2-54 0,-2 1-37 0,1-1-26 0,3 1-18 16,-2-1-15-16,-2 1-14 0,4-1-13 0,0 0-9 0,0 0-12 0,0 0-15 15,0-2-16-15,0-1-22 0,0 1-16 0,0-2-18 0,0 0-18 0,4-2-18 16,-2 1-28-16,-2-2-34 0,0 0-58 0,3-2-72 0,1 1-72 0,-2-2-76 16,2-2-51-16,1 1-40 0,0-2-36 0,-1 0-34 0,1-2-30 0,1-1-31 15,3-1-47-15,-5-1-56 0,1-1-7 0,0 0 14 0,3-1 53 0,-7-1 66 16,5 1 74-16,1-1 74 0,-2 1 52 0,1-1 48 0,-1 1 48 15,-1-1 47-15,5 0 44 0,-4 1 46 0</inkml:trace>
  <inkml:trace contextRef="#ctx0" brushRef="#br0" timeOffset="-181417.7">20903 12160 162 0,'6'-7'329'0,"-1"2"42"0,1 1 38 0,1-1 32 0,-2 3 57 0,1 1 64 15,-3 0 73-15,-3 1 70 0,2 0 46 0,2 1 31 0,-2 0 17 0,1 1 10 16,1 1-84-16,-2-1-132 0,-2 2-64 0,0-1-32 0,0 1-29 0,3 3-28 16,-3-3-53-16,0 2-59 0,0 0-70 0,-3 2-69 0,3-3-44 0,0 3-29 15,0 0-25-15,0-2-19 0,0 1-15 0,0-1-10 0,0 2-14 0,0-4-14 16,0 2-14-16,3-2-17 0,1 0-11 0,-4-1-10 0,0 0-10 0,2-2-11 15,-2 2-6-15,0-3-8 0,3 2-7 0,-1-2-7 0,-2 0-13 0,4-2-13 16,1-1-18-16,-1 0-18 0,1-1-21 0,1-1-25 0,-1-2-29 0,2-1-28 16,-1-1-26-16,3-1-23 0,0-2-17 0,-2 1-15 0,2-2-9 0,0-1-4 15,-3 2 4-15,3-2 7 0,0 1 16 0,2-2 19 0,-2 0 28 0,-2 0 32 16,0-2 33-16,2 3 36 0,0-3 32 0,-3 1 35 0,3-1 24 0,-4-1 23 16,4 2 15-16,-3-2 13 0,3 0 16 0,-4 1 16 15,2 1 16-15,2-2 17 0,-7 3 24 0,4-2 26 0,3 1 30 0,-4 1 33 0,-1 3 28 16,1 0 28-16,0 1 27 0,-1 1 26 0,2 2 16 0,-3 1 15 15,-3 1 4-15,6 0-2 0,-6 1-3 0,3 1-11 0,-3 1-17 0,2 0-21 16,-2 1-26-16,0 2-28 0,0 0-29 0,0 0-28 0,0 0-24 0,4-2-23 16,-4 2-11-16,0 0-6 0,0 0-2 0,0 2 1 0,3 0 2 0,-1-1 0 15,2 2 4-15,-3 0 2 0,3 2 7 0,0-1 7 0,-2 2 6 0,3 2 7 16,-1-1 10-16,-1 2 5 0,-1 2 7 0,2 1 4 0,1 1 4 0,-1 2 4 16,-3 0 1-16,3 1 0 0,0 2-3 0,-2 0 0 0,1 1-1 15,-1 0 1-15,2 2-5 0,1 0-4 0,-5-1-9 0,7 2-4 0,-5-1-9 0,-2 0-12 16,5 0-11-16,-5 0-9 0,4 2-5 0,0-2 0 0,-3 0-3 15,3 0-3-15,-2 0-6 0,-2 0-6 0,0-2-2 0,0 2 0 0,0-1 4 16,-2-2 4-16,2 0 3 0,-4 0 4 0,3 0 6 0,-3-2 5 0,0-1 5 16,3-1 4-16,-3 0 7 0,2-1 7 0,-5-1 4 0,2 0 6 15,1 0 2-15,-1-2 1 0,-1 1-1 0,1-2-3 0,-4 1-1 0,0 1-1 16,3-1-4-16,-3-1-5 0,-2 0-1 0,2 2-1 0,-3-2-34 0,2 0-58 16,-4 0 0-16,3 0 0 0,0 1 0 0,-5-1 0 0,0-1 0 0,-2 1 0 15,0-2 0-15,1 0 0 0,-4 3 0 0,-1-3 0 0,0-1 0 0,-1 0 0 16,-1 0 0-16,-1-2 0 0,1 1 0 0,-1-2 0 0,1 2 0 0,1-4 0 15,1 1 0-15,1-1 0 0,-3-1-164 0,2-1-168 0,2-1-51 0,1-1-43 16,-3 0-99-16,2 0-123 0,0 0-103 0,2-1-100 0,-2-2-106 0,2 1-112 16,-2-1-30-16,2 0 7 0,2-1 33 0,-6-1 44 0,6 2 49 0,-6 0 51 15,2-1 46-15,2 2 41 0,-2-1 97 0,0 0 124 0,2 0 116 16,2 2 114-16</inkml:trace>
  <inkml:trace contextRef="#ctx0" brushRef="#br0" timeOffset="-178933.16">15691 13446 22 0,'0'-6'279'0,"0"0"99"0,0-1 56 0,0 3 32 0,3 0 27 0,-1-2 25 0,2 2 33 0,-4 0 34 16,2 1 44-16,-2 0 47 0,0 0 36 0,0 0 27 0,0 0-53 0,3 2-91 15,-3-2-92-15,0-2-91 0,0 4-49 0,0-2-27 0,4-1-23 0,-2 2-19 16,-2 0-28-16,0-1-28 0,0 0-41 0,3 2-43 0,-3-1-25 0,0 1-24 16,4-2-17-16,-4 3-14 0,0 0-10 0,2-2-5 0,-2 2-5 0,0 0-3 15,0-2-3-15,0 2-3 0,0 0-3 0,0 0 0 0,0 0 1 16,0 0 4-16,0 0 2 0,0 0 5 0,3 2 8 0,-3 0 11 16,2-1 11-16,-2 1 11 0,0 1 13 0,4 1 15 0,-4 1 15 0,0-1 15 15,3 2 12-15,-3 3 7 0,0-1 6 0,-3 3 3 0,3 0 2 0,-4 3-3 16,4-1 2-16,-5 2-2 0,3 2-2 0,-2-1-1 0,1 1-5 0,-3 1-7 15,-3 0-7-15,4 0-9 0,-1 1-5 0,-3 1-3 0,4-1-6 0,-4 1-4 16,0-1-5-16,3 2-4 0,-3-1-5 0,4 1-7 0,-4-2-9 0,5-1-9 16,-1 2-17-16,-1-2-75 0,3-2 0 0,-3 2 0 0,3-3 0 0,1 2 0 15,-2-2 0-15,2 0 0 0,-1-2 0 0,3 1 0 0,-4-1 0 0,4-1 0 16,0 0 0-16,-2-1 0 0,-1-1 0 0,3 0 0 0,-2 1 0 0,2-2 0 16,-4 0 0-16,4 0 0 0,-3-1 0 0,3-1 0 0,0 1 0 0,-2-1 0 15,-2-1 0-15,4-1 0 0,0 1 0 0,0-2 0 0,-3-1 0 0,3 2 0 16,0-2 0-16,0 0-138 0,0-2-33 0,0-1-24 0,0 0-23 15,0 0-27-15,-2 3-22 0,2-3-19 0,0 0-13 0,0 0-10 0,0 0-11 16,0 0-9-16,0 0-29 0,0 0-36 0,0 0-69 0,0 0-81 0,0 0-64 16,2 0-57-16,1-3-57 0,3 2-58 0,-3-4-49 0,3 0-40 15,-1-2-5-15,4 3 11 0,-3-4 18 0,3 1 23 0,-4-1 44 0,2 1 56 16,-1-1 86-16,3 0 104 0,-4 1 86 0,4 3 79 0,-3-3 82 0,3 2 85 16</inkml:trace>
  <inkml:trace contextRef="#ctx0" brushRef="#br0" timeOffset="-178383.05">16253 13408 243 0,'-5'1'495'0,"-1"1"114"0,1 0 74 0,-2 2 44 0,1 1 33 0,1 0 23 0,1 5 22 0,-5-1 16 0,4 0 14 0,-4 2 16 0,2 2 9 0,-3 0-39 15,1 4-64-15,-3-1-148 0,5 2-189 0,-6 2-101 0,4 1-59 0,0 0-35 0,-2 1-21 0,0 1-17 0,2 0-13 0,0 2-10 0,0 0-3 0,0-1-10 0,0 0-12 0,3 0-13 0,1-1-10 0,0-1-15 0,1-1-13 0,0-1-14 0,-1-2-9 0,5-1-11 0,0 0-10 0,0-2-8 0,0-1-8 0,4-1-8 0,-3-1-10 0,3 0-2 0,0-3-2 0,-3 2 0 0,7-4-2 0,-3 1 1 0,0-1-2 0,1-2-1 0,-1 1-1 0,3-2 1 0,-3-1-1 0,4 2 2 0,-4-4 2 0,5 0 1 0,-1 1 0 0,-2-2 1 0,2 0 5 0,0-2 2 0,0 2-1 0,0-1 4 0,0-2 1 0,-2 0 3 0,2 0 8 0,0-1 2 0,-3 1 7 0,3-2 3 0,-4 1 7 16,4-2 5-16,-5 1 7 0,1 1 6 0,1-2 10 0,-3 1 11 16,3 0 14-16,-3 1 14 0,-1 0 15 0,2-1 9 0,-4 2 7 0,0 0 10 15,0-1 9-15,0 1 7 0,0 0 8 0,0-2 4 0,-4 2 1 16,4-1-8-16,-5-1-158 0,3 1-19 0,-5-1 0 0,5 1 0 0,-2-1 0 15,-1 1 0-15,-1-1 0 0,-1 1 0 0,2-1 0 0,-4 1 0 0,3 1 0 16,-3-2 0-16,4 2 0 0,-4-1 0 0,3 1 0 0,-3 1 0 0,4-1 0 16,-4 2 0-16,3-1 0 0,-3 1 0 0,4-1 0 0,0 2 0 0,-3 0 0 15,3 0-31-15,-1 0-327 0,3 0-44 0,-3 0-36 0,1 0-64 0,1 0-75 16,4 0-89-16,0 0-95 0,0 0-75 0,0 0-67 0,0 0-63 0,0 0-59 16,0 0-6-16,0 0 28 0,0 0 37 0,0 0 46 0,0 0 37 0,0 0 33 15,4 2 70-15,-4-2 86 0,2 1 107 0,5-1 115 0,-2 0 104 0,1 0 97 16</inkml:trace>
  <inkml:trace contextRef="#ctx0" brushRef="#br0" timeOffset="-177991.75">16472 13952 114 0,'0'0'425'0,"0"0"202"0,-2 4 99 0,2-4 54 0,0 0 29 0,0 3 23 0,0-3 16 0,0 1 18 0,0-1 21 0,0 3 23 0,0-3 21 0,0 3 21 0,0-3-81 0,0 3-130 0,2 0-170 0,-2 0-187 0,0 0-85 0,0 0-39 0,4 2-23 0,-2-2-13 0,-2 1-15 0,3 1-13 0,1-1-23 0,-2-1-21 0,1 3-21 0,-1-1-21 0,2-1-16 0,-1 2-14 0,-1-1-15 0,2 1-11 0,-1-2-22 0,-1 1-23 0,2 1-35 0,-2-2-39 15,1-1-40-15,1 2-40 0,-2-3-32 0,-2 2-29 0,3-1-35 16,-1-2-39-16,-2 1-83 0,4-1-102 0,-4-1-96 0,3 0-90 0,-1-1-79 16,2-1-75-16,-4 2-59 0,1-4-53 0,3-1-3 0,0-1 20 0,-2 2 22 15,1-2 24-15,-3 0 33 0,0 0 37 0,4-2 82 0,-2 2 103 16,-2-1 94-16,5 0 94 0,-5 0 86 0,4 0 84 0</inkml:trace>
  <inkml:trace contextRef="#ctx0" brushRef="#br0" timeOffset="-177620.96">16805 13608 51 0,'0'-5'371'0,"-4"0"206"16,4 4 106-16,-5-2 61 0,5 0 38 0,0 3 28 0,0 0 20 0,-6 0 13 15,6 2 15-15,0-2 8 0,-3 1 11 0,1 1 9 0,-2-1-71 0,4-1-107 16,-3 1-164-16,1 3-191 0,2-1-94 0,0 1-47 0,-4 1-26 15,4-1-18-15,-1 2-10 0,1 2-2 0,0-1 0 0,0 2 2 0,0 0 3 16,0 2 4-16,1-1-1 0,-1 1-2 0,4-1 0 0,-4 2-3 0,5 0 1 16,-5 0-5-16,6 2-1 0,-3-2-3 0,3 1 2 0,-1-1 4 0,-1 2 0 15,1-1 5-15,1-1-4 0,3 2-3 0,-2-1-2 0,0 1 1 0,1-3-2 16,-1 2-4-16,2-1-7 0,-4 0-92 0,4-2-49 0,-2 2 0 0,-1-3 0 16,-1 0 0-16,1-1 0 0,-3-1 0 0,3-1 0 0,-3 0 0 15,-1 0 0-15,2-2 0 0,-1 3 0 0,-1-3 0 0,-2 1 0 0,4-1 0 16,-4 1 0-16,2-2 0 0,-2-2 0 0,0 2 0 0,0 0 0 0,0-3 0 15,0 1 0-15,-2 3 0 0,-2-1 0 0,2 0 0 0,-1 0 0 0,-1 1 0 16,2 1 0-16,-1-2 0 0,-3 3 0 0,-3 0 0 0,6-2 0 0,-5 2 0 16,1 0 0-16,-4-2 0 0,2 3 0 0,4-3 0 0,-8 1 0 0,6-1 0 15,-2 1 0-15,-4-2 0 0,4 1 0 0,-2-1 0 0,-1 0 0 0,1 0 0 16,-4 0 0-16,6 0 0 0,-5-1 0 0,5-1 0 0,-6 1 0 0,6-1 0 16,-1-1 0-16,-3 0 0 0,6 0 0 0,-6-1-490 0,4-2-204 0,4 0-127 15,-1 0-94-15,1-2-77 0,-3-1-82 0,7-1-86 0,-3-4-7 0,4 2 27 16,0-3 47-16,4 0 58 0,-3 0 60 0,3-1 61 0,1-1 55 15,-1 1 54-15,2-2 109 0,-1 1 135 0,4-1 112 0,-4 0 101 16</inkml:trace>
  <inkml:trace contextRef="#ctx0" brushRef="#br0" timeOffset="-177259.82">16790 13759 114 0,'0'-3'371'0,"-3"0"151"0,3 0 94 0,0 3 63 0,0-1 43 0,0-2 33 16,0 3 23-16,0 0 12 0,0 0 17 0,0 0 15 0,0 0 8 0,0-2 8 15,0 2-82-15,3-3-126 0,-3 2-137 0,6-1-147 0,-3 1-81 0,-1-2-58 16,6 0-34-16,-7-1-26 0,5 2-17 0,3-3-13 0,0 2-4 0,-4-1-1 16,4-1 4-16,0 1 2 0,0-1 1 0,2 1-2 0,-2-1 3 0,0-1 0 15,2 0-2-15,2 1-1 0,-2 1-3 0,-2-2-1 0,0 3-3 0,2-1 1 16,-2-1-4-16,0 1-8 0,0-1-4 0,2 2-8 0,-4 0-5 16,-2 0-3-16,4 0-5 0,-3-1-3 0,-1 2-3 0,4-1-5 0,-3 2-4 15,-1-3-2-15,-1 3-5 0,1 0-7 0,-1-1-3 0,1-1-4 16,1 3 0-16,-3-1-3 0,1-1-2 0,-2 1-4 0,1 1-1 0,-1-2-5 15,-2 1-3-15,4-1 1 0,-1 2 0 0,-1-2-1 0,2 2 4 0,1-1 3 16,-1 1-1-16,-2-1-1 0,5-1-2 0,-2 1 0 0,1-1-5 0,-1 1 2 16,1-1-4-16,1 1 1 0,-2-1-15 0,1 1-18 0,-3-1-34 0,3 1-43 15,-6 1-48-15,5-2-52 0,-5 2-44 0,0-2-42 0,0 2-92 0,0 0-112 16,0 0-103-16,0-1-97 0,0 1-85 0,0 0-80 0,0 0-76 0,0 0-73 16,0 0-9-16,0 0 21 0,4 5 37 0,-4-1 46 0,0-4 40 0,0 6 39 15,0 0 92-15,-4 0 113 0,4-3 103 0,0-3 98 0,0 8 85 0,0-1 80 16</inkml:trace>
  <inkml:trace contextRef="#ctx0" brushRef="#br0" timeOffset="-176647.39">17706 13806 229 0,'-6'-4'438'0,"3"3"117"0,-3 0 91 0,1-1 59 0,5 2 45 15,0 0 31-15,0-1 20 0,0 1 18 0,0 0 12 0,0 0 9 16,-4-2 8-16,4 2-46 0,0 0-73 0,0 0-133 0,0 0-160 16,0 0-109-16,0 0-87 0,0 0-56 0,0 0-41 0,0 0-20 0,0 0-11 15,4-1 1-15,-1 1 5 0,-3 0 4 0,2 0 5 0,4 0 5 0,1 0 2 16,-2 1 4-16,1-1 4 0,3 2 6 0,0-2 6 0,0 0 5 0,-2 0 5 16,2 0 0-16,4 0-6 0,-2 0-9 0,-2 0-12 0,3 0-10 0,-4 0-5 15,4-2-7-15,-1 2-8 0,-2-1-6 0,4 1-10 0,-2 0-8 0,-2-2-9 16,2 1-10-16,-2-1-6 0,0 1-8 0,0-3-7 0,0 3-6 0,-2 0-7 15,2-1-6-15,-2-1-5 0,0 2-6 0,-3-1-2 0,1 1-6 0,1-1-2 16,-2 1-11-16,1-1-19 0,-5 2-22 0,4 0-28 0,-4 0-40 0,0 0-43 16,0 0-41-16,0 0-38 0,0 0-43 0,0 0-45 0,0 0-97 15,0 0-125-15,0 0-104 0,-4 0-97 0,2 2-87 0,-1 2-85 0,-1-1-44 16,-2 2-27-16,1-1 12 0,-4 4 36 0,4-1 34 0,-4 1 35 0,0 1 44 16,-2 0 44-16,2-2 99 0,-4 0 123 0,6 3 105 0,-6-3 99 0,4 2 100 15</inkml:trace>
  <inkml:trace contextRef="#ctx0" brushRef="#br0" timeOffset="-176347.07">17735 13999 49 0,'-2'2'373'0,"-2"-1"210"0,-1 1 107 0,5-1 61 15,-4 2 35-15,4-2 24 0,0 3 17 0,0-4 14 0,0 0 11 0,0 0 14 16,0 3 16-16,0-3 24 0,0 1-57 0,4 1-91 0,-1-2-151 0,-3 0-180 16,2 0-82-16,4 0-40 0,1 0-15 0,0 0-3 0,2 0 1 0,0 0 4 15,0 0 6-15,2 0 7 0,2-2-5 0,-2 1-2 0,3 1-9 0,-1-3-10 16,-2 1-13-16,3 0-20 0,0 1-17 0,-1-2-20 0,-2 2-209 0,3-1 0 15,-1 1 0-15,-2-1 0 0,-2 1 0 0,4-1 0 0,-2 1 0 0,-2 1 0 16,0-2 0-16,-4 0 0 0,6 1 0 0,-4 0 0 0,-1-1 0 0,-1 2 0 16,0-1 0-16,-1 1 0 0,1-2 0 0,-1 2 0 0,-2 0 0 15,2-1 0-15,-4 1 0 0,0 0-44 0,0 0-348 0,0 0-55 0,0 0-120 16,0 0-150-16,0 0-128 0,0 0-120 0,0 0-89 0,-6-2-78 16,1 2-13-16,5 0 15 0,-8 0 36 0,3 2 43 0,-4 1 57 0,0 0 59 15,3-1 53-15,-3 2 50 0,0 0 116 0,4 1 149 0,0 0 132 0,1-1 126 16</inkml:trace>
  <inkml:trace contextRef="#ctx0" brushRef="#br0" timeOffset="-175330.42">18491 13687 199 0,'-4'3'344'0,"2"0"72"0,-1 0 53 15,1 2 61-15,-2 1 69 0,1 1 60 0,1 2 62 0,-2 0 39 0,-1 0 28 16,1 2 19-16,-1-1 16 0,1 2-45 0,2 2-70 0,-3-1-95 0,1-1-98 16,1 2-63-16,-3 0-46 0,4 0-54 0,-1-2-58 0,-1 2-57 0,4-1-57 15,-2-2-34-15,2 0-23 0,-3 0-17 0,3 0-11 0,3-2-10 0,-3 0-5 16,2-2-7-16,2 1-5 0,-4-2-4 0,5 0-4 0,-1 0-2 0,-2-2-1 15,5 1 0-15,-2-2 1 0,1 0 2 0,-1 0 2 0,4-2-2 0,-3 0 3 16,3 1 2-16,0-2 2 0,0-2 3 0,0 2 5 0,0-1 4 0,2-2 1 16,-2 0 4-16,0-1 4 0,0-1 1 0,2 1 1 0,-2-2 2 0,-4 0 3 15,4 0 3-15,2-2 2 0,-4 1 3 0,0-1 3 0,2 1 1 0,-3-2 1 16,3 0 3-16,-5 1 2 0,1-1 3 0,0 2-1 0,3-2 1 16,-7 1 2-16,5-1 0 0,-2 0 5 0,1 0 1 0,-1 2 4 15,-3-2-1-15,-1 0-3 0,4-2 1 0,-4 2 1 0,0 0-48 0,0-1-78 0,0 1 0 16,0 0 0-16,0 1 0 0,-4-2 0 0,4 2 0 0,-1-1 0 15,-3 2 0-15,2-2 0 0,-1 1 0 0,-1 1 0 0,2-1 0 0,-2 2 0 16,-1-1 0-16,1 1 0 0,3-1 0 0,-3 3 0 0,-1-2 0 0,1 3 0 16,-1-1 0-16,1-1 0 0,-2 2 0 0,1 0 0 0,0-1 0 0,-1 2 0 15,-1-1 0-15,2 1 0 0,-1 1 0 0,-3 0 0 0,5-1 0 0,-1 2 0 16,0-1 0-16,-1 1 0 0,1 0 0 0,1 0 0 0,-1 1 0 0,1-1 0 16,-1 2 0-16,1-1 0 0,-1-1 0 0,1 1-148 0,2 1-315 0,-3 0-26 15,1 1-19-15,1 0-15 0,-3-2-47 0,6 2-60 0,-5 1-47 0,5 1-46 16,-4 0-29-16,4 1-24 0,0-1-20 0,4 3-20 0,-4-2-21 0,3 0-25 15,-1-1 3-15,2-1 18 0,-2 1 27 0,5-1 37 0,-2-1 72 16,1 2 89-16,-1-4 82 0,0 2 78 0,-1 0 68 0,5 0 59 0,-3 2 61 0,3-2 63 16</inkml:trace>
  <inkml:trace contextRef="#ctx0" brushRef="#br0" timeOffset="-174919.57">18890 13909 4 0,'4'2'273'0,"-4"-2"114"0,0 1 75 0,0-1 61 0,2 3 64 0,-2 0 71 0,0 0 53 0,3-1 44 0,-3-2 29 0,0 1 23 0,0-1 15 0,2 3 14 0,-2-3-58 0,0 0-87 0,0 2-97 0,0-1-97 0,4 1-61 0,-4 0-43 0,3 0-50 0,-1 0-53 0,-2-1-37 0,4 1-26 0,-2 1-13 0,-2-2-5 0,3 2 0 0,-3 0 4 0,4-2 6 0,-2 3 4 0,-2 0 0 0,0-1-2 0,3 0-7 0,1 2-8 0,-2-2-7 0,-2 1-10 15,3 1-9-15,-1-1-12 0,-2-1-11 0,4 2-10 0,-4-1-12 0,3-1-12 16,-1 2-16-16,-2-3-11 0,4 2-12 0,-4-1-11 0,2 0-8 0,-2-2-8 15,0-1-5-15,3 3-10 0,-3-3-5 0,0 3-7 0,0-3-8 0,0 0-5 16,0 0-15-16,0 0-21 0,0 0-24 0,0 0-28 0,0 0-41 0,0 0-41 16,0 0-50-16,0 0-51 0,0 0-48 0,0 0-38 0,0 0-90 0,0 0-113 15,0 0-116-15,0 0-123 0,0 0-126 0,0 0-127 0,0 0-42 0,-5-1-3 16,5 1 25-16,0 0 36 0,0 0 46 0,-4-2 50 0,4 2 44 16,0 0 40-16,-2-4 91 0,2 4 110 0,0 0 121 0,0 0 121 0</inkml:trace>
  <inkml:trace contextRef="#ctx0" brushRef="#br0" timeOffset="-173544.15">19162 13425 42 0,'0'-2'293'0,"0"2"99"0,0 0 58 0,0 0 37 0,0-3 25 0,0 0 23 0,0 3 31 0,3-1 36 0,-3 1 43 0,0 0 47 0,2-2 31 0,-2 2 26 0,0 0-64 0,0 0-101 0,6 2-96 0,-3-2-90 0,1 0-49 16,1 0-35-16,1 0-19 0,-1 1-21 0,-1-1-25 0,5 0-32 16,-4 2-39-16,6-2-40 0,-4 0-26 0,0 0-23 0,3 0-14 0,-1 1-9 15,0-1-6-15,-4 2-3 0,4-1-6 0,0 1-5 0,-3-1-1 0,3 2-1 16,-4-1-2-16,4 1-2 0,-4 0 1 0,1 1-2 0,-2-1-2 0,1 1 1 15,-1 0-1-15,-1 0 4 0,-1-1-1 0,-2 2 1 0,4-1 1 0,-3 2 4 16,-1-1-1-16,0 0-4 0,-1 2-4 0,-3-3 1 0,4 2-1 0,-5 2-2 16,5-2-4-16,-6 1-1 0,3-1-4 0,-1 2-5 0,-2-3-3 0,1 3-2 15,-4-2-2-15,4 2-2 0,1-2 0 0,-3 0 1 0,-1 0-1 16,3-2-3-16,0 2-1 0,-1 0-4 0,-1-1 1 0,2-1-1 0,-4 1 2 16,3-1-1-16,1 1-4 0,-1-2-7 0,-1 1 0 0,2-1 3 0,-1 1 2 15,1 0 2-15,-1-1 1 0,-1 0-2 0,2-2-2 0,1 2 1 0,-1 0-1 16,-1-2-1-16,3 1 0 0,-3 0 0 0,6-1 5 0,-2 2 4 15,2-3-3-15,-3 2-5 0,-1-1-1 0,4-1 2 0,-2 2-2 0,2-2-2 16,0 0 2-16,-3 1 0 0,3-1 0 0,0 2-1 0,0-2-1 0,0 0 1 16,0 0-1-16,0 0 2 0,0 0 0 0,0 0 0 0,0 0 0 0,0 0-3 15,0 0-1-15,0 0-4 0,0 0 1 0,0 0 1 0,0 0 1 0,0 0 2 16,0 0 0-16,0 0-1 0,0 0-1 0,0 1 4 0,0-1-1 0,5 0 2 16,-1 0 0-16,-1 2 0 0,-1-2 2 0,4 1 2 0,-3-1 1 0,1 0-1 15,1 1 2-15,-3-1-1 0,5 0-1 0,-1 4 2 0,-1-4 0 0,1 1 0 16,1 1 0-16,-2-1-1 0,1-1 1 0,3 3 1 0,-4-3 1 0,4 3-1 15,-3-1 2-15,3-1 0 0,-4 0 0 0,0 3 0 0,3-3 0 16,-3 2 2-16,4 0 1 0,-3-1 1 0,-1 1 2 0,0-1 3 0,3 2 0 16,-3-1 0-16,1 0 0 0,-1 0 5 0,2 0 1 0,-1-1 0 0,-1 3 4 15,0-2 4-15,1 0 6 0,-2 2 2 0,1-1 2 0,2-1 2 0,-5 2-1 16,2-1 1-16,1-1 1 0,-1 1 3 0,-3 1 0 0,3 0 3 16,-2 1 2-16,1-2 1 0,-3 2 0 0,4 0-3 0,-2-2 2 0,-2 4-2 15,4-2 0-15,-4 2-3 0,1-1 5 0,-1 2 1 0,0-1 1 0,-1-1 0 16,-3 2 2-16,4-1-2 0,0 1 0 0,-2-2 0 0,-2 2 1 0,1-1-2 15,3-1 2-15,-6 1-3 0,6-1 2 0,-5 0 1 0,1 0 1 0,3 0-2 16,-3-1 0-16,-1 2-2 0,-1-2 0 0,-1 0-5 0,1 0 0 0,1 0-4 16,1-1-2-16,-1 2-2 0,-4-1-1 0,4-1-4 0,-1 2-1 0,-3-3-3 15,4 2 0-15,-4 0-1 0,3 0-1 0,-3-1 1 0,0 1-1 0,4-2-2 16,-4 1 3-16,0-1 1 0,0 0 2 0,-1 0-1 0,3 0 2 16,0-1 1-16,-4 0 1 0,2-1-2 0,4-1-2 0,-4 0-4 0,0 1-3 15,0 1-1-15,1-1-2 0,1-2-2 0,-2 1-2 0,4 1-1 0,-4-1-8 16,3 1-8-16,1-1-14 0,-4-1-21 0,3 2-19 0,3-2-18 0,-3 1-23 15,3-1-25-15,-3 0-31 0,4 0-30 0,-1 0-26 0,-1-1-27 16,2 1-30-16,-1-2-31 0,1 1-70 0,2-2-89 0,-4 1-83 0,4-1-84 16,0-2-72-16,0 3-68 0,0 2-74 0,4-8-70 0,-4 2-14 0,2 2 11 15,3-2 19-15,-1 0 20 0,-1 1 28 0,-1 1 32 0,4-1 73 0,-3 2 93 16,1-1 100-16,1 0 97 0,-1 2 92 0,1 0 88 0</inkml:trace>
  <inkml:trace contextRef="#ctx0" brushRef="#br0" timeOffset="-172481.91">19704 13522 178 0,'0'-3'295'0,"0"3"38"0,0 0 23 0,0 0 16 0,2 0 15 0,-2 0 19 0,0 0 18 0,4 0 32 0,-4-1 32 15,5 1 39-15,-5-2 38 0,4 2-18 0,-1 0-42 0,-1-1-51 0,4 1-50 16,-3-2-23-16,1 1-3 0,-2 1-5 0,3-2-5 0,-1 1-11 0,1 1-13 16,-1-2-22-16,1 2-22 0,1-1-34 0,-3 1-32 0,3 0-34 0,-1 0-32 15,2 0-30-15,-5 0-30 0,4 0-17 0,1 0-11 0,-2 0-7 0,1 0-4 16,-3 1-3-16,3 1-2 0,-1-2-5 0,1 1-8 0,-3 1-5 15,3 1-2-15,1-2-4 0,-2 2-2 0,1 0 2 0,-1 0 8 0,1 0 0 16,-3 0-1-16,3 2-4 0,-1-1-2 0,-1-1-2 0,1 2-3 16,2-1-2-16,-1 2 1 0,-1-1-1 0,1 1 1 0,-1-2-1 0,-1 2 1 15,1 0-2-15,0 0-2 0,-1 1-1 0,1 1 0 0,3-2 0 0,-3 2 2 16,1-1-1-16,-1 0 2 0,-1 3 0 0,1-2 0 0,-1 2 2 0,1-1-1 16,-1 0 2-16,1 1 0 0,-3-1 2 0,2 1 1 0,1 1 1 0,-1-2-1 15,-3 2 0-15,3-1-4 0,1-1 1 0,-5 2 0 0,6-1 0 0,-6 1 2 16,3-2-2-16,1 1 0 0,-2-1 0 0,-2 2-3 0,0-2-2 0,4 0 1 15,-4 1 0-15,0-1 1 0,0 0 3 0,0 2 1 0,0-2 1 0,0 0-5 16,0 0-3-16,-4 0-4 0,4 0-2 0,-2 0 0 0,2-2 0 0,-4 2-2 16,4-3 1-16,-3 2-4 0,3-1-4 0,-6-1-3 0,6 0-4 0,-1-1-4 15,-3 1-2-15,4-2-1 0,-4 0 1 0,4 3-1 0,-1-4-5 0,-3 1-11 16,4-1-17-16,0 0-17 0,-5 0-17 0,5 0-17 0,-4-1-15 16,4 1-12-16,-2 0-17 0,-1-2-16 0,1 1-21 0,-2 1-25 0,4-2-58 15,-4 1-74-15,3-2-78 0,-3 1-81 0,4-1-58 0,-4 2-47 16,4-2-53-16,-1-2-55 0,1 2-53 0,-4-3-59 0,-1-1-15 0,5-1-1 15,0 1 16-15,-4-1 24 0,4-1 56 0,0-1 76 0,0-1 83 0,0-1 91 16,4 2 73-16,-4-2 65 0,5 0 70 0,-5-2 69 0</inkml:trace>
  <inkml:trace contextRef="#ctx0" brushRef="#br0" timeOffset="-171987.06">20185 13530 228 0,'0'-5'300'0,"-3"1"37"0,3 1 21 0,0 1 16 0,-2-2 12 0,-2 2 15 0,4 1 12 0,0-2 16 0,-1-1 22 0,1 4 20 0,0 0 20 0,0-1-40 0,0 1-70 0,0 0-52 0,0 0-42 0,0 0-4 0,0 0 10 0,0 0 19 0,0 0 18 0,0 0 11 0,0 0 8 0,0 0-4 0,-4 1-4 0,0 1-10 0,4 0-9 0,-1 1-14 0,-3-2-14 0,0 2-17 0,2 0-20 0,-1 2-23 0,-3-1-24 0,3 1-26 0,-3-1-28 0,-3 2-18 0,4-1-12 0,0 1-7 0,-5 1-7 0,5-1-4 0,-4 0-1 0,4 1-4 0,-4 1 1 0,3 0-1 0,-3-1 4 0,0 2 1 0,4-2-1 0,-4 1 1 0,-1 1-2 0,5-1 1 0,-4-1-5 0,4 1 0 0,-4 1-4 0,3-2 0 0,-3 2-6 0,4-1-1 0,-4 1-6 0,0-2-4 0,3 1-7 0,-3 1-5 0,5-2-4 0,-5 2-4 0,2 0-5 0,0 0 0 0,2 0-3 0,-4 0-2 0,3 1-2 16,-3 0-2-16,4-2-2 0,-4 3-4 0,3-2-2 0,-3 2-1 16,4-1 1-16,-4 1-1 0,0-2 0 0,3 1-3 0,-3 1-2 0,0-2 0 15,4 0-4-15,-4 1-1 0,3-1-4 0,-3 0-1 0,4-1 0 0,-4-1-1 16,3 2-2-16,1-1-2 0,-4 1-1 0,3-2-3 0,-1 1-1 0,2-1 1 15,-1-1-1-15,1 2-1 0,-4-2-2 0,5 0-3 0,-1 0 1 16,1-4-2-16,-1 5 0 0,3-4 0 0,-2 0-2 0,1 0-1 0,3 0-1 16,-2-2-1-16,-2 1-2 0,4-1-1 0,-2 1-2 0,2-1-10 0,0-1-10 15,-3 2-18-15,3-1-20 0,0-1-26 0,0 0-27 0,0 0-28 0,0 0-32 16,0 0-27-16,0 0-26 0,0 0-26 0,0 0-24 0,0 0-63 0,0 0-76 16,0 0-88-16,3 0-91 0,-1 0-78 0,4 0-75 0,-3-1-70 0,3-1-69 15,-1 1-14-15,4-2 10 0,-2 0 16 0,1 0 24 0,-1 0 22 0,0-2 25 16,2 2 61-16,-5-2 82 0,5 3 95 0,-4-3 104 0,4 4 96 0,0-2 95 15</inkml:trace>
  <inkml:trace contextRef="#ctx0" brushRef="#br0" timeOffset="-171313.32">20372 13806 117 0,'-6'-2'395'0,"3"0"153"0,-3 1 89 0,6 0 56 0,-3-1 37 0,3 2 29 0,-2 0 19 0,2 0 18 0,0 0 13 0,-4-1 9 0,4 1 6 0,0 0 4 0,0 0-99 15,0 0-143-15,0 0-148 0,0 0-148 0,0 0-84 0,0 0-54 0,0 0-32 16,6-2-20-16,-3 2-11 0,1-1-10 0,-2 1-4 0,5 0-6 16,-2 0 3-16,1 0 3 0,3 0 8 0,-4 0 10 0,4 0 9 0,0 0 10 15,0 0 7-15,-1 0 4 0,1 0 3 0,0 0 2 0,0 0 1 0,2 0-3 16,-2 0 2-16,3 1-2 0,-1-1-1 0,-2 0-6 0,2 2-6 0,-2-2-5 15,0 1-7-15,0-1-8 0,2 0-1 0,-2 0-8 0,0 2-5 0,0-2-7 16,-3 0-6-16,3 1-4 0,0-1-3 0,-4 0-5 0,4 0-4 0,-3 0 0 16,3 0-5-16,-4 0-1 0,0-1-6 0,3 1-5 0,-3 0-4 0,1 0-4 15,-1 0-2-15,0 0-5 0,-1 0-1 0,1 0-1 0,-1 0-2 0,0 0-3 16,-3 0-4-16,5-2 1 0,-6 2-4 0,0 0 1 0,4 0-2 0,-4 0-2 16,5 0 1-16,-5 0-4 0,0 0-8 0,0 0-11 0,0 0-17 15,0 0-20-15,0 0-29 0,0 0-30 0,0 0-32 0,0 0-27 0,0 0-29 16,0 0-26-16,0 0-40 0,0 0-49 0,0 0-93 0,-2-1-117 0,2 1-85 15,-3 0-69-15,3 0-64 0,-4 0-56 0,4 0-50 0,-7 1-45 0,-1 1-6 16,3-1 17-16,0-1 19 0,1 1 20 0,-5 3 41 0,4-3 48 16,-1 1 95-16,1-2 120 0,-1 0 92 0,-1 0 81 0,7 0 79 0,-5 0 80 15</inkml:trace>
  <inkml:trace contextRef="#ctx0" brushRef="#br0" timeOffset="-170916.13">20558 13598 144 0,'-2'-1'301'0,"2"0"53"16,0 1 30-16,0 0 25 0,0 0 21 0,0 0 32 0,0 0 31 0,0 0 49 16,0 0 51-16,0 0 49 0,0-2 51 0,0 2-13 0,0 0-43 15,0 0-67-15,0 0-83 0,0 0-39 0,0 0-21 0,0 0-17 0,0 0-13 0,0 0-23 16,0 0-28-16,0 0-34 0,0 0-41 0,0 0-33 0,2 3-34 15,-2-2-24-15,0 4-18 0,4-2-9 0,-4 2-4 0,0-1-1 0,0 2 4 16,0 0 5-16,0 0 10 0,0 2 4 0,0 1 9 0,0-2 1 0,0 4-2 16,0-2-8-16,-4 1-7 0,4-1-6 0,0 2 0 0,0 1-4 0,0-2-7 15,-2 2-6-15,2 0-4 0,0 0-10 0,-3 0-8 0,3 0-10 0,0 0-8 16,0 0-6-16,0 0-8 0,-2 0-6 0,-2 0-2 0,4 0-6 0,0 0-5 16,0-1-5-16,-3-1-6 0,3 1-6 0,0-2-7 0,-2 0-6 0,2-2-5 15,0 1-5-15,-4-1-5 0,4-1-4 0,0-1-3 0,0 1-4 0,0-3-6 16,0 1-12-16,0-1-12 0,0 0-19 0,0-3-24 0,0 3-30 15,0-3-34-15,0 0-43 0,0 0-42 0,0 0-38 0,0 0-34 0,0 0-42 16,0 0-44-16,0 0-93 0,0 0-111 0,0 0-93 0,0 0-84 0,0 0-90 16,0 0-94-16,0 0-37 0,0 0-11 0,0-4 21 0,4-1 35 15,-2 2 31-15,1-1 32 0,-3-1 39 0,0 5 46 0,0-6 93 0,0 2 114 16,0 4 99-16,0 0 96 0,0-5 110 0</inkml:trace>
  <inkml:trace contextRef="#ctx0" brushRef="#br0" timeOffset="-168843.73">21386 13204 94 0,'0'-3'327'0,"-1"2"99"0,-3-2 65 0,0 1 56 0,3 2 53 0,1 0 56 0,-4 0 40 0,-1 0 34 0,1 2 26 0,-2-1 23 16,5 2 10-16,-7 2 8 0,3-1-80 0,3 2-122 0,-7 1-99 15,2 4-94-15,0 0-59 0,-1 1-49 0,-2 3-51 0,1 1-49 0,0 2-35 16,-1 0-31-16,0 3-19 0,1 3-11 0,-2-2-8 0,2 3-6 0,-4-1-3 16,6 1-5-16,-2 1-1 0,0-1-1 0,0 0-1 0,0 3-2 0,0-3-2 15,1 1 0-15,1-1-3 0,2-1-5 0,-4 0-4 0,3-1-6 16,3-1-1-16,1 1-2 0,-2-2-6 0,-1-2-3 0,5-1-4 0,-4-1-4 16,4-1-2-16,0-1-5 0,0-1-3 0,0-1-5 0,0-2-1 0,4-1-1 15,-1-1-2-15,-1 0-2 0,2-1-2 0,1-1-2 0,-1-1 0 0,-2 2 0 16,3-2 0-16,2-2 1 0,-1 2 1 0,-1-1 1 0,4-1 1 0,0-1 2 15,0 0-1-15,0 0 3 0,-1-1 1 0,1-1 3 0,3-1 3 0,-5-1 1 16,6-1 2-16,-4 1 3 0,2-1 2 0,-2 0 1 0,2-2 1 0,-2 1 4 16,0 0 4-16,0-1 2 0,2-1 5 0,-4 2 5 0,2-3 5 15,-3 2 9-15,-1-1 6 0,0 1 7 0,5-1 6 0,-7 1 8 0,3-3 6 0,-5 3 7 16,3 1 5-16,1-1 8 0,-5-3 5 0,4 3 3 0,0 0 4 16,-3-1 4-16,-1-1 0 0,0 0 3 0,4 2 0 0,-4-2-2 0,0 0-3 15,2 0-7-15,-2 0-3 0,0-2-9 0,0 1-6 0,0 0-5 0,0 0-8 16,0 0-4-16,0-1-8 0,0 2-7 0,0-1-48 0,0-1-27 15,-2 1 0-15,2-1 0 0,0 2 0 0,-4-1 0 0,4-1 0 0,0 1 0 16,-1 1 0-16,-3-2 0 0,4 2 0 0,-4-2 0 0,3 1 0 0,-3 1 0 16,0-1 0-16,-1 1 0 0,0 0 0 0,1 0 0 0,-2 0 0 0,1 0 0 15,0 1 0-15,-1 1 0 0,-3-1 0 0,2 1 0 0,-4-1 0 0,6 2 0 16,-4 0 0-16,0 0 0 0,0 2 0 0,-1-2 0 0,0 1 0 0,1 2 0 16,0-1 0-16,-1 1 0 0,0 0 0 0,1 1 0 0,0-1-275 0,1 2-75 15,-1-1-42-15,0 1-38 0,0-1-75 0,0 1-89 0,0-1-96 0,4 2-99 16,-4 0-97-16,0 0-98 0,3 2-46 0,-3-2-20 0,4 1 15 0,-1 0 30 15,-3 3 44-15,4-3 47 0,-4 2 38 0,0-1 40 0,0-2 80 16,0 1 102-16,-2-1 115 0,0 1 117 0,-2 0 126 0</inkml:trace>
  <inkml:trace contextRef="#ctx0" brushRef="#br0" timeOffset="-166153.33">16582 14881 418 0,'-5'2'548'0,"0"-1"81"0,1-1 52 0,-1 3 41 0,3 0 27 0,-2 0 21 0,1 2 18 0,-3 1 15 0,1-1 12 15,-1 5 10-15,-1 0-1 0,2-1-10 0,-1 5-158 0,1-1-223 0,-4 2-124 16,5 0-76-16,-5 2-48 0,4 1-35 0,-1-2-23 0,3 2-17 0,-3-1-16 16,4 1-11-16,-1-2-10 0,-1-1-10 0,4 0-4 0,0 0-2 0,0-1-5 15,0-2-4-15,0 0 0 0,0-2 0 0,4 2 2 0,-4-3-2 16,5 0 0-16,-1-2 1 0,1 1 1 0,-1 0-2 0,1-2 1 0,1 0 4 15,-1-2 1-15,2 1 0 0,1-1 2 0,1-1-1 0,-4 0 2 0,4-1-1 0,0-1 1 16,0-1 2-16,2-1 1 0,-2 1 3 0,0-3 5 0,4 0 7 16,-6-2 3-16,6 1 2 0,-3-1 1 0,0-1 0 0,2 0 4 0,-5-1 3 15,6-1 1-15,-4 1 2 0,0-2 2 0,-2 0-1 0,6 0 1 0,-8 0 1 16,6-2-1-16,-3 1 1 0,-3-1 1 0,0 2 6 0,1-2 1 0,1 1 3 16,-5 1 1-16,3-1 3 0,-5 0 4 0,4 0 3 0,-4 1 6 0,0-1 1 15,0 1 5-15,0 0 1 0,0-2-1 0,0 2-4 0,-4 0-5 0,4 0-11 16,0 1-108-16,-5 1 0 0,5 0 0 0,-6-1 0 0,3 1 0 0,1 0 0 15,-2 2 0-15,-1-1 0 0,1 1 0 0,3-1 0 0,-7 2 0 0,3-1 0 16,3 1 0-16,-5 0 0 0,1 0 0 0,1 1 0 0,1 2 0 0,-1-2 0 16,0 3 0-16,1-2-82 0,-5 1-184 0,3 1-52 0,1 0-39 0,0 0-35 15,-4 0-39-15,3 1-43 0,-3 2-80 0,4 0-97 0,-3 0-72 0,3 3-57 16,0-1-49-16,1 2-49 0,-1 2-38 0,-1-1-37 0,6-1 13 0,-4 1 28 16,4-1 32-16,0 2 31 0,0-1 41 0,0-1 47 0,4 1 92 0,-4-4 113 15,6 4 91-15,-1-2 83 0,-1 0 80 0,1-1 81 0</inkml:trace>
  <inkml:trace contextRef="#ctx0" brushRef="#br0" timeOffset="-165875.83">16834 15154 60 0,'0'2'501'0,"0"1"139"0,3 0 75 0,-3-2 42 0,0-1 26 0,2 3 22 0,-2 0 17 0,0 0 12 0,0-1 13 0,0 1 11 0,4 0 11 0,-4-2-8 0,0 2-18 0,0 0-191 0,0 0-266 0,4-1-135 0,-3 2-77 0,-1-1-41 0,0 2-25 0,4-2-21 0,-4-1-18 0,2 3-18 0,-2-2-21 0,3 2-22 0,-3-2-25 0,6 1-23 0,-6-1-26 0,3 0-51 0,-1 0-62 0,2 0-95 0,-1 0-113 0,-1 0-96 0,2-1-87 0,-4 2-107 0,5-2-118 0,-5-2-45 0,4 3-17 0,-4-3 0 0,0 0 6 0,5 0 14 15,1-2 20-15,-3 1 43 0,3-2 62 0,-1-2 98 0,-1 2 111 0,1-3 99 0,1 2 87 0</inkml:trace>
  <inkml:trace contextRef="#ctx0" brushRef="#br0" timeOffset="-165400.89">17114 14877 106 0,'0'-3'418'0,"-3"-2"203"0,3 4 92 0,0-2 41 0,0 3 21 0,0 0 8 16,0 0 7-16,0 0 4 0,0 0 5 0,0 0 6 0,0 0 2 0,0 0 4 15,0 0-95-15,3-1-138 0,1 1-183 0,-2 0-200 0,3 0-90 0,-1-2-42 16,1 2-20-16,1 0-10 0,-3 0-6 0,3 2-3 0,-3-2-6 15,3 1-6-15,-1 0-4 0,-1 2-1 0,-1 0-2 0,-1 0-2 16,2 2 1-16,-2-1 2 0,-2 0 2 0,3 0 1 0,-3 2 3 0,-3 0 3 16,3-1 0-16,-2 3 1 0,-2-2 2 0,-1 2 3 0,1-1 2 0,2 0-2 15,-3 1-2-15,1-2 1 0,1 2-1 0,-3-2-2 0,3 1-2 0,-3-3-2 16,4 3-1-16,-1-3-1 0,-1 2-2 0,2-3-3 0,-1 2-2 0,1-1-1 16,-2 1-1-16,4-1-1 0,-3 1-1 0,3-1 2 0,0 2-1 0,-2 0 1 15,2-1-1-15,-4 1 1 0,4-1-1 0,4 0 1 0,-4 0 1 0,2 1 0 16,-2-2-2-16,3 1-2 0,-3-1 1 0,6 1 0 0,-3-1-3 0,3 1-5 15,-3-2 2-15,3 1 3 0,-1-1 3 0,1 2 0 0,1-2 2 0,0 0-1 16,0 0 1-16,1-2 1 0,-5 2 3 0,6 0 1 0,-3-2 4 0,-1 3-2 16,2-1 4-16,-1 0 7 0,-1-2-1 0,-1 2 1 0,-2-1 2 0,3-1 7 15,-1 0 4-15,-4 1 6 0,3 0 6 0,-1-1 3 0,-2 1 6 0,0-2 7 16,0 3 10-16,0-3 8 0,0 3 7 0,0 0 5 0,0 1 5 0,-2-1 5 16,2 2 0-16,-3-1 1 0,-1 0 0 0,4 1-2 0,-5 0-2 0,5 1 1 15,-6-1-4-15,2 2-3 0,-1-1-7 0,3-1-5 0,-1 2-5 0,-3-1-4 16,-1 1-3-16,5-2-5 0,-3 1-4 0,1-1-4 0,-1 2-5 0,-1-1-3 15,-1-2-7-15,2 1-3 0,-1-1-6 0,3 1-4 0,-6-1-9 0,3 0-12 16,1 1-22-16,-1 0-29 0,-3-1-34 0,0-1-32 0,4 0-35 0,-4 0-33 16,5-1-59-16,-3-1-71 0,0-1-109 0,1 0-128 0,1 0-114 0,-1 0-108 15,-1-1-90-15,5-1-80 0,-3 1-24 0,1-3 5 0,4 4 21 16,0 0 29-16,-3-4 29 0,3 4 29 0,0-4 59 0,3-2 72 0,1 1 108 16,-2 2 129-16,3-1 115 0,-1 1 108 0</inkml:trace>
  <inkml:trace contextRef="#ctx0" brushRef="#br0" timeOffset="-164672.98">17382 14887 84 0,'-6'-1'338'0,"6"1"117"0,0-2 67 0,0 2 45 0,0 0 46 0,0 0 42 0,0 0 36 0,0 0 37 0,0 0 25 0,0 0 18 0,0 0 11 0,0 0 7 0,0 0-86 0,0 0-127 15,0 0-115-15,0 0-111 0,0 0-64 0,0 0-40 0,0 0-39 0,0 0-41 16,0 0-32-16,6-1-31 0,-6-1-21 0,4 2-16 0,-1-1-9 0,3-1-4 15,-5 1-4-15,3-1 1 0,1 1-1 0,-1-1 1 0,1 2-1 0,-1-3-1 16,-2 3-1-16,3-1-1 0,-1-1-1 0,1 2 0 0,-1-1 2 0,0 1-1 16,-3-1 4-16,3 1 4 0,-2 0 3 0,1-2 1 0,1 2 5 0,-2 0 3 15,1 0 2-15,-1 0 1 0,2-2 3 0,0 2 3 0,-3 0 4 16,3 0 3-16,0 0 2 0,-3 0 4 0,5 0-2 0,-3-1-6 0,3 1-1 16,-1 0 1-16,-1 0-5 0,1 0-4 0,1 0-1 0,1 0-1 15,-2 0-4-15,1 1 0 0,-1-1-6 0,-1 2-1 0,1 0-2 0,1-2-3 16,3 1 7-16,-6 0 9 0,3 1 11 0,3 0 7 0,-4 2 2 0,4-1 2 15,-3 0 1-15,3 1 0 0,0 0 7 0,0 0 10 0,0 2 0 0,2 0 2 16,-2-1 0-16,0 3-4 0,-4-2 1 0,6 2 1 0,-2 1-1 0,0-2-4 16,-3 2-3-16,3 0-1 0,0 2-2 0,-4-3-4 0,4 2-3 0,-3 0-1 15,3-1 4-15,-4 2 4 0,4-1 0 0,-3 1-54 0,1-1-44 0,-2 1 0 16,-3-1 0-16,5-1 0 0,-1 1 0 0,-3 1 0 0,-1-2 0 0,4 2 0 16,-6-3 0-16,3 3 0 0,1-2 0 0,-4 0 0 0,2 2 0 0,-2-2 0 15,3 0 0-15,-3 0 0 0,2-2 0 0,-2 2 0 0,0-1 0 0,0-1 0 16,-2 1 0-16,2-1 0 0,-3-1 0 0,3 2 0 0,-2-2 0 0,2 0 0 15,-4-2 0-15,4 2 0 0,-3-1 0 0,3-1 0 0,-2 1-117 0,-2-1-121 16,4-1-41-16,-2 2-36 0,-1-2-26 0,-1-2-20 0,2 2-15 16,-1-1-13-16,-1-1-46 0,4 0-60 0,-5 1-76 0,3-2-83 0,-2-2-61 0,1 1-57 15,3 1-69-15,-2-1-77 0,-2-4-14 0,-1 2 14 0,1-1 22 0,2-1 23 16,-1-2 27-16,3 1 29 0,0-2 63 0,0-1 83 0,0 0 96 16,0 0 105-16,0-1 89 0,3-1 83 0</inkml:trace>
  <inkml:trace contextRef="#ctx0" brushRef="#br0" timeOffset="-164355.22">17861 14940 93 0,'0'-5'404'15,"-3"1"197"-15,3 0 102 0,-2 0 60 0,-2 3 35 0,4 1 25 0,-3 1 23 0,3-1 20 0,0 0 19 0,0 0 21 0,-6 0 22 0,3 0 22 0,1 0-77 0,-2 0-116 0,2 0-168 0,-1 2-182 0,-3-1-95 0,3 0-51 0,-3 3-28 0,1-1-18 0,-1 1-10 0,-1 2-13 0,2 0-11 0,-4 3-13 0,3 2-17 0,-3-1-14 0,0 1-13 0,0 2-15 0,-2 2-7 0,2-1-5 0,0 1-8 0,-2-2-7 0,2 2-7 0,0 0-7 0,-2-1-9 0,-1-1-9 0,3 1-9 0,-2-1-8 0,2-1-5 0,-2 0-6 0,2 0-11 0,0-1-11 0,0 1-18 0,0-3-22 0,1 0-26 0,1 0-31 0,-2-2-38 0,4-1-40 0,-1 0-35 0,3-1-30 0,1-1-39 0,-2-1-41 0,2 0-83 0,2-1-99 0,0-2-91 0,0 0-84 0,0 0-71 0,2 1-65 0,-2-1-63 0,0 0-58 16,6-3-5-16,-3 0 21 0,3 0 26 0,3-1 29 0,-4-2 35 0,4 1 41 0,-3-1 82 0,3 0 102 0,0-1 93 0,3 1 92 0,-1 0 86 0,-2-2 83 0</inkml:trace>
  <inkml:trace contextRef="#ctx0" brushRef="#br0" timeOffset="-164036.89">18015 15028 73 0,'5'-1'439'0,"-1"-2"120"16,-4 1 71-16,4 0 53 0,-3 1 44 0,3 1 33 0,1 0 26 0,-1 0 22 16,-2-1 17-16,5 1 14 0,-1-2 9 0,-1 1-18 0,6-1-25 0,-2 1-158 15,0-1-212-15,0 1-107 0,2-2-61 0,-2-1-45 0,4 3-38 16,-3-2-28-16,3 0-22 0,-2 2-17 0,2-2-15 0,-3 0-9 0,5-1-9 15,-4 3-8-15,1-2-5 0,3 0-6 0,-1 2-5 0,-5-1-9 0,6-1-11 16,-4 2-5-16,-2-1-7 0,0 1-4 0,3-1-6 0,-4 0-4 0,1 1-4 16,0 0-5-16,-4-1-8 0,4 2-14 0,-3-1-17 0,-3 1-17 0,3-2-15 15,-3 2-17-15,-1 0-15 0,-2 0-25 0,0 0-27 0,4-1-58 0,-4 1-74 16,0 0-87-16,0 0-92 0,0 0-73 0,0 0-63 0,-4 1-60 0,4 2-56 16,-2 0-53-16,-3 0-49 0,1 2-16 0,1-2 3 0,-3 1 15 15,1 2 26-15,-1-1 57 0,-1 1 75 0,2-2 86 0,-1 0 94 16,-3 3 76-16,4-3 69 0,1 1 73 0</inkml:trace>
  <inkml:trace contextRef="#ctx0" brushRef="#br0" timeOffset="-163612.52">18190 15109 19 0,'-9'2'274'0,"4"-1"100"0,-4 0 75 0,3 1 61 0,1 0 74 0,-2-1 80 16,1 2 55-16,1 0 45 0,1-1 31 0,3-1 22 0,-3 1 14 0,0-1 15 16,2 1-62-16,2-2-96 0,0 0-92 0,0 0-90 0,0 0-62 0,0 0-52 15,0 0-62-15,0 0-66 0,0 0-40 0,0 0-28 0,0 0-10 0,0 0-4 16,2 0 1-16,-2 0 3 0,4 0 7 0,1 0 5 0,-1 0 4 0,0 0 1 15,1 0 0-15,0 1-3 0,1-1-1 0,-1 0-1 0,-1 0-7 0,5 0-8 16,-4 0-9-16,1 0-12 0,1 1-11 0,0-1-7 0,0 0-7 0,1 0-9 16,-1 0-7-16,-2 0-5 0,4 0-6 0,-3 0-2 0,3 0-6 0,-4 0-7 15,4 0-37-15,0 0-58 0,-3 0 0 0,3 0 0 0,-4 0 0 0,4 0 0 16,-3 0 0-16,3 2 0 0,-4-2 0 0,1 0 0 0,-3 0 0 0,3 0 0 16,-1 0 0-16,-1 0 0 0,1 0 0 0,-1 0 0 0,1 0 0 0,-1 0 0 15,-2 0 0-15,1 0 0 0,1 0 0 0,-2-2 0 0,3 2 0 0,-1 0 0 16,-1 0 0-16,-1 0 0 0,4 0 0 0,-3 0 0 0,3 0 0 0,-3 0 0 15,1 0 0-15,-2 0 0 0,3 0 0 0,-1-1 0 0,-1 1 0 0,-1-3 0 16,4 2 0-16,-3-1 0 0,3 1 0 0,-3 1 0 0,3 0 0 0,-1-2 0 16,-1 2 0-16,1 0 0 0,1 0 0 0,-3 0 0 0,3 2 0 0,-1-2 0 15,-1 0 0-15,-4 0 0 0,5 0 0 0,-5 0 0 0,0 0 0 0,0 0 0 16,0 0 0-16,0 0 0 0,0 0 0 0,0 0-197 0,0 0-182 0,0 0-38 16,0 0-42-16,0 0-45 0,0 0-96 0,0 0-121 0,0-2-91 0,0 2-79 15,0 0-77-15,-5-1-73 0,5 1-13 0,-6 0 18 0,6 0 36 0,-5 0 46 16,-2 0 41-16,1 0 37 0,1 0 53 0,-4 0 59 0,3 0 113 0,1 0 139 15,-2 0 113-15,1 0 105 0</inkml:trace>
  <inkml:trace contextRef="#ctx0" brushRef="#br0" timeOffset="-161970.48">19239 14680 168 0,'0'0'330'0,"0"0"71"16,0 0 49-16,0 0 50 0,0 0 53 0,0 0 59 0,0 0 62 0,0 0 44 16,0 0 37-16,0 0 25 0,0 0 18 0,0 0-39 0,0 0-62 0,0 0-89 15,0 0-101-15,0 0-59 0,-1 2-38 0,1 0-39 0,0 2-39 16,-4 2-43-16,4 0-46 0,-2 1-27 0,-1 2-18 0,3 2-5 0,-4 1 1 16,-1 0 4-16,3 1 8 0,-2 0 7 0,1 3 6 0,-3-1 5 0,1 0 6 15,1 1 1-15,-1 1-1 0,1-1-3 0,-1 0-5 0,-1 1-6 0,3 0-8 16,-3-1-13-16,1 2-13 0,-1 0-13 0,3-1-14 0,-3-1-14 0,3 1-13 15,-3-3-13-15,3 2-16 0,-3-1-12 0,1 0-12 0,1-2-10 0,2 1-13 16,-1-1-9-16,-3-1-10 0,6 2-17 0,-3-2-16 0,1 0 0 0,-2-2 0 16,1 2 0-16,3-1 0 0,-6-1 0 0,6 2 0 0,0-3 0 0,-2 2 0 15,-1-2 0-15,3 0 0 0,0 1-50 0,0-2-31 0,0 1-26 0,0-2-30 16,0 1-38-16,0-1-41 0,0-1-40 0,0 0-36 0,0-1-32 0,0-1-29 16,0-1-25-16,0 0-29 0,0 0-61 0,3 0-80 0,-1-1-60 0,2-2-55 15,-2 1-40-15,1-1-35 0,3-1-33 0,-3 1-37 0,3-5-25 0,-3 1-21 16,3-1 5-16,-1-2 14 0,1 1 27 0,1-2 33 0,-2 1 76 0,1-2 94 15,-1 0 80-15,2 0 77 0,1 0 67 0,-1-1 66 0,0 2 72 0</inkml:trace>
  <inkml:trace contextRef="#ctx0" brushRef="#br0" timeOffset="-161490.18">19386 14950 252 0,'-2'-1'345'0,"2"1"56"15,0 0 35-15,-3 1 43 0,-1 2 50 0,4 0 58 0,0 3 64 16,-2-3 53-16,-1 3 40 0,3 0 27 0,-4 1 19 0,4 3-51 0,-2-2-90 16,-2 2-82-16,3 0-82 0,-3 2-48 0,4 0-31 0,-4 1-41 0,4 0-43 15,0 0-54-15,-1 1-61 0,1-2-45 0,0 1-40 0,1-1-25 0,-1 0-17 16,0 0-11-16,4-2-8 0,0 0-5 0,-3 0-8 0,5-2-6 0,-2-1-2 16,1 1-2-16,4-1-1 0,-4-2-4 0,3-1-3 0,-1 1-3 0,2-1 2 15,0-2-1-15,0-1 1 0,0-1 1 0,0 0 0 0,2-1 1 0,-2-2 1 16,2 0-1-16,-2 0 2 0,0-3 0 0,2 1 3 0,-2-2 2 0,0 1 2 15,0-2 2-15,0 1 1 0,0-1 3 0,-2 1 1 0,0-2 1 0,-1 1 3 16,3-1 4-16,-4 2 5 0,1-3 5 0,-1 3 7 0,2 0 8 0,-5-1 4 16,5 2 9-16,-5-1 6 0,2-1 5 0,-2 1 6 0,-2-1 7 0,0 1 2 15,0-3 5-15,0 5 1 0,0-3 2 0,0 0 4 0,-2 1-2 0,2 1 0 16,-4-1-4-16,4 1-2 0,-2-2-6 0,-1 1-5 0,-1 1-3 0,2-1-4 16,-1 2 0-16,-1-1-5 0,-1 1 2 0,3-1 0 0,-5 0-6 0,5 2-4 15,-3-1-8-15,1 2-7 0,-2-3-7 0,-1 3-8 0,2-1-5 16,-1 2-4-16,3-2-7 0,-3 2-7 0,1-1-28 0,-1 0-11 0,1 2 0 15,-2-2 0-15,5 3 0 0,-5-4 0 0,5 4-47 0,-3-1-17 0,1 1-22 16,0 0-22-16,-1 0-23 0,3 0-24 0,-2 0-25 0,1 0-27 0,-3 0-25 16,3 1-22-16,1-1-18 0,-2 2-15 0,-1 0-5 0,1-1-2 15,3 1 4-15,-3-1 1 0,2 1 8 0,-2-1 3 0,1 1 0 0,3-1-7 16,0-1-31-16,0 2-43 0,0-2-47 0,0 0-53 0,0 0-39 0,0 0-37 16,-2 2-43-16,2-2-50 0,0 0-65 0,0 0-74 0,0 0-25 0,0 0 0 15,0 5 15-15,0-5 26 0,2 5 55 0,-2-5 67 0,0 4 75 0,0-4 75 16,3 4 63-16,-3-2 58 0,0-2 61 0,6 3 62 0</inkml:trace>
  <inkml:trace contextRef="#ctx0" brushRef="#br0" timeOffset="-160559.89">19905 15172 353 0,'0'3'601'0,"-2"2"116"0,2-4 57 0,-3 2 28 0,3-3 18 0,0 3 12 0,0-2 15 0,-4 1 11 0,4-2 14 0,0 0 12 15,0 2 14-15,0-2-48 0,0 0-78 0,0 0-179 0,0 4-225 0,0-1-104 16,0-1-47-16,0 2-23 0,4-1-17 0,-4 2-7 0,0-1-11 0,3 1-10 0,-3 0-12 16,2 2-14-16,-2-3-12 0,4 2-17 0,-2-1-18 0,-2-1-18 15,0 1-16-15,3-1-9 0,-3 1-10 0,4-2-7 0,-2 1-7 0,-2-1-16 0,3 0-22 16,-1 2-25-16,-2-4-29 0,0 2-25 0,4-1-29 0,-4-2-27 0,0 3-30 15,0-3-57-15,0 0-75 0,0 0-93 0,0 0-100 0,3 0-87 16,-1 1-81-16,-2-1-93 0,0 0-100 0,0 0-30 0,4-3 5 0,-3-1 13 16,3-2 24-16,0 1 22 0,-3-1 28 0,3-2 56 0,-4 1 77 0,4 0 92 15,-2-2 101-15,1 1 91 0,-1-1 83 0</inkml:trace>
  <inkml:trace contextRef="#ctx0" brushRef="#br0" timeOffset="-160051.58">20191 14784 117 0,'0'0'420'0,"-2"-2"191"15,2 2 90-15,-4-1 47 0,1-1 27 0,3 0 17 0,0 2 16 0,-2 0 10 16,2 0 10-16,0 0 10 0,0 0 7 0,0 0 7 0,0 0-93 0,0 0-138 16,-4 0-164-16,4 0-178 0,0 5-79 0,0-2-38 0,0 2-17 0,4-1-8 15,-4 2-4-15,2 2-1 0,-2-1 3 0,0 2 5 0,0 0 1 0,3 0 5 16,-3 1 2-16,0 2-2 0,0-2 1 0,4 2-2 0,-4 0-4 0,2-2-1 15,-2 2 0-15,3 0-3 0,-3 0-3 0,2 0-3 0,-2-1-6 0,4 1-7 16,0 0-3-16,-3-2-4 0,3 1-2 0,-2-1-2 0,1 2-5 0,3-1-4 16,-3-2-1-16,3 0-3 0,-1 0 0 0,-1-2 0 0,1 2 2 15,1-2-6-15,-3 1-1 0,3 0 0 0,-1-2-2 0,-1 0-3 0,1 0-1 16,-1-1-2-16,1 2-2 0,-1-3 2 0,-2 1-3 0,1-1-45 0,1 1-33 16,-2-2 0-16,-2 1 0 0,5-1 0 0,-5 2 0 0,4-2 0 0,-4 0 0 0,3 0 0 15,-3 0 0-15,2-1 0 0,-2 2 0 0,4-1 0 0,-4 0 0 16,0-2 0-16,3 2 0 0,-1 0 0 0,-2-1 0 0,0-2 0 0,0 2 0 15,0 2 0-15,0-4 0 0,0 1 0 0,0-1 0 0,0 3 0 0,0-3 0 0,0 0 0 16,0 3 0-16,0-3 0 0,0 3 0 0,0-3 0 16,0 2 0-16,-2 0 0 0,-1 0 0 0,3 0 0 0,0 1 0 0,-4 0 0 0,2-2 0 15,-1 2 0-15,-1 1 0 0,-1 0 0 0,3 0 0 0,-5-1 0 0,1 3 0 16,1-3 0-16,-1 2 0 0,-1 1 0 0,0-3 0 0,0 1 0 0,0 1 0 16,-1-2 0-16,1 1 0 0,0-1 0 0,-2 1 0 0,-2 0 0 0,2-1 0 15,0 0 0-15,2 1 0 0,-6-1 0 0,4 0 0 0,-2 0 0 0,-2-1 0 16,3 1 0-16,-3 0 0 0,2-2 0 0,2 1 0 0,-2-1 0 0,-2-1-377 15,4 0-55-15,-1 0-14 0,0-1-8 0,1-1-23 0,-1-1-29 0,1-1-64 16,3 1-82-16,-3-3-59 0,5 0-45 0,-1-2-45 0,1-1-47 0,4 2-38 16,-1-4-39-16,1 1 7 0,0-1 24 0,1 0 24 0,-1 0 26 15,4 0 48-15,1-1 60 0,-5 2 95 0,4-1 115 0,0 1 87 0,1-1 77 16,-3 1 75-16,2 2 79 0</inkml:trace>
  <inkml:trace contextRef="#ctx0" brushRef="#br0" timeOffset="-159630.83">20156 14884 204 0,'2'-6'318'0,"-2"2"48"16,0-1 26-16,0 1 25 0,4 1 23 0,0 0 38 0,-3 1 42 0,-1 1 48 0,4-3 56 0,0 3 48 0,-4 0 45 0,1-1-28 0,3 1-64 0,-2-1-71 0,1 1-76 0,3-1-37 0,-3 1-20 0,-1-2-17 0,6 1-18 0,-3 0-29 0,0 0-34 0,1-1-43 0,1 1-48 0,0-1-44 0,2 0-41 0,0-1-21 0,0 1-17 0,0-2-10 0,2 1-6 0,-2 1-3 0,2-2-1 0,2 1-2 0,-2-2-2 0,1 1 2 0,-1 0 0 0,2 0 3 0,-2 0 3 0,-2-1 8 0,2 2 7 0,1-1 8 0,-1 1 1 0,-2-1 0 0,4 1 2 0,-6-1-2 0,6 1-3 0,-4 1-2 0,2-2-1 0,-2 2-4 0,0-1-3 0,-4 1-5 0,4 0-7 0,-3 0-9 0,-1-1-8 0,2 3-9 0,-1-2-1 0,-4 2-5 0,5-1 2 0,-2 1 0 0,-1-1-2 0,1 1-1 0,-3-1-1 0,5 1 0 0,-5 1-2 0,3-2 0 0,-1 0 2 0,2 1-2 0,-3 0-1 0,-1-1-5 0,2 2-4 0,-4-1-7 0,0 1-3 15,3-2-4-15,-3 2-3 0,0 0-2 0,2 0-2 0,-2 0-3 16,0 0-4-16,0 0-5 0,0 0-3 0,0 0-2 0,0 0-2 0,0 0-2 16,0 0-1-16,0 0-4 0,0 0-10 0,0 0-13 0,4-1-23 0,-4 1-30 15,0 0-38-15,0 0-38 0,0 0-45 0,0 0-34 0,0 0-35 0,0 0-72 16,0 0-90-16,0 0-111 0,-4-2-117 0,2 1-108 0,2 1-103 0,0 0-71 16,-7 0-59-16,2-2-2 0,-1 4 18 0,2-2 35 0,-3 3 38 15,0 0 35-15,-4 0 35 0,2 1 70 0,0-1 91 0,0 3 111 0,-2 0 119 16,-1 0 112-16,1 0 109 0</inkml:trace>
  <inkml:trace contextRef="#ctx0" brushRef="#br0" timeOffset="-158700.37">17443 15942 379 0,'0'-4'508'0,"0"2"54"0,0-1 34 0,0 0 23 0,0 0 31 0,0 1 39 0,4 1 31 16,-2-1 27-16,-2-1 21 0,3 0 20 0,3 2 1 0,-1-2-3 0,-1 0-153 16,1 1-219-16,3-1-102 0,-1-1-52 0,2 1-28 0,0 0-19 0,2 1-27 15,-2-1-32-15,3 0-26 0,-1 0-25 0,2 1-17 0,-2 1-16 0,3-2-4 16,1 3-1-16,-1 0-1 0,-1 0 2 0,-2 0 6 0,3 2 3 0,1-1 5 15,-3 2 2-15,-1-1 4 0,4 2 2 0,-3 1 5 0,-1-1 6 0,-2 2 8 16,2 0 4-16,2 2 3 0,-2-1 6 0,-2 2 5 0,0 0 0 0,0 2-1 16,0-1-3-16,-4 1-5 0,4 1-4 0,-3-2-5 0,3 4-5 0,-4-2-8 0,1 1-10 15,1-1-9-15,-5 2-8 0,3-1-12 0,-1-1-12 0,1 0-10 16,-1 0-8-16,1 0-6 0,-5 0-4 0,6-2-3 0,-3 1-3 0,-1 0-3 16,2-2-2-16,-4 0-1 0,3 0 0 0,-1-2-1 0,-2 1-5 0,4-1-6 0,-4 1-8 15,0-2-11-15,0 0-13 0,0 0-18 0,0-2-16 0,0 1-20 0,0-1-21 16,-4 2-20-16,4-3-22 0,-2 0-19 0,-1 2-20 0,3-2-27 0,-4 0-31 15,4-2-73-15,-5 1-96 0,5-1-86 0,-2 1-76 0,2-2-75 0,-4 0-74 16,4 0-63-16,-4-3-56 0,-1-2-18 0,5 1 7 0,-2-2 11 16,-1 0 18-16,3-3 26 0,0 0 31 0,0-2 81 0,0-1 105 0,0 0 96 15,3 0 93-15,-1 0 90 0,2-1 92 0</inkml:trace>
  <inkml:trace contextRef="#ctx0" brushRef="#br0" timeOffset="-158350.78">17977 15819 75 0,'-5'-6'401'0,"1"3"212"0,-2-1 104 0,1 4 52 15,1 0 31-15,4 4 25 0,0-1 18 0,-5 0 17 0,3 1 24 0,-1 1 22 16,-3 1 24-16,-1 0 26 0,2 1-65 0,-5 1-108 0,3 1-170 0,-2 0-197 16,-3 2-95-16,2 0-42 0,0 1-28 0,-1 0-19 0,-2 2-18 0,2-1-14 15,-1 0-23-15,1 3-23 0,-2-1-23 0,2 0-28 0,-1 1-22 0,1 1-22 16,-2-2-20-16,2 0-22 0,2 1-28 0,-2-1-29 0,2 0-39 0,0-1-39 16,4-2-40-16,-4 0-33 0,5 0-41 0,-1-3-48 0,-1 1-93 0,6-4-118 15,-3 2-103-15,3-2-96 0,0 0-93 0,0-2-88 0,0-1-53 0,0-3-34 16,3 3 7-16,3 0 25 0,-1-2 30 0,-5-1 29 0,4 0 41 0,5-1 44 15,-4-2 95-15,4 0 118 0,-3-1 105 0,3 1 95 0,2-3 98 0</inkml:trace>
  <inkml:trace contextRef="#ctx0" brushRef="#br0" timeOffset="-158050.87">18225 15994 314 0,'0'0'603'0,"0"0"117"0,0 0 52 15,0 0 27-15,0 0 11 0,0 0 13 0,3 1 14 0,1-1 11 0,-2 2 9 16,3-2 12-16,-1 0 12 0,-1 0-51 0,5 0-78 0,-1-2-196 0,-2 0-253 16,6-1-111-16,-2 0-50 0,4 0-22 0,-2-2-9 0,1-1-9 0,3 2-7 15,-1-2-8-15,3 1-8 0,-3-2-10 0,1 2-11 0,3-1-7 0,0 0-9 16,-2 2-5-16,2-2-4 0,-3 1-4 0,3-1-5 0,-4 2-8 0,1 1-10 16,-5-2-19-16,3 2-26 0,-2-1-23 0,-4 1-23 0,0 1-21 0,3-1-20 15,-7 2-46-15,3-1-59 0,-3 2-89 0,-1 0-98 0,-2 0-89 0,0 0-82 16,4 0-84-16,-4 3-86 0,0-3-52 0,0 0-37 0,-4 6-3 0,-1 0 6 15,-1-2 15-15,3 3 18 0,-3 0 44 0,1 1 60 0,-4-2 88 0,3 1 100 16,-3-1 89-16,4 2 84 0,-3-1 89 0</inkml:trace>
  <inkml:trace contextRef="#ctx0" brushRef="#br0" timeOffset="-157725.95">18400 16096 102 0,'-5'5'419'0,"-4"-1"211"0,5-1 101 15,-1 0 54-15,-1 2 31 0,6-2 19 0,-3 0 17 0,3 0 20 0,-2-2 22 16,2-1 24-16,0 0 20 0,0 0 20 0,0 0-77 0,0 0-123 0,0 0-167 15,0 0-190-15,0 0-87 0,2 0-38 0,1-1-17 0,1-1-7 0,1 1-11 0,1-1-9 16,-1 1-18-16,4-1-18 0,0 1-18 0,2-2-18 0,-2 1-18 16,0 1-15-16,0-1-18 0,0 0-17 0,2 1-14 0,-5 0-15 0,3-1-14 0,0 1-13 15,-4 1-7-15,4-2-8 0,-3 1-7 0,1-1-6 0,0 1-14 16,-3 1-14-16,1 0-21 0,0 0-23 0,-1 0-24 0,2 0-24 0,-3 0-26 0,1 0-28 16,-4 0-30-16,0 0-28 0,2 0-23 0,-2 0-24 0,0 0-26 15,0 0-25-15,0 0-54 0,0 0-67 0,0 0-77 0,0 0-82 0,0 0-77 0,0 0-74 16,0 0-66-16,0 0-62 0,0 0-12 0,0 0 9 0,0 0 16 0,0 0 18 15,0 0 24-15,0 0 27 0,0 0 64 0,0 0 78 0,0 0 97 0,0 0 105 16,0 0 101-16,0 0 99 0</inkml:trace>
  <inkml:trace contextRef="#ctx0" brushRef="#br0" timeOffset="-154573.21">19229 15751 238 0,'-4'-1'411'16,"2"-1"85"-16,-1 1 56 0,1-1 39 0,2 2 35 0,0 0 28 0,0 0 30 0,0 0 27 0,0 0 27 0,0 0 22 0,0 0 19 0,0 0-47 0,0 0-79 15,0 0-119-15,2 0-141 0,1 0-78 0,3-1-53 0,-3 1-37 0,3-2-26 16,-1 2-28-16,4-1-26 0,-3 1-22 0,3-2-23 0,0 2-19 0,0 0-18 15,0 0-7-15,-2 2-4 0,6-2-2 0,-4 1-2 0,-2 2 0 0,2-1-2 16,0 1-1-16,0 1-4 0,2-2-1 0,-4 2-1 0,2-1-1 0,-3 0-1 16,-1 0 1-16,0 0-1 0,1 0 1 0,-3 0-2 0,1 0 0 15,-2 0 0-15,2 1 1 0,-4 0 1 0,0 0-2 0,-4 1-3 0,4-1-2 0,-2 2 1 16,-2 0-4-16,1 2-1 0,-3 1-3 0,1-2-3 0,1 4-3 0,-1-2-3 16,-4 1-1-16,4 0-4 0,-1 1-2 0,-3-2-4 0,4 2-1 0,-4-3 0 15,3 2 0-15,-1-3 0 0,0 1-1 0,-1-2-1 0,3 1 1 0,0-1-1 16,-4 0 1-16,3-1-1 0,2-1 2 0,-1 1 0 0,0-2 0 0,1 0-1 15,-1 0-1-15,1-1 2 0,2 0 0 0,-1 0-1 0,1-1-4 0,-2 1 1 16,4-2-1-16,0 0 1 0,0 0-2 0,0 0-2 0,0 0-2 0,0 0-1 16,0 0-2-16,0 0-2 0,0 0 0 0,0 0 0 0,0 0 0 0,6 1 3 15,-6 1 1-15,5-2 2 0,-1 0 0 0,1 1 0 0,0 1 2 0,4-1 2 16,-1 2 4-16,-1-2 4 0,2 1 6 0,4 1 6 0,-2-1 4 0,-2 1 5 16,1 0 0-16,3-2 2 0,-2 2 1 0,2 0 1 0,-3-1 7 0,-1 1 2 15,2 0 4-15,2 0 6 0,-4-2 4 0,0 2 3 0,-2 2 3 0,2-2 4 16,0 3 4-16,-3-3 6 0,1 1 7 0,-2 1 5 0,1 1 8 0,-2-2 9 15,-3 2 8-15,5-1 5 0,-6 1 6 0,0 1 4 0,0-1 2 0,0 0 3 16,0 2-4-16,-2 1-8 0,-2-2-3 0,-1 2 5 0,1 0-5 0,-1 2-2 16,-1-3-7-16,-3 3-9 0,4 0-8 0,-4-1-9 0,0 1-9 15,0-1-9-15,-2 2-8 0,2-2-6 0,0 1-4 0,-6 1-1 0,6-3-6 0,-1 2-10 16,-3-2-8-16,2 0-5 0,0 0-3 0,-1-4-6 0,1 3 2 0,-2-2-2 16,2 0-2-16,-2 0-1 0,4-1-4 0,-1-1-4 0,1-1-5 0,0 2-7 15,-1-4-11-15,3 1-11 0,0-1-14 0,0-1-13 0,0 2-17 0,1-2-22 16,4 0-21-16,-5-2-22 0,7 2-29 0,-5-1-30 0,5-1-24 0,-4 1-21 15,4-1-14-15,0 0-13 0,0 0-17 0,0-1-20 0,0 0-53 0,0-2-71 16,0 1-69-16,4-1-65 0,-1 1-59 0,-1-2-54 0,2-1-72 0,1 2-79 16,1-1-25-16,-3-1 1 0,3 0 10 0,3 0 14 0,-4 1 25 0,4 0 29 15,-3-2 68-15,3-1 85 0,0 2 87 0,0-2 85 0,0 1 81 0,2-1 77 16</inkml:trace>
  <inkml:trace contextRef="#ctx0" brushRef="#br0" timeOffset="-153887.39">20062 15817 144 0,'4'-1'390'0,"-4"1"83"0,0 0 49 0,2-2 40 0,-2 2 40 0,0 0 49 0,3 2 57 0,-3 1 40 0,0-2 31 0,4 1 18 0,-4 1 16 0,0-1-31 0,2 2-51 0,-2-1-116 0,0 0-147 0,0 1-78 0,0 0-45 0,0 3-41 0,0-1-33 0,-2-2-47 0,2 4-52 0,-4-2-34 0,4 1-27 0,-3 1-12 0,3 1-9 0,-6-2-4 0,6 2-4 0,-5-1-7 0,1 1-10 0,3-2-1 0,-3 1 2 0,-1-1-1 0,1 1-2 0,-2-1-3 0,3 2-3 0,-4-1-3 0,-1-1-3 0,3 2-6 0,0-1-7 0,-4 1-8 0,-1-2-8 0,5 1-5 0,-4-1-4 0,0 1-2 0,2-2-4 0,-1 1 1 0,-1-1-2 0,-1 2-2 0,4-2 1 0,-3-2-2 0,0 2-2 0,0 0 1 0,0-3-1 0,4 3-1 0,-4-3 0 0,3 2 0 0,-3-2 0 0,4-2-1 0,3 2-4 15,-5-1-4-15,1-1-4 0,6-1-5 0,0 0-5 0,-3 2-2 0,3-2-5 16,0 0-3-16,0 0-5 0,0 0-1 0,0 0-3 0,0 0 5 0,0-2 4 16,0 2 1-16,0-3-6 0,0 0 1 0,3 2 4 0,3-2 4 0,1-2 5 15,-5 2 5-15,3-1 2 0,4 1 5 0,-3-3 2 0,3 3 4 0,0-2 1 16,0 1-1-16,0-2-6 0,0 1 3 0,-2 2 6 0,2-3 2 0,0 3-1 16,0-1 1-16,2 1-1 0,-2-2 2 0,0 2-1 0,0 2-1 0,2-2 1 15,-2 0 2-15,0 3 1 0,2-2-1 0,-2 2 2 0,0 0 3 0,0 0 2 16,-4 2 5-16,4-1 10 0,1 2 5 0,-1 0 8 0,0-1 3 0,-2 2 3 15,0-1 8-15,-1 0 7 0,-1 2 9 0,4-1 8 0,-4 0 7 0,1 1 4 16,3 0 4-16,-4 1 3 0,-1 0-7 0,1 0-6 0,3 0 0 0,-7 0 4 16,5 0 6-16,-3 0 0 0,1 1 2 0,-2-1-2 0,-2 0-2 0,3 2-5 15,-1-2-2-15,-2 0-1 0,0 0-3 0,0 0-1 0,0 1 5 0,0-1 8 16,0 2-5-16,-2-2-9 0,-1 1-5 0,1 1-6 0,-5-1-4 0,5 1-3 16,-2 0-6-16,-1 0-3 0,0 1-5 0,-3-1-4 0,3 1-3 0,-4-2-5 15,3 2-4-15,-3-2-5 0,0 3-3 0,2-3-4 0,0 1 0 0,-4-1-4 16,2 2-1-16,0-3-1 0,0 2-2 0,-2-2-1 0,2 0-1 0,-2 0-1 15,-2 0 0-15,4 0 0 0,-1-2-1 0,-1 2-1 0,2-3-2 0,-4 2-1 16,2-2-2-16,-2 0-2 0,4 1-7 0,-1-2-6 0,1 1-9 0,-2-2-9 16,2 1-12-16,0-2-13 0,0 0-18 0,0 0-23 0,1 0-21 0,1-2-24 15,2 1-22-15,-4-2-25 0,3-1-19 0,3 0-15 0,-3-2-13 0,1 2-12 16,1-4-18-16,4 2-21 0,-5-3-67 0,5 2-89 0,0-2-68 0,0-2-62 16,0 0-55-16,0 1-56 0,3 0-63 0,-1-2-72 0,-2 0-25 0,4-2 0 15,-1 2 8-15,-1-1 12 0,2-1 26 0,-2 0 32 0,1 3 77 0,1-3 103 16,-2 2 88-16,1-1 86 0,3 2 78 0,-6-1 78 0</inkml:trace>
  <inkml:trace contextRef="#ctx0" brushRef="#br0" timeOffset="-153463.78">19994 15837 30 0,'0'-3'302'0,"2"1"132"0,-2 2 74 0,0 0 51 0,0-1 50 0,0 1 48 0,3 0 45 0,-3 0 42 0,0 0 30 0,2-2 21 0,-2 2 14 0,4 0 12 0,-4 0-65 0,3 0-99 0,-1-2-115 15,2 1-121-15,-3 0-68 0,3-1-45 0,1 1-42 0,-1-1-42 0,1 2-40 0,1-1-37 0,3-2-21 0,-4 0-15 0,4 1-7 0,4 1-2 0,-2-1-3 0,2-1 0 0,-3 0-2 0,1 2 2 0,2-2 2 0,1 0 0 0,-3 0 5 0,2-1 2 0,-2 3 2 0,-2-2 4 0,0 0 4 0,2 2 5 0,-2-2 2 0,0 0-2 0,0 1 2 0,-4 0-3 0,1 1 1 0,3 0 1 0,-4-1-1 0,2 1 0 0,-5-1 2 0,5 2 0 0,-5-1 3 0,4 1-1 0,-3-2-3 0,1 2-6 0,-2-1 0 0,1 1-1 0,-1-2 6 0,2 2 3 0,-1-1 2 0,-1 1-6 0,2 0 2 0,-1-2-2 0,-1 2-1 0,2-2-1 0,-2 2-13 0,1-1-107 0,3 0 0 0,-1-1 0 0,-1 2 0 0,-1-1 0 0,-1-1 0 0,4 2 0 0,-3-1 0 0,1 1 0 0,-2-2 0 0,1 1 0 0,1 1 0 0,-4 0 0 0,0 0 0 0,2-2 0 0,-2 2 0 0,0 0 0 0,0 0 0 0,0 0 0 0,0 0 0 0,0 0 0 0,0 0 0 0,0 0 0 0,0 0 0 0,0 0 0 0,0 0 0 0,0 0 0 0,0 0 0 0,0 0 0 0,0 0 0 0,0 0 0 0,0 0 0 0,0 0 0 0,-2-1-318 0,-2-2-217 0,4-1-126 0,-3 3-143 16,1-2-117-16,-2 0-102 0,1 0-75 0,1-1-63 0,-4 0-2 0,-1 3 24 0,2-2 41 0,-1 2 48 0,1-1 64 0,-4 2 71 0,3 0 73 0,-1 2 70 16,-4-2 121-16,6 1 144 0,-4 2 124 0,3-2 112 0</inkml:trace>
  <inkml:trace contextRef="#ctx0" brushRef="#br0" timeOffset="-151856.96">21057 15697 37 0,'-3'-6'300'0,"3"3"71"0,-6-1 44 16,4 1 41-16,-1 1 34 0,3 0 41 0,0 2 40 0,-4 0 44 0,-1 0 50 15,3 0 37-15,-5 0 38 0,5 2-8 0,-2 0-25 0,-1-1-92 0,1 1-124 16,2 1-62-16,-5 0-38 0,5 0-31 0,-3 1-29 0,1 2-31 0,-1 0-35 15,-4 5-40-15,5-2-38 0,-3 1-36 0,0 3-31 0,-2 1-12 0,3 1-7 16,-3 2-2-16,-2 1 1 0,2 0 4 0,0 1 4 0,4 2-2 0,-4 0-5 16,0 0-2-16,3 1-2 0,-3 0 1 0,4 2-2 0,-1-2 1 15,-3 1 0-15,6 1-4 0,-3-2-5 0,5 1-7 0,-3-2-8 0,0 1-10 0,4-2-12 16,0 0-5-16,0-1-4 0,4-1-3 0,1 0-5 0,1-2-6 0,1 1-7 16,0-2-13-16,6-2-17 0,-2 1-23 0,3-2-22 0,4 1-23 0,-3-4-22 15,5 0-24-15,1 0-29 0,-1-3-64 0,4-1-86 0,-4-1-101 0,3-2-112 16,1-2-96-16,3 0-93 0,-5-3-84 0,1-2-81 0,1-1-26 0,-1-1 1 15,1-1 11-15,-1-1 17 0,2-2 23 0,-3 3 29 0,-2-3 64 0,4 2 84 16,-5 0 104-16,5 2 111 0,-4 1 98 0,2-2 93 0</inkml:trace>
  <inkml:trace contextRef="#ctx0" brushRef="#br0" timeOffset="-151284.31">21558 15553 184 0,'0'-4'382'0,"-2"-1"84"0,-1 2 54 0,3 0 47 0,0 3 41 0,0 0 45 0,-2 0 44 0,2 0 35 0,-4-1 29 0,4 1 19 0,0 0 18 0,-3 0-39 0,3 0-65 0,0 0-117 0,0 0-138 0,0 0-81 0,0 0-56 0,0 0-44 0,0 0-42 0,-2 1-43 0,-2-1-41 0,4 0-31 0,0 0-26 0,0 3-17 0,0 0-10 0,0 0-6 0,0 0 0 0,0 0 2 0,0 0 4 0,0 2 7 0,4-1 10 0,-4 1 7 0,2 1 9 0,-2 1 9 0,0-1 7 0,3 0 7 0,-3 1 7 0,0 1 4 0,0 0 5 0,0-1 3 0,4 1 4 0,-4-1 5 0,0 1 2 0,2 0 2 0,-2 0 0 0,0 1-1 0,0 0-4 0,0 2-3 0,0-1-3 0,0 2-4 15,0-1-3-15,0 1-4 0,0 1-1 0,0 1-5 0,0-1-3 0,3 1-5 0,-3 0-5 0,0 0-5 0,2 1-3 0,-2 0-3 0,0 0-2 0,0 0-2 0,0-1 0 0,0 1-2 0,4 0 0 0,-4-1-3 0,0 0-4 16,0 1 2-16,0-1-3 0,0 0-3 0,0 0-2 0,0 0-1 0,0 1-1 0,0-2-3 16,0-1-2-16,0 2-2 0,0-1-5 0,0-1-2 0,0 2-6 15,0-2-3-15,0 0-4 0,0-2-3 0,0 2-5 0,0-1-2 0,0-1-3 0,0 1-2 16,-4-2-4-16,4 1-3 0,-2-1-1 0,2-1-10 0,-3-1-3 15,3 1 0-15,-2-1-14 0,2 1-22 0,-4-2-20 0,4 0-25 0,0 0-26 0,0-2-31 16,-3 1-32-16,3-2-40 0,0 0-41 0,0-2-38 0,0-1-33 0,0 0-34 16,0 0-35-16,0 0-66 0,0 0-86 0,0 0-80 0,0 0-82 0,0 0-63 15,0-1-50-15,0 1-59 0,0 0-63 0,0-6-4 0,0 0 22 0,0 0 28 16,0 0 29-16,0-2 32 0,3-1 35 0,1-1 77 0,-2 1 96 0,3 0 100 16,-1-2 103-16,1 1 84 0,3-1 79 0</inkml:trace>
  <inkml:trace contextRef="#ctx0" brushRef="#br0" timeOffset="-150888.37">21790 15900 54 0,'0'-8'232'0,"0"1"37"0,0-1 20 15,0 1 9-15,0 0 7 0,2 2 6 0,-2-1 3 0,0-2 8 0,0 2 8 16,-2 0 9-16,2 0 9 0,0 0-27 0,-4 0-43 0,4 2-57 0,0-2-65 16,0 3-28-16,0-2-10 0,0 2-3 0,0 0 2 0,-2 1 2 0,2 1 4 15,-3 1-1-15,-1-1 4 0,4 1 2 0,-2 0 5 0,-1 0 8 16,-3 0 11-16,3 1 11 0,-5 0 13 0,1 3 17 0,2-1 20 0,-1 0 23 0,-3 1 24 15,0 2 18-15,4-1 14 0,-4 1 10 0,0 1 4 0,0-1-2 16,-2 0-3-16,2 0-11 0,0 2-11 0,0-2-17 0,-2-1-20 0,2 2-17 16,0-1-23-16,3-1-24 0,-3 0-28 0,4 0-22 0,-1-1-18 0,1 1-15 0,-2-3-14 15,5 2-9-15,-2-3-9 0,3 1-8 0,1-1-7 0,-4 1-6 16,4-2-3-16,0 0-3 0,0 0-3 0,0 3 0 0,0-2 0 0,4 2-1 0,-4 2-2 16,1-2 3-16,-1 1 6 0,6 2 1 0,-6 0 1 0,7 2 5 0,-5-1 5 15,3 1 8-15,-1 1 4 0,1 0 3 0,1 0 0 0,3 0 3 0,-6 0 4 16,6 0 1-16,-3-2-1 0,-1 2-1 0,4 0-7 0,-3-1 0 0,1 1-1 15,-2-2-4-15,1 1-6 0,-1-1-7 0,1 1-6 0,1-2-5 0,0 0-8 16,-3 0-5-16,1 0-8 0,-1-2-11 0,1 1-10 0,1-1-21 0,-3 1-22 16,3-4-16-16,-1 2-16 0,-1-1-30 0,-1-1-35 0,3-1-78 0,-1 0-94 15,1-1-96-15,-3-1-97 0,3-1-87 0,3 0-81 0,-4 0-88 0,4-1-89 16,-3-1-27-16,1 1 1 0,0-2 8 0,2 0 6 0,-3 0 28 0,3 0 35 16,-4 1 78-16,4 1 92 0,-2-1 99 0,1 1 98 0,1-1 88 0,-4 2 81 15</inkml:trace>
  <inkml:trace contextRef="#ctx0" brushRef="#br0" timeOffset="-150219.02">22052 15922 234 0,'-4'-7'374'15,"4"-1"77"-15,-1 2 52 0,-3 0 48 0,4 2 44 0,-2-2 46 0,-1 1 52 16,-1 1 34-16,2-1 29 0,-1 1 23 0,-1-1 15 0,-2 2-48 0,5-1-81 16,-7-1-102-16,7 0-115 0,-3 1-71 0,-1 0-52 0,1 1-42 0,-1-2-40 15,3 2-43-15,-6 0-45 0,3 0-32 0,1 2-27 0,-1-1-18 0,0 1-15 16,1-1-9-16,-1 2-6 0,-4 2-2 0,3 1 1 0,1-2-1 0,-4 4 1 15,0-1 1-15,3 1 3 0,-3 2 0 0,0 1-2 0,0 1 2 0,2 0-1 16,-2 1-1-16,0 1-1 0,3-1-6 0,-1 1-4 0,2-2-2 0,-1 1 0 16,3-1-5-16,-3 2-2 0,6-4-7 0,-2 2-7 0,2 0-3 0,0-3-4 15,0 2-2-15,2-2-3 0,-2 0-3 0,4 0-2 0,-2-2 1 0,1 0-2 16,1 0-5-16,-2-1-4 0,3 0-3 0,2 0-3 0,-1-2-4 0,5-1-7 16,-2-1-2-16,0-1-7 0,0 1-4 0,2-4-4 0,1-1-4 0,-1 2-5 15,2-4 1-15,-2-1 3 0,3 2 1 0,-1-2 1 0,-2 0 1 0,-2-1 3 16,1 2 4-16,-1-2 7 0,1 2 4 0,-1-2 6 0,-4 3 3 0,0 0 3 15,4-1 4-15,-3 1 4 0,-2 1 4 0,1 0 1 0,-1 1 2 0,-3 1 2 16,3 1 1-16,-4-1 1 0,4 2-2 0,-3 0-2 0,-1 2 1 0,0 0 2 16,0 0 0-16,0 0 2 0,0 0 1 0,0 0 0 0,0 0 0 0,0 0 1 15,0 0-1-15,0 0 0 0,0 0 0 0,0 0 0 0,0 0 0 0,0 0 0 16,0 0 0-16,0 0 2 0,0 0-2 0,0 0-2 0,0 0 1 0,0 0-4 16,0 0 2-16,0 0 2 0,0 0 1 0,0 0 1 0,0 0-1 0,0 3-1 15,-1 2-1-15,1-2 2 0,0 3-1 0,0-2 1 0,0 2 1 0,0 0 4 16,0 2 2-16,0-2 2 0,0 1 2 0,0 0 2 0,0 1 5 0,1 0 3 15,-1 1 5-15,4 0 2 0,0 0 4 0,-3 1 2 0,3 1 5 0,-2-1 6 16,1 1 8-16,3 1 4 0,-1 1 6 0,-1 1 3 0,1-2 7 0,-1 1 8 16,0 2 8-16,-3 2 5 0,5-1 1 0,-3 1 3 0,1 1 1 0,-2 1 2 15,3 1-1-15,-5-1-4 0,4 1-5 0,-4 1-3 0,4-2-2 0,-4 1 3 16,0 1-8-16,0-2-7 0,-4 1-12 0,4-1-8 0,0-1-3 0,-4 0-1 16,4 0 4-16,-5-1 5 0,5-1 4 0,-6-1 3 0,6-1 7 0,-3-1 7 0,1-2 6 15,-2 0 4-15,3-1 8 0,-3-2 8 0,0 0 9 0,-1 0 7 16,1-1 7-16,-1 1 10 0,-1-4 4 0,1 2 4 0,-4 0 4 0,4 0 3 15,-4 0 1-15,0-1 0 0,-1-1-6 0,0 1-73 0,-3-1-79 0,2 1 0 16,-2-1 0-16,-1 1 0 0,-1-1 0 0,1-1 0 0,-2 2 0 0,-1-2 0 0,-2 0 0 16,2-1 0-16,-4 2 0 0,1-3 0 0,2 2 0 0,-6 0 0 0,4-1 0 15,0-1 0-15,-3 1 0 0,3-2 0 0,-2 1 0 0,-1-1 0 0,3 0 0 16,0 0 0-16,2-1 0 0,-2 1 0 0,2-2 0 0,3 1 0 0,-3-2 0 16,4 0-110-16,-1 0-198 0,4-2-51 0,-1-1-36 0,5 0-33 0,-2-1-69 0,-1-2-87 15,5-2-85-15,1 1-85 0,1-2-73 0,3-2-68 0,0 2-60 0,0-3-61 16,3 0-1-16,1 0 24 0,1-2 36 0,-1 1 46 0,2 0 40 0,-1 1 36 15,0-3 88-15,1 1 104 0,-3 1 105 0,3-1 103 0,3 2 98 16,-4-1 93-16</inkml:trace>
  <inkml:trace contextRef="#ctx0" brushRef="#br0" timeOffset="-149469.33">22790 15405 64 0,'5'-8'295'0,"-5"2"79"0,6 2 43 0,-6-2 21 16,3 1 26-16,1 1 29 0,-2 1 40 0,2-2 42 0,-3 2 50 0,3 2 51 15,-4-1 36-15,5-1 30 0,-5 2-66 0,8-1-105 0,-7 2-80 0,5 0-68 16,-3 0-31-16,3 2-15 0,3 1-17 0,0-2-22 0,-4 4-31 16,4-1-37-16,2 2-47 0,2 0-43 0,-2 2-36 0,-2-1-26 0,4 4-10 0,-3-3-6 15,1 5 2-15,2-1 2 0,-2 0 2 0,1 1 3 0,-1 2 6 16,-2 0 8-16,0 0 7 0,2 2 9 0,-2-1 5 0,-3 2 10 16,3-1 7-16,-2 2 7 0,-2 1 3 0,-3-1 0 0,2 2 0 0,1 0-1 0,-5 2-2 15,4-1-1-15,-2 1-1 0,-2-1-3 0,-2 2-2 0,-2-1 0 0,2 1-3 0,-1 0-1 16,-1 0-3-16,-1 0-6 0,3 0-4 0,-5-2-4 0,1 2-7 15,1-3-5-15,-4 2-5 0,3-1-5 0,-3-1-7 0,4 0-22 0,-1-2-91 16,-6 1 0-16,6-2 0 0,-3 1 0 0,0 1 0 0,0-2 0 0,0 0 0 0,-2 0 0 16,2 0 0-16,-5 0 0 0,5-1 0 0,-2 1 0 0,-2-2 0 0,-1 1 0 15,-1-1 0-15,1 1 0 0,3-1 0 0,-3-1 0 0,-5 0 0 0,1 2 0 16,4-2 0-16,-6 0 0 0,2-1 0 0,-2 2 0 0,2-1 0 0,-2 0 0 16,-3 0 0-16,4-2 0 0,-2 1 0 0,-1-1 0 0,2-1-88 0,-3 0-218 15,5-1-50-15,-2-2-46 0,0-4-87 0,0 2-104 0,2-3-99 0,0-1-97 16,-2 0-100-16,7 0-103 0,-1-3-51 0,-1-2-27 0,1 0 6 0,-1-1 24 15,6 0 43-15,-2-2 53 0,0 0 44 0,-1 0 40 0,3-1 91 0,-2-2 109 16,-2 1 113-16,2-1 112 0,-1 1 125 0</inkml:trace>
  <inkml:trace contextRef="#ctx0" brushRef="#br0" timeOffset="-136573.52">10805 3735 61 0,'-10'-6'113'0,"-3"1"-1"0,4-1 0 0,-2 0-12 0,2 0-16 16,0 0-26-16,-2-1-32 0,2 1-14 0,0-3-8 0,0 1-10 0,0-1-15 15,3 0-34-15,-3 0-38 0,4-2-16 0,-4 1-6 0,3 0 3 0,-3-1 1 16</inkml:trace>
  <inkml:trace contextRef="#ctx0" brushRef="#br0" timeOffset="-130099.02">9516 6958 229 0,'-6'-1'295'0,"3"1"34"0,1-2 20 0,-2 1 13 0,4-1 8 0,-2 2 8 15,-1-1 9-15,3 1 7 0,-4-2 14 0,2 2 15 0,2 0 22 16,-3 0-49-16,-3-2-81 0,3 2-45 0,3-1-29 0,-6 0-6 0,3 1 8 16,1-2 20-16,-2 1 24 0,-1 1 15 0,1-2 8 0,-1 1 8 0,3 1 10 15,-2-2-8-15,1 2-17 0,1-1-11 0,-2 1-5 0,1 0-20 0,1-2-28 16,2 2-23-16,-4 0-26 0,4 0-25 0,0 0-35 0,0 0-19 0,-5-1-11 15,5-1-19-15,0 2-19 0,-4-2-10 0,4 2-4 0,-2-1-6 0,2 1-6 16,0 0-7-16,0 0-5 0,0 0-8 0,0 0-3 0,0 0-2 0,0 0-5 16,0 0-2-16,-3 0-1 0,3 0-3 0,0 0 0 0,0 0-1 15,0 0-2-15,0 0-2 0,0 0 1 0,0 0-2 0,0 0-3 0,0 0 2 16,0 0 1-16,0 0 0 0,0 0-2 0,0 0 1 0,0 0-2 0,0-1 1 16,0 1-1-16,0 0 2 0,0 0 1 0,0 0-2 0,0 0 1 15,0 0-1-15,0 0 2 0,0 0 0 0,0 0 0 0,3 0 0 0,-3 0 0 0,0 0 0 16,6 0 2-16,-6 0-1 0,5 1 1 0,-1-1-1 0,-2 0 1 15,1 0-1-15,3 3 1 0,-3-3-1 0,3 3 2 0,-1-1 0 0,2-1 0 16,-1 2 0-16,3-1 0 0,-4 1 0 0,4-1 2 0,-3 2-1 0,3-1 1 16,0 0-1-16,-2-2 2 0,2 2 2 0,0 0-1 0,0-2 1 0,0 3 1 15,0-1-2-15,-1 0 1 0,1-2 1 0,0 2 0 0,0 0 1 0,0-1-1 16,2-1 0-16,-2 2-1 0,0 0 1 0,0-1 0 0,0-1 1 0,-2 2 1 16,2-1-2-16,4-1 0 0,-4 1 1 0,-2 0 2 0,2 0 2 0,4 1 2 15,-4-1 2-15,2 1 0 0,-2-2 0 0,2 1 0 0,-2-1 2 0,3 1-1 16,-1-1 2-16,-2 0 2 0,6 1 2 0,-5-2 0 0,3 2 2 0,-2-1 0 15,3 1 0-15,-5-1-1 0,6 1-1 0,-2-2 2 0,-3 1 2 0,5 1 1 16,-2-2 0-16,-3 1 0 0,5-1 0 0,-2 2-3 0,-3-2-2 16,5 0 1-16,-6 0-2 0,5 0 1 0,-5 0 1 0,6 0-1 0,-4 0-1 15,1 1-1-15,-1-1-1 0,-2 0-1 0,0 0-1 0,2 0-1 0,-2 0-1 16,4 0 0-16,-4 0 0 0,-2 1 2 0,2-1-2 0,0 2-2 16,0-2 1-16,0 0-2 0,0 0 1 0,-3 0-1 0,5 0 2 0,-6 0 1 15,4-2 0-15,0 1 0 0,-3 1 1 0,3-1 2 0,0 1 0 0,0 0-1 16,-4-2-1-16,4 2 1 0,0-1-1 0,-3 1 1 0,3-2-1 0,0 2-1 15,-4-1-1-15,4 1-1 0,-3-2-1 0,-1 2-1 0,1 0-2 0,1-1 0 16,-5 1 0-16,3-2 0 0,2 2 0 0,-5 0 0 0,2-1-2 0,1 1-1 16,-1 0 0-16,-2 0 2 0,1-2-2 0,3 2 0 0,-6 0-2 0,3 0 1 15,3 0 2-15,-3 0 5 0,3 0 2 0,-3 0 1 0,3 0 0 0,-1 0 0 16,1 0 3-16,3-2 1 0,-4 2 1 0,4 0 2 0,0 0 2 16,2 0 3-16,-2-1 5 0,0 1 1 0,6 0-2 0,-6 0-2 0,1 0-2 15,3-1 0-15,2 1 1 0,-5-2 2 0,3 2-1 0,2-1-2 0,-5-1 1 16,5 1-1-16,-2 1 0 0,-3-2-3 0,3 1-3 0,-2-1-1 0,3 1-1 15,-5 1 4-15,4-2-2 0,-2 2-2 0,-2-2 1 0,2 1-1 0,-2 1-1 16,0-1-1-16,0-1-1 0,-4 2 1 0,4-1-1 0,-3 1 1 16,-1 0-1-16,3 0 1 0,-7-2-3 0,5 2 1 0,-3 0-2 0,-3 0-2 15,4 0-1-15,-4 0 2 0,0 0-1 0,2-1 1 0,-2 1-2 0,0 0-2 16,0 0-2-16,0 0-2 0,0 0-14 0,0 0-17 0,0 0-17 0,0 0-19 16,0 0-27-16,3 0-30 0,-3 0-75 0,0-2-95 0,6 1-103 0,-3 1-107 15,-1 0-122-15,2-2-130 0,1 2-71 0,1-3-51 0,-3-1-9 0,3-2 4 16,-3-2 12-16,-1-2 18 0,-2-3 23 0,4-1 30 0,-4-3 75 0,0-4 94 15,3-2 105-15,-1 1 108 0,-2-3 124 0</inkml:trace>
  <inkml:trace contextRef="#ctx0" brushRef="#br0" timeOffset="-125645.86">2729 9264 24 0,'-3'-3'256'0,"-3"-2"69"16,1 2 39-16,1 0 26 0,-1 0 18 0,1 2 10 0,-1-1 18 0,-1-1 20 15,3 0 23-15,-3 2 26 0,3-3 30 0,1 2 28 0,-2 0-40 0,2-1-75 16,-1 2-55-16,3-1-46 0,-6-1-24 0,6 2-13 0,0-1-11 0,0 2-7 16,-3-1-14-16,3 1-18 0,0-3-21 0,0 3-25 0,0 0-29 0,0 0-28 15,0 0-30-15,0 0-31 0,0 0-21 0,0 0-17 0,0-2-10 0,0 2-8 16,0 0-2-16,0 0-1 0,0 0-2 0,0 0-4 0,0 0 1 0,3-1-2 16,-3 1-1-16,0 0-2 0,0 0 0 0,0 0 0 0,0-2-4 0,0 2-4 15,0 0-4-15,0 0-4 0,0 0-7 0,0 0-7 0,6-1-1 0,-6 1-2 16,0 0 1-16,0 0-1 0,3 0 2 0,-1-2-1 0,2 1 2 0,-2-1 2 15,5 1 2-15,-2-2 4 0,1-1 1 0,3 2 1 0,0-1 4 0,2 0-1 16,1-2 4-16,-1 0 2 0,4 1 4 0,-1 1 1 0,1-3 0 0,-1 1 0 16,4 3-2-16,-3-4 1 0,-1 3-7 0,4-2-2 0,-3 2-2 0,3-1 2 15,-2-1 0-15,-3 2-4 0,3-1 1 0,-1 0-2 0,3 0 0 0,-4 1-2 16,1-1-1-16,-1 1 0 0,0-2 0 0,5 2 2 0,-5 0-1 0,1 0 2 16,-1 0 2-16,4-2 2 0,-3 3 2 0,3-3 5 0,-4 2 2 0,6 0 2 15,-6 0 2-15,6-1 4 0,-2 1 1 0,2-2 1 0,-2 2-1 0,2 0 2 16,2-2 0-16,-6 3 2 0,6-3-2 0,-2 1-2 0,-2-1 0 0,-2 1-2 15,2-1-2-15,2 1-2 0,-5-1 1 0,3 1-4 0,0-2 1 0,-2 1-1 16,-1 0-1-16,3 1 2 0,-4 0-1 0,6-1 1 0,-5 1-1 0,3 0 2 16,-4-1 0-16,4 2-1 0,-2-2-2 0,3 2-2 0,-5 0 1 0,4-1-1 15,-3 2-1-15,-1-2-1 0,4 1-1 0,-3-1 1 0,-1 2-1 0,2-1 1 16,1 0-2-16,-1-2-3 0,-2 2-2 0,1-1 1 16,-1 1-1-16,4-2-1 0,-3 2 0 0,-1 0 2 0,4-2-1 0,-3 3 4 0,-1-3-2 15,4 2-3-15,-3 0 0 0,-1 0 0 0,3-1 0 0,1 1 1 16,-4 0 2-16,4 0 0 0,0 0 0 0,-1-1 0 0,1 2 2 0,0-1-2 15,-2 0-2-15,-1 1-1 0,3-1 2 0,-4 0-1 0,4 1 1 0,-3 0-1 16,-1-1 1-16,1 1-2 0,-1 1 1 0,1-1 1 0,-1-1-2 0,1 2 0 16,-3-1-2-16,-1 1-1 0,4-1 2 0,-1 0-1 0,-1 1 1 0,-2 0-1 15,3-1 1-15,0 1-2 0,1 1-2 0,-2-2 1 0,1 2-1 0,1-1 1 16,-5-1-1-16,5 2 2 0,-1 0 2 0,-1-1 2 0,1 1-1 0,1 0-1 16,-4 0-4-16,5-2-2 0,-1 2 1 0,-5 0 3 0,5 0 1 0,-1 0 2 15,-1 2 0-15,-2-2 2 0,3 1-1 0,1-1-1 0,-1 0 0 0,-1 2-3 16,1-2 0-16,1 1 0 0,-1-1 3 0,1 2 5 0,-1-2-2 0,1 0-3 15,-1 1 0-15,4-1 0 0,-3 2 0 0,3-2-2 0,-2 1 2 16,2 0 0-16,0 1 0 0,-1-2 0 0,1 0 2 0,2 2 2 0,-2-2 1 0,2 1-2 16,-2-1 1-16,2 0 1 0,-2 0-4 0,2 0 1 0,-2 0 1 15,1 0 1-15,1 0 1 0,-2 0-2 0,6 0-2 0,-6 0 1 16,2 0-1-16,0-1-1 0,2 1 0 0,-3-2 0 0,1 2 0 0,0 0-1 16,4 0-1-16,-1 0 1 0,-3 0-1 0,4 0-1 0,-1 0 2 0,1 0-1 15,-1 0 2-15,1 0 0 0,-1 0 0 0,1 0 2 0,1 2-1 0,-1-2 2 16,-1 0 0-16,1 1 2 0,-1-1-1 0,1 0 1 0,1 0 1 0,-1 2 0 15,-1-2 0-15,4 1-2 0,-5-1-1 0,5 0 0 0,-3 0 0 0,-1 2-1 16,1-2-1-16,-1 1 1 0,1-1-1 0,-3 0 4 0,3 2-4 0,-1-2 2 16,1 0-1-16,-1 1 1 0,-3-1 0 0,4 2 0 0,-1-2 1 0,1 1 2 15,-1 1 3-15,3-2 2 0,-3 1-2 0,4-1-2 0,-3 1 1 0,-1-1 1 16,3 0-2-16,-3 2-1 0,1-2 0 0,-1 0-1 0,1 2-2 0,-1-2 1 16,-3 0-1-16,4 0-3 0,-1 0-1 0,-3 0-2 0,3 0 0 15,1 0 0-15,-4 0-2 0,3 0 1 0,1-2-1 0,-4 2 1 0,3 0-1 16,1 0 2-16,-4-2 0 0,1 2 0 0,-1 0-1 0,0-1-1 0,0 1 1 15,2 0 1-15,-2 0 0 0,0-1 0 0,-2 1 0 0,2 0 1 16,-2 0 2-16,2-2 0 0,-2 1 0 0,2 1-3 0,-2 0 2 0,-4 0 1 16,6-2 0-16,-5 1 0 0,3-1 0 0,0 2-1 0,-2-3 1 0,-2 3 0 15,-1-1 0-15,2-1 0 0,-1-1 0 0,0 1 0 0,-4 1 0 0,4 0 1 16,-5-1-1-16,0 1-1 0,-2-1 1 0,2 1 0 0,0-1 0 0,-3 2-2 16,3-1 1-16,-5 1 1 0,5-2 0 0,-4 2 0 0,-3 0 0 0,5-1 0 15,-5 1 0-15,1-2 1 0,3 2 2 0,-3 0 2 0,-3 0-5 0,2 0-5 16,-2 0 5-16,4 0 8 0,-4 0 5 0,0 0 5 0,0 0 5 0,0 0 2 15,0 0 5-15,0 0 4 0,0 0 2 0,0 0 1 0,0 0 2 16,0 0 3-16,0 0 6 0,0 0 4 0,0 0-1 0,0 0-6 0,0 0-3 16,0 0-3-16,0 0-1 0,0 0-2 0,0 0-3 0,0 0-3 0,0 0 0 15,0 0 0-15,0 0-3 0,0 0-2 0,0 0 0 0,0 0-1 0,0 0 0 16,0 0-1-16,0 0-2 0,0 0 0 0,0 0-1 0,0 0-2 0,0 0-3 16,0 0-3-16,0 0-1 0,0 0-2 0,0 0 0 0,0 0-3 0,0 0 0 15,0 0-2-15,0 0 1 0,0 0-4 0,0 0 1 0,0 0-3 16,0 0-1-16,0 0 1 0,0 0-2 0,0 0 0 0,0 0 0 0,0 0 0 15,0 0 0-15,0 0 0 0,0 0-2 0,0 0 1 0,0 0-1 0,0 0 1 16,0 0-1-16,0 0 2 0,0 0-3 0,0 0-3 0,0 0-12 0,0 0-14 16,0 0-26-16,0 0-30 0,0 0-29 0,0 0-29 0,0 0-29 0,-4-2-26 15,4 2-61-15,0 0-74 0,0 0-106 0,0-1-123 0,0 1-116 0,0 0-119 16,0 0-78-16,0-6-60 0,0 0-7 0,0-1 13 0,-2-1 22 16,-1-1 26-16,-3-1 26 0,1-2 28 0,-4-2 59 0,-4 2 75 0,2-3 106 15,-7 3 121-15,4 2 122 0,-6-1 122 0</inkml:trace>
  <inkml:trace contextRef="#ctx0" brushRef="#br0" timeOffset="-120750.72">6662 7731 10 0,'-8'-3'285'0,"3"0"66"0,-1 1 41 0,1-1 28 16,-2 0 26-16,1 1 26 0,1 2 24 0,0-2 27 0,1 2 27 0,-2-2 31 16,3 1 34-16,-3-1 10 0,1 1-2 0,1 1-73 0,3-2-100 0,-3 1-49 15,-1-1-27-15,5 1-20 0,-4-1-17 0,2 2-20 0,2 0-20 16,-4-3-26-16,4 3-27 0,0 0-30 0,0 0-36 0,0 0-30 0,0 0-31 16,0 0-27-16,0 0-24 0,0 0-16 0,0 0-11 0,0 0-10 0,0 0-8 15,0 0-6-15,0 0-3 0,0 0-1 0,0 0 1 0,0 0-2 0,0 0 1 16,0 0-2-16,0 0-2 0,0 0 1 0,4 0-1 0,-2 1 1 0,2 1-2 15,-3-2 0-15,3 0 1 0,1 2 1 0,-1-1 2 0,1-1 1 0,4 2-1 16,-3-1 2-16,3 1 0 0,-4-1 0 0,4 1 0 0,-3-2 0 0,3 1-1 16,0-1-1-16,0 2-1 0,2-2-1 0,-2 0-1 0,0 2 1 0,0-2-2 15,0 2-2-15,-2-2 1 0,2 2-2 0,0-2-2 0,4 1 1 0,-8-1 1 16,6 2 0-16,-2-1 0 0,-3-1 1 0,3 2 2 0,0-2 0 0,-4 0 0 16,4 1 0-16,-3-1-1 0,3 2 1 0,-4-2 0 0,-1 0 1 0,1 0 1 15,1 0 1-15,-3 1 0 0,3-1 0 0,-3 0 0 0,3 2 1 16,-1-2-1-16,-5 0 2 0,4 0 1 0,1 0 3 0,-5 0 1 0,0 0 4 15,0 0-1-15,0 0 5 0,6 0 5 0,-6 0 4 0,0 0 1 16,0 0 5-16,0 0 3 0,0 0 6 0,0 0 3 0,0 0 5 0,0 0 2 16,0 0 4-16,0 0 1 0,0 0 0 0,0 0 1 0,0 0-2 0,0 0-5 15,0 0-3-15,0 0-5 0,0 0-4 0,0 0-6 0,0 0-6 0,0 0-7 16,0 0-14-16,-2-2-18 0,2 2-18 0,0 0-21 0,0 0-27 0,0 0-35 16,0 0-62-16,0 0-79 0,0 0-88 0,0 0-96 0,0 0-85 0,0 0-82 15,0 0-103-15,0 0-113 0,2-3-44 0,1 0-10 0,3-3 1 0,-3 2 10 16,3-2 23-16,-1 0 30 0,1 0 61 0,1-3 78 0,-5 1 90 0,5 1 95 15,-5-1 86-15,3 1 81 0</inkml:trace>
  <inkml:trace contextRef="#ctx0" brushRef="#br0" timeOffset="-118340.63">15924 12694 34 0,'-4'-1'99'15,"4"-1"-1"-15,0-1-4 0,0 2-16 0,-1-2-20 0,1 3-21 0,-4-4-20 16,4 4-10-16,-2-2-4 0,-1-1-13 0,3 3-16 0,-4-3-26 0,2 0-27 16,2 3-14-16,-3-2-6 0,3 2 2 0</inkml:trace>
  <inkml:trace contextRef="#ctx0" brushRef="#br0" timeOffset="-117963.42">15792 12679 72 0,'0'3'67'15,"4"-1"-17"-15,-4-2-19 0,0 0-17 0,0 0-8 0,0 0-3 0,0 0-2 16,0 0 1-16,-4 4-11 0,4-4-14 0,0 5-20 0,0-5-25 0,0 4-8 16</inkml:trace>
  <inkml:trace contextRef="#ctx0" brushRef="#br0" timeOffset="-116915.04">15758 12786 6 0,'-4'-2'204'0,"2"2"35"0,2 0 23 0,0 0 10 0,0 0 10 0,-3 0 5 15,3 0 6-15,0-1 7 0,0 1 4 0,-2-2 6 0,2 2 5 0,0 0-20 16,-4 0-35-16,4 0-52 0,0 0-65 0,0-1-26 0,0 1-13 0,0 0-5 16,0 0 3-16,0 0-1 0,0 0 4 0,0 0 2 0,0 0 2 0,0 0 2 15,0 0 4-15,0 0-1 0,0 0-1 0,0 0-1 0,0 0-4 16,0 0-8-16,0 0-7 0,0 0-5 0,0 0-8 0,0 0-8 0,0 0-6 16,0 0-9-16,0 0-7 0,0 0-9 0,0 0-10 0,0 0-7 0,0 0-7 15,0 0-7-15,0 0-4 0,0 0-1 0,0 0-4 0,0 0 2 0,0 0-6 16,0 0 2-16,0 0-1 0,0 0 1 0,0 0-1 0,0 0-2 0,0 0-4 15,0 0-8-15,0 0-10 0,0 0-13 0,0 0-16 0,0-2-15 0,0 2-21 16,0 0-23-16,0 0-25 0,0 0-27 0,0 0-28 0,0 0-42 0,0 0-49 16,0 0-55-16,0 0-61 0,0 0-19 0,0-3-7 0,0 3 10 0,6-3 9 15,-6 3 20-15,3-3 16 0,-1 0 27 0,-2 3 22 0,4-3 29 0,-4 3 28 16,0-4 41-16</inkml:trace>
  <inkml:trace contextRef="#ctx0" brushRef="#br0" timeOffset="-116503.29">15810 12745 40 0,'4'-1'258'0,"-2"-1"44"0,-2 2 24 0,0-1 13 16,0 1 5-16,0 0 7 0,0 0 8 0,0 0 6 0,0 0 7 0,0 0 9 16,0 0 11-16,0 0 12 0,0 0-64 0,0 0-99 0,0 0-57 0,0 0-36 15,0 0-15-15,0 0-6 0,0 0-8 0,0 0-5 0,0 0-7 0,0 0-5 16,0 0-9-16,0 0-8 0,0 0-16 0,0 0-14 0,0 0-24 0,0 0-23 16,3 0-23-16,-3 0-26 0,6 1-20 0,-6-1-18 0,3 0-20 0,-1 2-17 15,2-2-19-15,1 0-17 0,-1 1-20 0,-3-1-19 0,3 0-18 0,2 0-19 16,-3 0-17-16,1 2-17 0,-2-2-22 0,1 0-27 0,-3 0-21 0,0 0-23 15,0 0 1-15,0 0 12 0,0 0 15 0,0 0 15 16,0 0 19-16,0 0 17 0,0 0 23 0,-3-5 26 0,1 4 23 0,2 1 26 0,-4-3 63 16</inkml:trace>
  <inkml:trace contextRef="#ctx0" brushRef="#br0" timeOffset="-116166.92">15852 12734 60 0,'-4'0'199'0,"-1"0"67"0,1 0 35 15,4 0 20-15,-5 0 12 0,5 0 14 0,-4 0 8 0,-1 0 11 0,3-1 6 16,-2 1 10-16,1 0 10 0,1 0-16 0,-2 0-29 0,2 0-61 0,-1 0-79 16,-1 0-30-16,4 0-11 0,-2-1-1 0,2 1 3 0,-3 0 4 0,3 0 6 15,-4 0 4-15,4 0 2 0,0 0-3 0,0 0-4 0,0 0-7 0,0 0-13 16,0 0-11-16,0 0-11 0,0 0-17 0,0 0-16 0,0 0-14 0,0 0-7 15,0 0-18-15,0 0-19 0,0 0-14 0,0 0-10 0,0 0-10 0,0 0-5 16,0 0-2-16,4 0-2 0,1-2-1 0,-5 2 0 0,4 0-1 0,1 0-1 16,1 0-2-16,-3 0-7 0,-3 0 2 0,6 0 5 0,-3 0 1 0,-1 0 1 15,-2 0 2-15,0 0 3 0,4 0 0 0,-4 0 3 0,0 0 2 16,0 0 4-16,0 0 4 0,0 0 5 0,0 0 8 0,0 0 9 0,0 0 9 16,-4 2 8-16,2-1 11 0,-1-1 7 0,-3 0 13 0,1 0 14 0,-1 0 13 15,-1 0 13-15,-2 0 9 0,4 0 5 0,-4 0 1 0,-2 0 1 16,5 0-3-16,-3 0-5 0,0 0-6 0,4 0-6 0,-1 0-6 0,-1 1-9 15,5-1-14-15,-3 0-15 0,1 0-10 0,1 0-5 0,3 0-15 0,0 0-16 16,0 0-10-16,0 0-5 0,0 0-8 0,0 0-8 0,0 0-8 0,0 0-8 16,0 0-6-16,0 0-2 0,0 0-7 0,0 0-4 0,0 0-20 0,0 0-27 15,7 0-34-15,-5 2-40 0,3 0-53 0,2-1-55 0,1 1-50 0,1-1-42 16,0-1-47-16,0 2-45 0,2-1-68 0,-2 1-77 0,5-1-50 0,-1-2-41 16,-2-1-6-16,3 1 8 0,-1-1 35 0,-2 1 48 0,3-4 54 15,-5 2 54-15,0 0 54 0,2-1 44 0,-2 1 52 0,-4 0 53 0,4 1 71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5:48:52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25167 11998 91 0,'0'-3'241'0,"0"0"35"0,3 2 21 0,-1-3 11 0,-2 2 11 0,4 0 8 0,-4 1 7 0,0 1 9 0,0-2 11 0,0 2 10 0,0 0 10 0,3-3-32 0,-3 3-54 16,0 0-56-16,2-1-63 0,-2 1-23 0,0-2-9 0,0 2 1 0,0-3 2 15,0 2 5-15,0 1 6 0,4-4 3 0,-2 3 3 0,-2 0 4 0,0 1 4 16,0-2 5-16,0 2 5 0,3-1 9 0,-3 1 4 0,0 0 8 0,0 0 10 16,0-2 2-16,0 2 6 0,0 0 2 0,0 0 0 0,0 0 0 0,0 0-4 15,6 0-4-15,-6 0-4 0,0 2-7 0,3-1-5 0,-3-1-8 0,4 2-9 16,-4-1-10-16,2 0-12 0,-2 3-11 0,0-1-12 0,0 1-11 0,0 1-9 15,0 0-9-15,0 2-8 0,0 0-5 0,0 1-4 0,-2-1-9 0,2 2-6 16,-7 0-5-16,7 2-7 0,-6-1-4 0,6 1-5 0,-3-1-6 16,1 1-5-16,-2-1-1 0,2 2-4 0,-1-1-2 0,-1-1-2 0,4 1-4 15,-2-1-1-15,-1-1-4 0,1 0-2 0,2 2-2 0,-4-2-3 16,4 0 0-16,0 0-2 0,-3-2-1 0,3 2-3 0,-2-2 0 0,2 1 2 16,0-2-4-16,-4 2-1 0,4-1 0 0,0-1-1 0,0-1-1 0,0 1 1 15,-2-2-4-15,2 1-2 0,0-1-8 0,0-1-9 0,0 2-14 0,0-4-14 16,0 2-28-16,0-3-34 0,0 0-61 0,0 0-76 0,0 3-72 0,0-3-71 15,0 0-63-15,0 0-56 0,0 1-59 0,0-1-61 0,0 0-64 0,0 0-70 16,0 0-22-16,0 0 0 0,2-2 20 0,-2 2 29 0,0-6 62 0,0 1 76 16,0 5 72-16,0-6 70 0,0 2 63 0,-2-1 57 0,2 1 61 0,-7-1 63 15</inkml:trace>
  <inkml:trace contextRef="#ctx0" brushRef="#br0" timeOffset="13154.37">24382 12230 84 0,'-2'0'283'0,"-2"2"49"0,4-2 25 0,-2 2 15 0,2-2 10 0,0 0 9 0,0 0 5 0,0 0 9 0,0 0 12 0,0 1 10 0,0-1 11 16,0 0-25-16,0 0-44 0,0 0-76 0,0 0-89 0,0 2-37 0,0-2-12 15,2 1-1-15,-2-1 3 0,0 3 3 0,0-3 6 0,0 0 6 0,4 3 7 16,-2 0 10-16,-2-2 5 0,0 3 11 0,0-1 7 0,0 0 7 0,0 0 8 16,0 0 0-16,0-1 2 0,0 3-4 0,0-2-4 0,0 2-7 0,0-2-6 15,0 1-9-15,-2 1-12 0,2-1-16 0,-4 1-12 0,4-1-17 0,0 2-17 16,0 0-16-16,-2-1-18 0,-1 1-11 0,3 0-14 0,0 1-8 0,-4-1-4 16,4 2-3-16,0-2-5 0,-5 1-4 0,5-1-4 0,-2 1-4 0,2 1-4 15,0 0-4-15,-4-1-5 0,1-1-2 0,3 1-2 0,-2 1-2 0,-2-2 0 16,4 2-3-16,0-2-2 0,0 0-2 0,0-1-1 0,0 0-2 0,0 1-4 15,0-3-5-15,0 1-5 0,0 1-14 0,0-2-14 0,0 0-32 16,0-1-42-16,0-2-69 0,4 3-81 0,-4-3-71 0,0 0-67 0,2 0-68 16,1-2-66-16,-3 2-95 0,4-3-103 0,-2 0-47 0,3 0-17 0,-1-2 3 15,-1 1 12-15,-1 0 30 0,4-2 38 0,-3 0 70 0,3 1 79 16,-3-1 73-16,-1 0 65 0,2 2 68 0,1-2 70 0</inkml:trace>
  <inkml:trace contextRef="#ctx0" brushRef="#br0" timeOffset="14110.6">24581 12178 81 0,'0'-1'241'0,"0"1"37"16,0 0 25-16,3-2 16 0,-3 2 11 0,0 0 12 0,2-2 12 15,-2 2 10-15,0 0 13 0,0 2 14 0,0-2 12 0,4 2-23 0,-4-2-43 16,3 1-50-16,-3-1-52 0,0 3-20 0,0-3-2 0,0 3 1 0,0-3 7 16,0 2 8-16,0-2 4 0,0 3 9 0,0-3 8 0,0 2 0 0,0-2 2 15,0 0 1-15,0 2-3 0,0-2-6 0,0 0-4 0,0 0-11 0,0 2-10 16,0-2-11-16,0 0-12 0,-3 3-14 0,3-3-13 0,0 3-17 0,0-3-13 16,0 1-15-16,0-1-13 0,0 5-12 0,0-4-14 0,0 2-11 0,0-3-13 15,0 5-7-15,0-4-5 0,0 4-7 0,0-4-3 0,0 2-1 0,0 0-4 16,0 0-1-16,0-1-3 0,0 1 0 0,0 0-1 0,0-2-2 0,0 2-5 15,0-3-1-15,0 3 0 0,0-3 0 0,0 0-1 0,0 1 0 16,0-1-2-16,0 4 2 0,0-4-2 0,0 0 0 0,0 0-2 0,0 3 4 16,0 0-1-16,0-3 2 0,0 0 3 0,0 3-1 0,0-3-1 0,0 3-1 15,0-2 2-15,-4 2-2 0,4-3-2 0,0 3-2 0,0-1-1 0,0 1-1 16,0 0 0-16,0-3-3 0,-2 1-3 0,2 2-1 0,0-3-1 0,0 2-1 16,0-2 0-16,-3 3-1 0,3-3-2 0,0 1-2 0,0-1 2 0,0 0 0 15,0 2-1-15,0-2 1 0,0 3-2 0,-4-2 2 0,4-1 2 16,0 3-1-16,0 0 2 0,-2-1 0 0,2 0 0 0,-3 0 0 0,3 1 2 15,0 0-2-15,-2-1 0 0,-2 1-2 0,4-2 2 0,0 1 0 0,0 0 0 16,-3 0-1-16,3 0-2 0,0-2-2 0,0 3-1 0,-2-2 2 0,2-1-1 16,-4 2-2-16,4-2-1 0,0 3 4 0,0-3-1 0,0 3 1 0,0-3-2 15,0 1-2-15,0-1 1 0,-2 3-1 0,2-3 1 0,0 2-1 0,0 1 4 16,-3-2-2-16,3 1-2 0,-4-1 1 0,4 2-1 0,0 0 1 0,0-3-1 16,0 2 1-16,-2 1-1 0,2 0 1 0,0-3-1 0,-3 1 4 0,3 2-1 15,0-3 1-15,0 3-1 0,0-3-1 0,0 3 0 0,0-3 0 16,0 2 2-16,0-2-4 0,-4 2 2 0,4-2 0 0,0 2 0 0,0-2 0 15,0 2 0-15,0-2-1 0,0 0-1 0,0 3 1 0,0-3-1 16,0 0 1-16,0 0 1 0,-2 1-2 0,2-1 2 0,0 0-1 0,0 0 1 0,0 2 1 16,0-2 4-16,0 0-2 0,0 0-2 0,0 0-1 0,0 0 0 0,0 0-1 15,0 0-1-15,0 0-1 0,0 0 0 0,0 0 0 0,0 0 0 16,0 0-1-16,0 0-1 0,0 0-2 0,0 0-5 0,0 0 3 0,0 0 3 16,0 0 0-16,2-2 0 0,2 1 1 0,-1-1 2 0,-1 1 0 0,2-3 0 15,1 0 2-15,-1 1-1 0,-2-1 4 0,5-1-2 0,-5 1 1 0,3-1 1 16,-1 1-4-16,-1-1 1 0,-1-1-1 0,5 3 4 0,-5-3-2 0,-2 2 0 15,6-1-2-15,-6 2 2 0,3-3 0 0,3 3 2 0,-6-2-2 0,5 3 0 16,-5-1 0-16,4 0-2 0,-1 1 4 0,-1-1-1 0,2 0-1 0,-3 2-1 16,-1-2 1-16,4 1 0 0,-4-1 0 0,4 2 0 0,-2-2-2 0,-2 3-1 15,0-2 2-15,0 2-2 0,0-3 1 0,0 3 1 0,0-1 2 16,0 1 1-16,0 0-4 0,0 0-4 0,0 0 0 0,0-4 3 0,0 4 2 16,0 0 1-16,0 0 1 0,0 0 2 0,0 0 0 0,0 0 0 0,0 0-1 15,0-1-4-15,0-2 1 0,0 3-1 0,0 0 5 0,0 0 3 16,0 0 0-16,0 0-3 0,0 0-1 0,0 0-2 0,0 0 0 0,0 0 0 0,0 0 0 15,0 0-2-15,0 0 2 0,0 0 2 0,0 0-1 0,0 0 1 16,0 0-1-16,0 0 1 0,0 0-2 0,0 0-2 0,0 0 2 0,0 0 2 16,0 0-4-16,0 0 1 0,0 0 1 0,0 0 0 0,0 0 0 0,0 0-2 15,0 0-1-15,0 0-3 0,0 0-4 0,0 0-5 0,0 0-6 0,0 0-9 16,0 0-14-16,0 0-17 0,0 0-37 0,0 0-43 0,0 0-65 0,0 0-76 16,0-1-58-16,0 1-55 0,-2-2-47 0,-2 1-41 0,4-1-53 0,0 2-52 15,0 0-68-15,-4-3-74 0,3 0-23 0,1 3 2 0,-4-4 28 16,4 1 40-16,0 3 65 0,-2-5 73 0,2 5 61 0,0-4 55 0,0 4 47 15,0 0 45-15,0 0 56 0,0-5 61 0</inkml:trace>
  <inkml:trace contextRef="#ctx0" brushRef="#br0" timeOffset="14683.06">24577 12153 232 0,'-2'0'323'0,"2"0"40"0,-3-2 23 0,3 2 14 0,0 2 12 0,0-2 14 0,0 0 19 15,0 2 21-15,0-2 24 0,0 4 24 0,0-3 19 0,0 2-47 0,0 0-80 16,3 0-74-16,-1-1-75 0,-2 2-36 0,0 1-22 0,4-1-12 0,-4-1-10 16,3 1-16-16,-1 3-17 0,2-3-22 0,-1 1-23 0,-1-2-27 0,4 3-27 15,-3-2-35-15,3 1-35 0,-1-2-35 0,-1 1-34 0,1-1-28 0,-1 0-26 16,1-1-19-16,1-1-20 0,-3 1-10 0,3-1-13 0,-1-1-12 16,-1 0-9-16,1 0-3 0,0-1-1 0,-1-1 13 0,2 1 18 0,1-1 22 15,-2-1 25-15,1 0 23 0,-1 0 23 0,0 0 20 0,-1 0 15 0,5-1 12 16,-3 1 14-16,-1 0 11 0,2 0 10 0,-5 0 9 0,3 0 10 15,-1 0 8-15,1 1 8 0,-1 1 8 0,-2-2 2 0,2 1 9 0,-1 0 7 16,-3 2 8-16,2 0 8 0,-2 0 6 0,0 0 5 0,0 0 6 0,0 0 3 16,0 0 0-16,0 0 0 0,0 0-2 0,0 4-5 0,-2-3-2 0,-1 2-3 15,-1-1-6-15,-2 1-7 0,5 1-6 0,-7 1-10 0,1-1-6 0,0 2-7 16,-2-1-4-16,2 1-5 0,-2 0-5 0,-4 1-3 0,6 1 0 0,-6-2-2 16,4-1 2-16,0 3-1 0,-2 0-1 0,-2-2 1 0,3 0-1 0,1 0 2 15,0-1 0-15,-2 2 0 0,2-1 2 0,0-1 1 0,0 0 1 16,1 0 4-16,-4-1 5 0,6-1 5 0,-3 2 6 0,0-2 3 0,4 0 7 15,1 0 1-15,-1-2 2 0,3 2 1 0,-2-1 2 0,1-1-1 16,3-1 3-16,0 0 4 0,3 2 3 0,-3-1 4 0,4 1 2 0,-2-1 2 16,3-1 1-16,-1 0-3 0,5 0 4 0,-4 0 3 0,6-1 3 0,-2-1 3 15,0 1 3-15,6-1 0 0,-3-1 0 0,-1 0-3 0,4 2-2 0,-3-2-4 16,3 0 0-16,-4 0 0 0,3-1 2 0,1 2 3 0,-6-1 3 0,3-2-1 16,-1 4 6-16,0-2 4 0,-2-1 5 0,4 2 6 0,-4-1 4 0,-2 0 2 15,2 1 2-15,-4 1 1 0,4-2-2 0,-1 1-4 0,-7 0-5 0,5 1-8 16,1 0-7-16,-1-1-7 0,-5 1-9 0,3-1-8 0,1 1-9 0,-1-1-7 15,0 2-7-15,-3-1-4 0,-1-1-5 0,0 2-7 0,4 0-13 0,-4 0-16 16,0 0-29-16,2-1-34 0,-2 1-38 0,0 0-43 0,0 0-35 0,0 0-33 16,0-3-33-16,0 3-35 0,0 0-43 0,0-2-44 0,-2-1-63 15,-2 2-68-15,4 1-32 0,-1-3-17 0,-3 0 16 0,0 0 23 0,4 3 37 16,-5-2 39-16,1-1 35 0,-1 1 33 0,3 1 32 0,2 1 37 16,-3-3 41-16,3 3 45 0</inkml:trace>
  <inkml:trace contextRef="#ctx0" brushRef="#br0" timeOffset="15118.09">24814 12061 3 0,'-4'-3'262'0,"4"0"60"0,0 3 29 16,0 0 19-16,0 0 14 0,-1 0 16 0,-3 3 13 0,4 0 23 0,-2 2 21 16,-1-1 30-16,-1 4 30 0,4-1 8 0,-6 2-3 0,6 2-62 0,-1 0-86 15,-7 3-33-15,7 0-9 0,-3 1-1 0,0 1 3 0,-1 2-4 16,3-1-8-16,-5 2-12 0,5 0-22 0,-3-1-26 0,1 4-28 0,-1-5-29 15,-1 3-31-15,-1 0-31 0,5-4-30 0,-5 1-22 0,5-1-22 0,-2-1-18 16,-1 0-17-16,1-1-10 0,4-2-7 0,-1 0-7 0,-3-3-4 16,4 1-3-16,-2-2-4 0,-1-2-7 0,3 1-7 0,0-1-13 0,0-1-17 15,0-2-24-15,0-2-34 0,0-1-43 0,0 0-50 0,0 0-46 0,0 0-49 16,0 0-38-16,0 0-32 0,0 0-27 0,0-1-21 0,3-2-18 0,-1 0-17 16,2-2-11-16,-3-1-7 0,3 2 1 0,0-2 5 0,-3-2 17 0,5 0 22 15,-6 0 19-15,4 0 15 0,-1-1 14 0,-1-1 12 0,2 1 21 0,-1 0 24 16,-3 1 46-16,2-1 52 0,-2 2 66 0,4-1 69 0,-3 0 66 0,-1 3 60 15,0-1 58-15,0 1 56 0,0 1 53 0,0-1 50 0,0 2 44 0,-1 2 37 16,-3-2 22-16,2 3 19 0,-1 0 6 0,-1 0 1 0,-1 0 0 16,1 3 2-16,-2-2-2 0,1 2-5 0,-4 2-2 0,4-1-5 0,-4 2-4 15,0 0-4-15,-2-2-8 0,-2 4-7 0,6 0-16 0,-10-1-14 0,7 1-27 16,-1-1-32-16,-2 2-38 0,-1-1-46 0,3-1-38 0,-2 2-38 0,-1-1-44 16,5 1-50-16,-2-4-60 0,-2 3-68 0,6-2-68 0,0 0-67 15,-2-1-53-15,3-1-46 0,1-1-50 0,1 0-44 0,4-1-63 0,0-2-67 16,0 0-62-16,0 0-57 0,0 0-9 0,4-3 9 0,1-2 38 0,1 1 49 15,1-3 56-15,2 3 60 0,-2-2 48 0,2 0 46 0,-3 0 44 0,6 0 47 16,-3 2 62-16</inkml:trace>
  <inkml:trace contextRef="#ctx0" brushRef="#br0" timeOffset="15360.26">24714 12373 168 0,'4'0'303'0,"-2"0"34"0,5 3 20 0,-5-3 15 0,5 2 15 16,-7-1 14-16,2 0 18 0,2 3 18 0,-3-3 25 0,3 1 26 15,0 1 26-15,-3 0 24 0,-1 0-55 0,6 1-89 0,-6-1-28 0,4 2-1 16,-1-1 7-16,-1 0 7 0,2 0 2 0,-3 2-1 0,3 1-6 0,0-2-6 16,-3 2-15-16,7-1-25 0,-7 2-30 0,5-2-36 0,-2 0-37 0,1 0-38 15,0 0-34-15,-1 0-30 0,1-2-24 0,3 2-21 0,-7-1-14 0,5-1-10 16,1 2-12-16,-1-1-10 0,-1 1-10 0,0-1-4 0,1 0-4 0,-3 0-5 16,6-1-3-16,-3 0-2 0,-1 0-5 0,3-1-10 0,-3 0-11 0,-3-2-19 15,5-1-37-15,-5 2-48 0,5-2-75 0,-5-2-86 0,3 2-74 0,-1-1-69 16,0-1-76-16,1 1-81 0,-3-2-84 0,1-1-83 0,1 0-36 0,-2 0-12 15,1-1 4-15,-1 0 11 0,-2 1 35 0,0 4 44 0,0-4 72 16,0-2 88-16,0 3 73 0,0 3 70 0,-5-5 77 0,5 2 83 0</inkml:trace>
  <inkml:trace contextRef="#ctx0" brushRef="#br0" timeOffset="16133.67">24201 11586 237 0,'0'-2'327'0,"-2"-1"47"0,-2 2 25 0,4 1 23 0,0 0 22 0,0 0 20 0,0 0 25 0,0 0 25 0,0 0 26 0,0 0 19 0,0-2 21 16,0 2-50-16,0 0-81 0,0 0-79 0,0 0-77 0,0 0-38 0,0 0-19 16,0 0-13-16,0 0-9 0,0 0-5 0,0 0-7 0,4 2-8 0,-2-2-11 15,1 1-8-15,3 1-9 0,-3 1-4 0,-1-2-5 0,6 4-1 0,-3-2-1 16,-1 1-1-16,1 1-4 0,0 1-5 0,1 0-8 0,-3 0-11 15,3 1-14-15,-3 1-15 0,-1 1-11 0,6 0-11 0,-7 0-9 0,3 0-8 16,-2 1-3-16,1-1-7 0,1 2-6 0,-2-1-3 0,1-1-3 0,-1 0-3 16,-2 2-3-16,0-2-3 0,4 0-4 0,-4 1-4 0,0-1-2 0,-4 0-2 15,4-1 0-15,0 1-2 0,0 0-1 0,-2 0-1 0,-1-2-2 0,3 0-2 16,0 1 1-16,-6 0-2 0,6-2-2 0,-3 1-2 0,1-1-7 16,-2 0-7-16,3 0-6 0,1-1-12 0,-8 1-10 0,8-2-23 0,-5 2-26 15,5-3-37-15,-4 1-44 0,2 0-48 0,-1-3-54 0,3 1-50 0,0-2-50 16,-2 1-38-16,2-1-36 0,0 0-39 0,0 0-41 0,0 0-51 0,0 0-57 15,0 0-37-15,2-4-28 0,-2-1 16 0,5 1 33 0,-1-2 42 0,-1 0 54 16,3-2 48-16,-2 1 49 0,3-2 43 0,-4 1 39 0,3 0 45 0,3 0 53 16,0 0 60-16</inkml:trace>
  <inkml:trace contextRef="#ctx0" brushRef="#br0" timeOffset="16575.32">24528 11520 208 0,'0'-5'301'15,"0"2"37"-15,0 0 20 0,0 0 14 0,0 3 11 0,0 0 12 0,0 0 13 16,0 0 18-16,0 0 17 0,0 0 19 0,0 0 17 0,-3 2-44 0,3 1-70 16,0 0-62-16,-2 0-55 0,-2 3-19 0,4-2 1 0,-5 2 6 0,5 2 14 15,-6-1 10-15,3 2 11 0,-3 2 5 0,1-1 1 0,-2 2-6 0,1 0-5 16,-3 2-7-16,4-2-9 0,-4 3-11 0,3-2-11 0,-3 1-16 0,4 1-17 15,-1-2-23-15,-3 1-18 0,6-1-23 0,-3-1-23 0,4 0-19 0,2-1-17 16,-7-1-15-16,7-1-12 0,0 0-10 0,0-1-8 0,4-1-6 0,-1-1-3 16,-3 0-3-16,2 0-2 0,4-1-1 0,-3-2 0 0,3 1-1 0,-1-2-2 15,2-1 0-15,2 0-2 0,-3-2 2 0,-1 0-2 0,6-1 2 16,-2-1 0-16,0-1-1 0,0-1 1 0,0 0 0 0,2 0 0 0,-5-1 0 16,3-1-2-16,0 2 2 0,-4-1 0 0,2-1 2 0,-5 3 1 0,4-2 1 15,-3 2-1-15,3-1 2 0,-6 1 1 0,3-1 1 0,-3 1 2 16,0-1 0-16,-3 1 0 0,3-1-1 0,-2 2 1 0,-2-1-2 0,1 0 2 15,3 2-1-15,-6-1-4 0,4 0-1 0,-5 1 0 0,2-1-4 0,-4 2-4 16,3-1-1-16,3 0-1 0,-5 2-5 0,1 0-5 0,0 0-5 0,0 0-10 16,1 0-10-16,3 0-13 0,-3 0-23 0,1 2-29 0,1-2-44 0,-1 2-51 15,3-2-53-15,2 0-52 0,0 0-46 0,0 0-38 0,0 0-30 0,0 0-22 16,0 0-16-16,2-2-9 0,3 0-17 0,-1 2-14 0,1-2-5 0,1 0-2 16,-3 1 15-16,6-2 19 0,-3 0 15 0,3 0 13 0,-4-2 10 0,4 1 11 15,0-1 17-15,-3 1 20 0,6-1 20 0,-6 1 20 0,-1-1 23 16,4 1 27-16,-3 1 27 0,-1-1 29 0,2 0 33 0,-1 3 32 0</inkml:trace>
  <inkml:trace contextRef="#ctx0" brushRef="#br0" timeOffset="16891.14">24619 11634 75 0,'3'-2'220'0,"-1"0"37"0,3 1 23 16,-1 0 16-16,0-1 14 0,-2 2 13 0,-2 0 8 0,0-1 11 16,0 1 11-16,3-2 10 0,-3 2 3 0,0 0 3 0,0 0-59 0,0 0-87 15,0 0-41-15,0 0-20 0,0 0-7 0,0 0 2 0,0 0 1 0,4 0 7 16,-4 0 9-16,2 2 7 0,-2-2 11 0,0 1 11 0,0 1 11 0,3 0 11 16,-3 2 11-16,0-1 11 0,0-2 7 0,0 4 7 0,0-1 0 0,0 1-2 15,-3-1-9-15,3 2-12 0,0 0-11 0,0 0-11 0,0 2-16 0,0-3-16 16,0 2-18-16,0-1-16 0,0-1-18 0,0 0-20 0,3 1-16 0,-3-1-14 15,2-1-13-15,-2 1-10 0,4-2-5 0,-1 0-5 0,-1 0-4 0,2 0-3 16,-3-2-5-16,3 2-4 0,2-1-4 0,-3-2-2 0,1 0-3 16,-2 0 0-16,3 0-2 0,-1 0-1 0,1-2-1 0,0 1-1 0,-1-2-1 15,0 1-1-15,-3-1-2 0,5 0-2 0,-2 0-1 0,-1 0 0 0,-1 0 0 16,2-1-1-16,-1 1-1 0,-3-2 2 0,0 2 0 0,2-2-3 0,-2 1 2 16,0 0-1-16,0-1-1 0,0 0-2 0,0 1 1 0,0-2-4 0,-2 2 1 15,2-2-2-15,0 0-3 0,-3 0-3 0,-1 1-8 0,2-1-10 16,-1 0-20-16,-1 2-21 0,4-2-44 0,-6 1-56 0,5 1-61 0,-3-1-62 15,0 1-50-15,3-1-41 0,-3 2-37 0,2-1-33 0,-1-1-30 0,-1 1-35 16,4 2-36-16,0-1-38 0,0 3-43 0,0 0-50 0,-2-6 13 0,4 0 39 16,-2 3 54-16,4-3 59 0,-4 3 50 0,3-2 44 0,-1 3 35 0,3-1 33 15,-1 0 32-15,1 1 38 0,1-1 43 0,-2 2 47 0</inkml:trace>
  <inkml:trace contextRef="#ctx0" brushRef="#br0" timeOffset="17200.27">24800 11503 139 0,'0'-3'276'0,"-4"1"42"0,4 2 27 16,0 0 18-16,0 0 11 0,0 0 11 0,4-2 8 0,-4 2 10 0,0 0 12 16,0 0 8-16,0 0 7 0,0 0-41 0,0 0-67 0,0 0-72 0,0 0-77 15,0 0-38-15,-4 2-25 0,4 2-14 0,0 0-11 0,0-1-4 0,0 2-5 16,0-2-4-16,0 0-2 0,0 1-1 0,0-1 4 0,0 0 3 0,4 0 8 16,-4-1 9-16,5 0 13 0,-5 0 13 0,4 0 16 0,-3-1 14 0,3 1 17 15,-4-1 15-15,4-1 15 0,-4 0 12 0,1 2 7 0,-1-2 4 0,8 0 2 16,-8 0-4-16,1-2-5 0,-1 2-11 0,0 0-9 0,4-1-13 0,-2-1-13 15,-2 1-17-15,0 1-18 0,0-4-20 0,3 2-17 0,-3 0-20 0,0-1-17 16,0 0-12-16,0 0-11 0,0 0-7 0,0 0-6 0,0 0-6 16,0 0-4-16,0 0-16 0,-3 0-16 0,3 2-18 0,0-2-19 0,-2-1-37 15,-2 2-48-15,4 0-58 0,-1-1-66 0,1 2-54 0,-4-1-52 0,0 2-56 16,3-1-61-16,1 1-85 0,0 0-97 0,-4-3-36 0,4 3-9 0,0 0 7 16,0 0 15-16,0 0 35 0,-5 0 46 0,5 0 57 0,-4 3 66 15,-1-2 53-15,1 2 53 0,4 2 57 0,-2-1 60 0</inkml:trace>
  <inkml:trace contextRef="#ctx0" brushRef="#br0" timeOffset="24356.42">24901 3789 130 0,'-2'1'217'0,"2"-1"20"0,0 2 12 0,0-2 10 0,0 0 8 0,0 0 9 0,0 0 4 15,0 0 8-15,0 0 5 0,2 0 5 0,-2 0 6 0,0 1-47 0,3-1-69 16,1 2-46-16,-2-2-36 0,5 0-15 0,-5 0-8 0,1 0-6 0,-1 0-3 16,2 0-5-16,1 0 0 0,-1 0-2 0,1 0-4 0,-1 0-2 15,-2 0-3-15,3 0 0 0,-1 0-4 0,1 0-3 0,-1 0 0 0,0 0-3 16,-3 0 1-16,5 0-1 0,-3 1 0 0,3-1 1 0,-3 0-1 0,-1 2 2 16,5-2 1-16,-1 0 5 0,-1 0 3 0,1 0 1 0,1 0 4 15,-2 0 2-15,1 0 3 0,3-2 4 0,-4 2 5 0,8 0 2 0,-8-1 1 16,4 1 4-16,-1 0 5 0,1-2 1 0,0 1 3 0,3 1 2 0,-4-2 1 15,1 1-1-15,0 1-2 0,3-3 0 0,-1 3 5 0,-2-2 4 0,2 0 3 16,2 1 5-16,-2 1 5 0,3-3 2 0,-1 3 1 0,-2-1 0 0,3-1 2 16,1 2 0-16,-1-1-2 0,1-1 2 0,-1 1 4 0,0 1 1 15,3-2 4-15,-3 2-3 0,2-1-7 0,-1 1-6 0,-1-2-5 0,1 2-6 0,3 0-2 16,-4-2-3-16,1 2-6 0,-1-1-4 0,4 1-9 0,-3-1-4 16,-1 1 0-16,5-2-8 0,-3 2-7 0,0-1-1 0,0 1-1 0,-1-2-7 15,3 2-6-15,0 0-3 0,-2-1-2 0,2 1 1 0,0 0-2 0,2 0 4 16,-2 0 6-16,-1 0 1 0,4 0-4 0,-4 0-1 0,4 0 0 15,-4 0-3-15,-3 0-1 0,4 0 3 0,2 0 4 0,-5 0 2 0,3 0-2 16,-4 0 1-16,4-2 1 0,-1 2-4 0,-3 0-5 0,4 0-1 0,0 0 2 16,0 0 1-16,-1-1-4 0,1 1-1 0,0 0-4 0,-2 0-2 0,4 0-2 15,-2-2-3-15,2 2-3 0,-2-1-2 0,0 1-2 0,-2 0-5 0,2-2-2 16,-3 2-1-16,-1 0-1 0,4 0-1 0,-3-1-2 0,-1 1-1 0,1 0-1 16,-3 1 2-16,-1-1-2 0,4 2 0 0,-3-2 0 0,-1 1-2 0,0 1 1 15,2-2 1-15,-2 1 0 0,1-1 0 0,-1 2 1 0,4-2 1 0,-3 1-1 16,-1-1 1-16,4 2-1 0,-1-1 1 0,-1-1 1 0,-2 2 0 0,3-1 1 15,1 0 1-15,-1 1-1 0,1-2 1 0,1 2 1 0,-5-1-2 0,3 1-2 16,1-1-1-16,-1 1 4 0,4-1-2 0,-7 1 1 0,3-1-1 0,1 2-1 16,-2-2-2-16,-3 1-2 0,3 0 1 0,-2 1 1 0,-2-3 1 15,4 1 1-15,-6 1-1 0,0-1 1 0,0 1-1 0,2-2 1 0,-1 1 1 16,-1-1 0-16,0 2 1 0,-1-2 2 0,-1 1 2 0,0-1-1 0,1 0 1 16,1 0-1-16,2 0 1 0,-7 0-1 0,3 0 1 0,4 0-1 0,-3 0 1 15,-3 0-1-15,6 0-1 0,-3 0 0 0,-1 0 3 0,3 0 8 16,-1 0-2-16,-4 0-8 0,6 0-1 0,-3 0-3 0,3 0-1 0,0 0-1 15,0-1-1-15,-2 1 0 0,0 0 0 0,1 0 0 0,-1 0-1 0,2-2-1 16,-4 2-4-16,1-1-7 0,-1 1 1 0,1 0 4 0,-3-2 4 0,3 2-2 16,1 0 1-16,-5 0 2 0,1-1 2 0,-1 1-1 0,5 0-1 0,-7 0-1 15,0 0-5-15,2 0-3 0,-2 0-6 0,0 0-8 0,0 0-7 0,0 0-9 16,0 0-10-16,0 0-13 0,0 0-25 0,0 0-31 0,0 0-68 0,0 0-87 16,0 0-76-16,-2 0-71 0,-5 0-53 0,2 1-50 0,-4 1-56 0,0-1-58 15,-2 2-66-15,-4-2-68 0,-3 1-23 0,2 3-6 0,-6-1 18 16,2 1 26-16,-3-1 67 0,-2 1 86 0,-3 1 76 0,3-3 71 0,-6 1 60 15,2 1 54-15,1-1 59 0,-1 1 67 0</inkml:trace>
  <inkml:trace contextRef="#ctx0" brushRef="#br0" timeOffset="26240.89">2586 5464 58 0,'-3'0'279'0,"-3"0"57"0,3-1 29 0,1-1 14 0,-2 1 10 0,4 1 8 0,0 0 6 0,-1-2 9 16,-3 1 13-16,4 1 15 0,0 0 20 0,0 0 18 0,0 0-65 0,0 0-101 15,0-2-59-15,0 2-43 0,0 0-17 0,0 0-3 0,0 0-8 0,0 0-2 16,0 0-5-16,0 0-8 0,0 0-11 0,0 0-16 0,0 0-17 0,0-1-19 15,0 1-20-15,0 0-18 0,0 0-18 0,4-2-14 0,-4 2-10 0,1-1-7 16,-1 1-5-16,4-2-3 0,-4 2 2 0,2 0 3 0,1-1 4 0,1 1 4 16,-2-2 7-16,1 2 5 0,3 0 13 0,-2-1 12 0,1-1 12 0,0 2 12 15,-1-1 12-15,5-1 14 0,-4 1 6 0,6 1 11 0,-5-3 1 0,6 1 0 16,-3-1 3-16,2 1 4 0,2 0 2 0,-2-1-2 0,3 1-5 0,1-2-7 16,3 2-9-16,-4-3-9 0,4 1-9 0,-1 3-11 0,1-4-6 0,2 2-4 15,1-3-5-15,-1 3-1 0,0-1-3 0,0-1-7 0,2-1-4 0,3 2-6 16,-3-1-4-16,-2-1-5 0,5 0 0 0,-3 2 1 0,-2-1 2 0,3-1-2 15,-3 2-4-15,0-2-7 0,2 1-5 0,-2 0-5 0,-2 1-2 0,-2 0-1 16,2 1 1-16,0-2-1 0,-2 1 1 0,-3 1-1 0,1 0-1 16,1-2-3-16,-1 4-1 0,-3-2-2 0,2-1 1 0,-2 3 5 0,1 0 2 0,-1-1-1 15,-2 1 1-15,-3-1-2 0,3 1 0 0,-6 1-2 0,3-2 2 0,-1 1 5 16,-1 1-5-16,-2 0-5 0,-2 0-2 0,3-2-1 0,-3 2-2 16,0 0-8-16,0 0-8 0,0 0-11 0,0 0-22 0,0 0-25 0,0 0-61 15,0 0-80-15,0 0-84 0,0 0-85 0,0 0-83 0,0 0-85 16,0 0-93-16,0 0-105 0,-5-1-45 0,1 1-17 0,-1-2-1 0,-1 2 7 0,-3 0 19 15,4 0 22-15,-4 0 63 0,0 0 78 0,0 0 82 0,0-2 79 0,-2 2 85 16,2-1 87-16</inkml:trace>
  <inkml:trace contextRef="#ctx0" brushRef="#br0" timeOffset="33920.78">27612 6984 48 0,'2'-3'290'0,"-2"0"92"0,0 0 45 0,0 3 20 0,0 0 19 0,0-2 18 16,0 2 25-16,0 0 26 0,0 0 34 0,-2 0 34 0,-2 3 32 0,1 2 29 15,-3-2-60-15,3 3-96 0,1 1-85 0,-3 0-79 0,1 3-36 0,-1 0-15 16,1 1-14-16,-2 1-12 0,1 1-20 0,1-1-21 0,1 2-26 0,-3-1-31 16,5 2-28-16,-3-1-23 0,0 1-21 0,3 0-14 0,-3-2-13 0,4 1-9 15,-2-1-5-15,-2 1-7 0,1-2-2 0,1 0-7 0,-2-1-4 0,4 0-7 16,-1-2-7-16,1 2-5 0,0-1-4 0,-4-2-5 0,4-1-1 0,-4 1-2 15,4-2-2-15,0-1-6 0,0 0-6 0,0 0-11 0,0-1-11 0,0-1-16 16,0 0-26-16,0-3-34 0,0 3-47 0,0-3-51 0,0 0-57 16,0 0-53-16,0 0-45 0,0 0-38 0,0 0-38 0,8-3-37 0,-7 0-38 15,3 0-41-15,1-3-46 0,-1 0-52 0,2-1-13 0,-5-2 3 0,7 0 34 16,-1-2 48-16,-4-1 52 0,3 1 54 0,3 0 43 0,-4-1 38 16,3-2 40-16,-3 2 38 0,0-1 46 0,4 0 45 0</inkml:trace>
  <inkml:trace contextRef="#ctx0" brushRef="#br0" timeOffset="34135.74">27690 7026 24 0,'3'-9'269'0,"-1"1"87"0,-2 1 48 0,0 2 25 0,4-1 19 0,-4 3 16 16,2 0 20-16,-2 3 22 0,0 0 31 0,0 0 39 0,0 0 41 0,0 0 44 16,-6 2-41-16,6 1-82 0,-2 0-76 0,-1 1-78 0,3 2-38 0,-4 0-23 15,4 3-13-15,-2-1-15 0,2 2-14 0,-3-1-21 0,3 2-29 0,0 1-38 16,-2-2-42-16,2 2-43 0,0 0-31 0,0-1-26 0,0 1-14 0,2-2-12 16,-2 1-14-16,0 1-19 0,0-3-32 0,3 1-35 0,-1-1-45 0,-2-1-53 15,0 1-51-15,0-3-51 0,4 1-42 0,-4-2-35 0,0 1-31 16,0-2-30-16,0-1-30 0,0 2-26 0,-4-2-26 0,4 0-24 0,0-2-17 15,-2-1-14-15,2 0-4 0,0 0 1 0,-5 0 27 0,-2-1 42 0,5-2 35 16,-3 1 35-16,-3-1 29 0,3 0 28 0,1-2 31 0,-1 3 27 16,-1-3 37-16,1 1 35 0,0 1 46 0</inkml:trace>
  <inkml:trace contextRef="#ctx0" brushRef="#br0" timeOffset="34289.81">27558 7154 183 0,'-6'-4'305'0,"-3"-2"39"0,4 2 22 0,3-1 15 0,-5 2 11 16,1 0 10-16,5 2 15 0,1-1 7 0,-8 1 14 0,8 1 10 0,0-3 10 15,0 3-42-15,0 0-70 0,0 0-68 0,0 0-71 0,0-2-31 0,4 1-13 16,0 1-11-16,1-2-8 0,0 2-13 0,1 0-11 0,3 0-12 0,2 0-10 15,-2-2-13-15,5 1-14 0,-5 1-29 0,6-1-32 0,-2 1-41 0,1 0-44 16,-3-2-42-16,3 2-38 0,-1 0-41 0,-2 0-45 0,1 0-58 0,-1 0-64 16,2 2-61-16,-8-2-60 0,4 0-26 0,-1 0-11 0,1 0 12 0,-2 0 17 15,-2 0 26-15,1 0 30 0,-1 1 31 0,-5-1 31 0,6 0 40 16,1 3 40-16,-2-3 59 0</inkml:trace>
  <inkml:trace contextRef="#ctx0" brushRef="#br0" timeOffset="34731.48">27979 6929 234 0,'-3'-2'378'0,"-1"-1"61"0,-1 0 36 15,5 0 26-15,-6 3 21 0,6 0 27 0,0-2 30 0,0 2 37 0,-3 0 39 16,3 0 28-16,-2 2 26 0,-2 1-41 0,2 0-72 0,2 1-95 15,-3 2-109-15,-1 2-52 0,4-1-27 0,-5 2-20 0,5 2-13 0,-4 1-21 16,-1 0-27-16,5 3-28 0,-6-2-26 0,6 2-29 0,-3 0-31 0,-3 0-19 16,4-2-17-16,-1 3-14 0,-1-3-13 0,2 1-8 0,-1-1-8 15,1-1-8-15,-2 0-5 0,1-1-7 0,-3 1-4 0,6-2-9 0,-3 1-10 16,1-1-5-16,2-1-2 0,-4 0-5 0,4 0-11 0,-2-2-15 0,2 1-20 16,0 0-28-16,0-4-36 0,0 2-49 0,2-1-54 0,-2-1-56 0,4 1-52 15,-2-4-42-15,1 2-40 0,-3-3-31 0,6 2-32 0,1-2-23 0,-5-2-25 16,3-1-20-16,2 0-18 0,1 0-15 0,-1-3-14 0,0 2 8 0,2-4 21 15,-2 1 37-15,1-3 47 0,1 2 40 0,0-2 39 0,3 2 34 0,-4-3 34 16,1 1 34-16,0-2 34 0,1 1 36 0,3-1 37 0</inkml:trace>
  <inkml:trace contextRef="#ctx0" brushRef="#br0" timeOffset="34922.68">28146 7003 192 0,'1'-10'318'0,"5"1"32"16,-2 0 19-16,-1 1 12 0,-1 2 12 0,2 0 9 0,-1 2 16 0,-3 0 16 16,0 2 40-16,0 2 44 0,0 0 41 0,0 0 30 0,0 0-59 0,2 2-102 15,-2 2-43-15,0 0-11 0,0 1-8 0,0 0-2 0,-2 3-4 0,2 0-2 16,-3 1-14-16,-1 0-18 0,2 1-34 0,-1 2-43 0,-1-1-46 15,-2 1-47-15,5 0-36 0,-3 0-30 0,0-1-23 0,3 2-21 0,-3-1-17 16,2-2-17-16,-1 2-21 0,-1-3-24 0,4 2-37 0,-2-3-38 0,-1 2-54 16,3-3-60-16,0 1-55 0,-4-2-55 0,4 1-39 0,0-1-35 15,0-1-32-15,-2-1-33 0,2-1-37 0,0 0-34 0,0-3-55 0,0 0-61 16,0 0-5-16,0 0 22 0,0 0 45 0,0 0 52 0,0 0 51 0,-5-1 50 16,1-1 39-16,4 2 37 0,-4-3 34 0,-1-1 37 0,5 1 39 0,-2 1 42 15</inkml:trace>
  <inkml:trace contextRef="#ctx0" brushRef="#br0" timeOffset="35102.1">28005 7110 175 0,'-9'-5'340'0,"3"2"35"0,1-2 24 0,1 3 19 0,-1-1 26 0,1 0 25 16,2 1 28-16,-1-1 30 0,3 2 30 0,0 1 26 0,0 0 15 0,-2-2 8 15,2 2-94-15,0 0-140 0,0 0-67 0,0 0-33 0,2-2-22 0,3 2-19 16,-1 2-23-16,1-2-25 0,2 2-41 0,1-1-49 0,1 2-65 0,0-3-73 16,1 2-67-16,7-1-66 0,-6 1-54 0,-1-2-52 0,7 1-57 15,-3-1-61-15,-3 2-82 0,4-2-93 0,-3-2-41 0,-5 2-17 0,8 0 2 16,-6-1 15-16,4 1 34 0,-4 0 46 0,-2-2 48 0,2 1 47 0,0 1 45 15,4 0 45-15,-6 0 51 0,2 0 58 0</inkml:trace>
  <inkml:trace contextRef="#ctx0" brushRef="#br0" timeOffset="35361.5">28431 7022 126 0,'-3'-1'347'0,"3"-2"67"0,0 3 33 16,0-1 17-16,-4-1 10 0,4 2 8 0,0 0 12 0,0 0 16 0,0 0 20 16,4-1 27-16,-1 1 28 0,-1 0-15 0,4 0-35 0,-3 0-95 0,3 0-125 15,1 0-59-15,-2 0-27 0,4 1-15 0,-1-1-8 0,1 0-10 0,0 2-15 16,0-2-15-16,0 0-18 0,0 0-23 0,-2 0-30 0,6 0-24 0,-4 0-25 16,0 0-16-16,-2 0-10 0,2 0-8 0,0 0-4 0,-3 0-13 0,1 0-13 15,0 0-27-15,-3 0-33 0,1 0-48 0,1 0-52 0,-3 0-45 0,3 0-43 16,-6 0-44-16,0 0-44 0,7 0-52 0,-7 0-56 0,0 0-73 0,0 0-82 15,0 0-27-15,-7 1-4 0,5 1 20 0,-5-1 35 0,1 0 44 0,1 1 50 16,-4 1 42-16,0-1 42 0,0-1 43 0,3 1 44 0,-3 1 52 16,2-2 57-16</inkml:trace>
  <inkml:trace contextRef="#ctx0" brushRef="#br0" timeOffset="35734.68">28366 7092 69 0,'-1'3'278'0,"-7"-2"51"0,8 0 25 16,0-1 14-16,0 4 13 0,8-1 12 0,-7-2 11 0,5 1 15 0,-3 1 15 15,6-2 19-15,-3 1 17 0,6-1-19 0,-4-1-35 0,4 3-78 0,-1-3-92 16,2 2-41-16,-2-2-23 0,3 0-11 0,-1 0-10 0,-2 0-12 0,1 0-12 16,-1 0-13-16,0 0-14 0,-2 0-17 0,0 0-20 0,4 0-17 0,-6-2-16 15,0 2-24-15,1 0-25 0,-1-2-27 0,-2 1-26 0,1 1-27 0,-1 0-29 16,-1 0-25-16,-4-1-23 0,0 1-30 0,0 0-24 0,3 0-28 0,-3 0-27 16,0 0-21-16,0 0-23 0,0-3-10 0,-3 0-9 0,3 1-1 0,-4-1-1 15,2 0-1-15,-3 0 1 0,1-1 5 0,-1 1 5 0,-2 0 18 0,1-2 19 16,1 2 45-16,1-1 52 0,-1 1 60 0,3-2 63 0,-5 2 60 0,1 2 59 15,4-2 53-15,-5 0 49 0,5 1 43 0,-5 1 40 0,5 1 31 0,-1-2 26 16,-3 1 17-16,6 1 11 0,0 0-5 0,-3 1-17 0,-3 1-26 0,6-2-31 16,-2 3-23-16,2 0-22 0,-3 0-6 0,-1 1 0 0,-1 1 3 0,5 1 11 15,-4 0 14-15,2 1 20 0,-1 0 19 0,1 3 14 0,-2-2 13 0,1 2 8 16,-3 0 1-16,6 1-4 0,-2-1-12 0,-1 1-13 0,-1-1-24 16,2 1-23-16,-1 1-25 0,1-2-22 0,-2 1-28 0,1-1-35 0,-3 1-46 15,3-1-56-15,3-1-65 0,-6 0-66 0,4 0-57 0,-1 0-53 0,3-1-45 16,-4-2-46-16,4 1-53 0,4-1-59 0,-4 0-78 0,0-1-88 15,3-1-35-15,-1-1-13 0,4 2 16 0,1-4 24 0,2 2 44 0,-2-1 50 16,2-1 45-16,0-1 45 0,2 0 44 0,2-1 43 0,-2-1 52 0,3-1 58 16</inkml:trace>
  <inkml:trace contextRef="#ctx0" brushRef="#br0" timeOffset="36002.85">28833 7198 189 0,'0'-4'315'0,"4"-1"41"0,-3 2 21 0,3 0 8 0,1 0 5 0,1 2 3 0,3-1 5 0,-2 1 6 0,0-1 9 15,2 2 9-15,0-2 11 0,2 1-49 0,2 1-73 0,-2 0-84 16,3-1-90-16,-1 1-38 0,-2 0-17 0,3 0-10 0,-1 0-4 0,-2 0-5 16,1 0-2-16,-1 0-7 0,-2 0-9 0,2-2-9 0,-2 2-11 0,4 0-11 15,-8-1-13-15,6 1-14 0,-4-2-17 0,2 1-21 0,-7-1-21 0,4 1-22 0,1-1-25 16,-5 1-32-16,3-3-33 0,-1 3-45 0,-4-2-47 0,0 3-62 15,0-6-65-15,0 0-27 0,0 2-9 0,-4-2 7 0,4 0 11 0,-5 1 16 16,3-2 20-16,2 2 22 0,-7-3 24 0,5 4 32 0,-2-2 35 16,2 0 43-16</inkml:trace>
  <inkml:trace contextRef="#ctx0" brushRef="#br0" timeOffset="36606.65">29113 6997 25 0,'0'-1'242'0,"0"1"45"0,0 0 22 16,0 0 15-16,0 0 12 0,0 0 11 0,0 0 8 0,0 0 10 0,0 0 10 15,-3 3 15-15,3-2 13 0,-6 3-16 0,4 1-27 0,-5 0-65 0,2 2-79 16,1 1-34-16,-3-1-13 0,0 2-6 0,-1 0-3 0,-1 0-2 0,0 2-4 16,-3-1-6-16,5 1-8 0,-6-1-11 0,4 2-13 0,-2-1-15 0,-2-1-15 15,2 1-12-15,1-1-13 0,-3-1-12 0,4 0-8 0,0 0-13 0,2-1-16 16,-6 1-17-16,8-3-17 0,-5 1-12 0,5-1-13 0,0 0-10 0,-3-1-10 16,7-1-6-16,-3 1-9 0,2-1-5 0,-1-3-4 0,-1 3-3 0,4-3-2 15,0-1 5-15,0 3 6 0,0-3 10 0,0 3 8 0,0-1 11 0,0-2 10 16,4 3 10-16,-4-1 9 0,0 0 12 0,3 1 11 0,-3 0 13 0,0-1 13 15,0 1 14-15,2 0 13 0,-2 1 14 0,0-1 13 0,0 2 13 16,0-1 12-16,0 1 17 0,0-1 17 0,0 2 16 0,0 0 16 0,0 0 16 16,0 0 15-16,0 0 7 0,0 0 3 0,0 0-3 0,0 2-5 15,0-1-8-15,-2-1-10 0,2 2-8 0,0-1-10 0,0-1-14 0,0 0-14 16,0 2-19-16,0-1-17 0,-3-1-19 0,3 0-17 0,0-1-14 0,0 0-11 16,-4 0-9-16,4 0-9 0,0-2-5 0,0 1-2 0,0-1-4 0,0-3-4 15,0 3-4-15,0-3-7 0,0 0-2 0,0 3-4 0,0-3-1 0,0 2-1 16,0-2-2-16,0 0-2 0,4 1 1 0,-4-1 1 0,3 0 0 0,-1-1 0 15,2-1-2-15,1 1 1 0,-1-3 2 0,-3 2 5 0,5-1 2 0,3-2 4 16,-4 2 0-16,3-1 0 0,-3-1 5 0,0-1 2 0,4 2-1 0,-3-3 0 16,3 3-2-16,0-2-2 0,-4 2-2 0,4-1 3 0,-3 1-1 0,3-1-1 15,-4 1 1-15,4-1-2 0,-3 2 3 0,1 0 4 0,0 2-2 0,-3-2-8 16,1 1 0-16,-1 1 1 0,-2 1 2 0,1-2 0 0,1 2 0 0,-4 0 0 16,0 0 0-16,0 0 0 0,0 0 3 0,0 0 3 0,0 0 2 0,2 0 1 15,-2 0 7-15,0 0 11 0,0 0 4 0,0 0 4 0,0 5 5 0,-2-2 5 16,-2-2 3-16,1 2 4 0,3 0 2 0,-2 0 5 0,-2 0-1 15,3 2 1-15,-3-2-1 0,0 1-4 0,-1-1-3 0,5 2-6 0,-2-2 0 16,-2 1 3-16,1 0-3 0,1 1-5 0,-2 0-6 0,1 1-4 0,3-2-3 16,-2 2-1-16,-2-1-4 0,4-1-2 0,0-1-4 0,0 3-1 15,0-3-1-15,0 2-1 0,4-2-4 0,-2-1-4 0,-2 2-5 0,3-1 0 16,1 0-14-16,-2 0-19 0,1 0-34 0,1-1-44 0,-2 0-55 0,3 1-62 16,-1-1-52-16,0-1-50 0,1 1-54 0,-3-2-58 0,1 0-80 0,3 0-90 15,-6 0-55-15,9-2-43 0,-4 1-7 0,2-1 11 0,-1 1 32 0,-1-1 39 16,4 0 56-16,-3 1 59 0,6 1 55 0,-4-1 49 0,-1-1 54 0,0 2 58 15,2 0 80-15</inkml:trace>
  <inkml:trace contextRef="#ctx0" brushRef="#br0" timeOffset="37204.92">29388 7149 337 0,'0'0'502'0,"0"0"84"0,0 0 58 0,0 0 50 0,0 3 38 0,-3 1 27 0,-1 2 21 0,2 2 16 0,-1 2 11 0,-6 0 15 0,3 4 1 0,-3 0-5 0,4 2-144 0,-6 1-208 0,2-1-122 0,-4 2-80 16,4 0-57-16,2 0-53 0,-6 0-34 0,4 0-28 0,0 0-20 15,4-1-18-15,-4 1-14 0,3-3-13 0,4 1-12 0,-5-1-7 0,2-1-10 16,1-1-5-16,4-1-7 0,-2-1-5 0,-1-1-8 0,3-2-6 16,0-1-11-16,0 1-11 0,0-2-14 0,0-2-15 0,0-1-23 0,3 0-25 15,-1 0-40-15,-2-1-44 0,0-2-52 0,4 0-54 0,-4 0-40 0,5-2-37 16,-1-1-27-16,1 0-23 0,-1-2-18 0,1 0-17 0,1-1-16 0,-1-2-14 16,4 1-6-16,-3-4-3 0,3 2 9 0,-2-2 11 0,0 1 13 0,0-2 12 15,-1-2 24-15,-1 1 32 0,1-2 28 0,3 0 27 0,0 0 28 0,-4-2 29 16,4 1 30-16,-3 1 28 0,3-3 30 0,3 2 29 0,-5-2 34 0</inkml:trace>
  <inkml:trace contextRef="#ctx0" brushRef="#br0" timeOffset="37582">29433 7229 28 0,'10'-16'230'0,"2"1"51"0,-1 0 25 16,2 0 18-16,-6 1 12 0,2 1 10 0,4 0 9 0,-6 2 8 0,2-1 10 16,4 2 8-16,-8-1 12 0,6 2-17 0,-2 0-28 0,0 0-64 15,0 2-78-15,0-3-34 0,0 3-9 0,-2 1-3 0,6-1 3 0,-4 1-2 16,0 0-1-16,-2 1-1 0,6 1-4 0,-8 1 1 0,8-2-3 0,-6 2-2 16,2-1-4-16,-3 2-4 0,3-1-6 0,0 0-4 0,-4 2-6 0,4-1-6 15,0 1-8-15,-3-1-6 0,3 1-4 0,-4-1-3 0,2 2 2 16,1 0-1-16,-5 2 4 0,3-1 3 0,-1 1-3 0,-1-1 4 0,1 2 3 15,2 2 0-15,-5-2 0 0,2 1 1 0,1 2 3 0,-1 0 3 0,-2 2 3 16,1-1 4-16,-1 2 4 0,2 0-2 0,-4 0-4 0,5 2-6 0,-5-1-3 16,0 4-7-16,0-2-7 0,4 1-4 0,-4-1-4 0,0 3-5 0,-4 0-4 15,4 0-3-15,0 2-6 0,-2-1-6 0,-1 2-5 0,3 0-7 0,-4 0-1 16,-1 0-4-16,3 1-4 0,-5 0-1 0,1 0-2 0,4-1-3 0,-5 0-3 16,2 0-3-16,1 0-3 0,-1-1-3 0,-1-2-3 0,3 1-2 0,1-1-1 15,-2-1-1-15,2-1-4 0,-5 1-4 0,5-1-3 0,-1 1-1 0,1-1-5 16,-2-3-2-16,1 3-1 0,-3-3 0 0,6 1 0 0,-3-2-1 0,1-2-1 15,-2 0-2-15,4 0-4 0,-2-3-1 0,2 2-1 0,0-1-4 0,-3-1 2 16,3-1-3-16,-4 0-3 0,4-1-1 0,0-2-4 0,0 2-1 0,0-2-1 16,0 0-7-16,0 0-2 0,0 0-11 0,0 0-11 0,0 0-19 0,0 0-24 15,0-2-40-15,0-1-53 0,-2 0-49 0,2 0-54 0,-3 0-48 0,3-2-48 16,0-1-42-16,0 0-38 0,0 0-44 0,0-1-43 0,0-2-56 0,0 0-63 16,-2 0-26-16,2-2-12 0,0-1 26 0,-4 3 42 0,1-3 51 0,1 0 55 15,-2 2 50-15,1-3 50 0,-3 3 43 0,1 0 42 0,1-1 45 0,-1 2 52 16,3 0 67-16</inkml:trace>
  <inkml:trace contextRef="#ctx0" brushRef="#br0" timeOffset="37864.51">29531 7335 213 0,'0'-3'302'0,"0"1"31"0,-3 1 17 0,-1-2 10 0,4-1 12 0,0 4 14 0,0-1 12 0,0 1 10 0,0-3 14 0,0 3 16 0,4-1-2 0,-4 1-6 0,3-2-70 0,-3 2-95 15,0 0-44-15,0-1-16 0,0 1-8 0,0 0 5 0,2 1-3 0,-2-1-1 16,4 0 4-16,-3 0 8 0,-1 0 8 0,4-1 8 0,-4 1-2 0,4 0-6 15,-4 0 2-15,1 0 6 0,-1 0 1 0,4 0-2 0,-4 0-4 0,2 1-5 16,-2-1-4-16,3 2-8 0,-3-1-6 0,0-1-13 0,0 3-17 0,0-3-18 16,0 1-9-16,0 3-9 0,0-4-17 0,0 4-18 0,0-2-13 0,0 1-9 15,0 0-6-15,-3-1-4 0,3 2-5 0,-2-1-8 0,2 0-5 0,-4 0-7 16,4 0-4-16,0-2-7 0,-1 2-7 0,1 0-4 0,0-1-4 0,0-2-4 16,0 4-2-16,1-1-2 0,-1 0-2 0,4-1-2 0,-2 0-8 15,-2 0-6-15,3 1-15 0,1-1-18 0,-2-1-54 0,5-1-68 0,-5 2-91 16,3-2-100-16,3 0-90 0,-7 0-85 0,5 0-103 0,3-2-113 0,-4 1-50 15,3-1-25-15,1-1-5 0,-2 0 1 0,2 2 12 0,-4-2 17 0,4 1 54 16,0 1 68-16,0 1 92 0,2 0 101 0,-2 0 91 0,0 1 84 16</inkml:trace>
  <inkml:trace contextRef="#ctx0" brushRef="#br0" timeOffset="38260.92">29976 7372 280 0,'0'-3'422'0,"0"2"68"0,0-2 34 0,0 1 26 0,4 1 17 0,-1-1 28 0,-1 2 32 0,4-2 38 0,1 1 37 0,-5 0 29 15,1-1 21-15,3 1-51 0,-1-1-88 0,4 1-116 0,-3-1-135 16,3 2-67-16,-4-1-33 0,4-1-20 0,0 2-16 0,0 0-26 0,0 0-30 16,0 0-36-16,2 0-40 0,-2 0-25 0,0 0-19 0,0 0-13 0,2 0-8 15,-2 0-6-15,0 2-3 0,-2-2-4 0,2 1-2 0,-1-1-1 0,-1 0-1 0,0 2-1 16,-1-2-2-16,-1 0-2 0,0 1-1 0,3-1-3 0,-7 2-3 15,5-2-10-15,1 0-16 0,-5 0-43 0,2 0-58 0,-3 0-84 0,-1 0-96 0,0 0-89 16,4-2-87-16,-4 2-108 0,0 0-117 0,0 0-52 0,0 0-25 16,-4-4-10-16,4-1-3 0,-5 2 7 0,5 2 14 0,-2-2 42 0,-5 0 58 15,1 1 84-15,6 2 99 0,-1 0 89 0,1 0 85 0</inkml:trace>
  <inkml:trace contextRef="#ctx0" brushRef="#br0" timeOffset="38703.04">30434 7203 42 0,'0'-3'283'0,"3"-2"83"0,-3 0 47 0,4 3 27 0,1-1 28 0,-1 0 23 0,3 0 27 0,0 1 28 15,1 1 32-15,1-1 28 0,0-1 25 0,5 3 20 0,-1-1-63 0,-2-1-101 16,3 1-82-16,1 1-77 0,-1-2-43 0,1 2-26 0,-3-1-24 0,-1 1-22 16,4 0-26-16,-3 0-27 0,-1 0-33 0,4 1-36 0,-6-1-22 0,5 0-18 15,-1 0-11-15,-6 0-14 0,2 0-13 0,-4 0-13 0,5 0-21 0,-3 0-28 16,-2 0-39-16,-3 0-47 0,5 0-51 0,-7 0-46 0,0 0-46 0,0 0-44 16,0 0-53-16,0 0-54 0,0 0-63 0,0-3-67 0,-7 2-52 0,5-1-42 15,-3-1-5-15,-2 0 13 0,1 2 34 0,2-2 45 0,-3 0 46 0,0 0 48 16,0 1 48-16,0-1 49 0,1 0 49 0,-3 2 55 0,4-1 59 0</inkml:trace>
  <inkml:trace contextRef="#ctx0" brushRef="#br0" timeOffset="38937.4">30645 7045 228 0,'0'0'321'0,"0"0"33"0,0 0 18 0,0-1 12 16,0 1 12-16,0 0 12 0,0 0 18 0,0 0 20 0,0 0 32 0,0 0 37 15,0 0 16-15,0 0 8 0,0 3-61 0,0 0-100 0,-3 1-38 0,-1-1-14 16,2 3-8-16,-1 0-7 0,-3 2-6 0,3 1-4 0,-3 0-17 0,-3 1-16 15,7 2-30-15,-7 2-35 0,4 1-34 0,-4 0-35 0,0 1-30 0,0 1-26 16,0 1-22-16,3-1-20 0,-3 0-12 0,0 1-9 0,0 0-11 0,4-1-11 16,-4 1-23-16,3-3-23 0,1 1-26 0,-4-1-29 0,5-1-28 0,-1 1-33 15,3-3-33-15,-2 1-36 0,1-2-32 0,1 1-29 0,-2-2-28 0,2-1-26 16,2 2-29-16,0-4-29 0,-3 1-28 0,-1-1-29 0,4 1-38 0,-2-2-46 16,-1-4-2-16,3 3 18 0,0-5 26 0,-2 5 31 0,2-5 34 0,0 4 28 15,0-4 32-15,0 0 26 0,0 0 35 0,0 0 37 0,0 0 46 0,0 0 48 16</inkml:trace>
  <inkml:trace contextRef="#ctx0" brushRef="#br0" timeOffset="39534.28">30504 7365 229 0,'-2'-2'392'0,"-1"2"76"0,-1 2 53 15,-1-1 54-15,5 2 51 0,-4 0 44 0,2 3 41 0,-1 0 29 0,-3-1 21 16,3 2 17-16,-3 2 12 0,4 0-47 0,-5 2-79 0,2-1-113 0,-1 1-128 15,1 1-75-15,-2 0-53 0,1 0-51 0,1 0-52 0,-1 0-45 0,1 0-40 16,-2 1-27-16,1-1-23 0,3 0-15 0,-3-2-12 0,4 3-9 0,-1-3-8 16,-1 1-5-16,-1-2-5 0,5 1-8 0,-2-1-5 0,-2-1-10 0,1-1-10 15,1-1-16-15,-2-1-20 0,4 0-27 0,-1-1-27 0,1 0-33 0,0-2-37 16,-4 1-44-16,0-3-43 0,4 0-36 0,0 0-34 0,0 0-26 0,0 0-20 16,0 0-14-16,0 0-13 0,4-3 2 0,0 0 7 0,-4-2 11 0,5 1 15 15,-3-1 21-15,5-1 28 0,-5 0 34 0,3-1 36 0,2 1 34 0,-1-2 32 16,-1-1 28-16,1 2 26 0,1-2 20 0,0-1 22 0,0 0 17 0,1 1 21 15,1-1 17-15,0-1 19 0,0 2 18 0,0-1 20 0,-4 1 14 0,6-2 17 16,-4 2 13-16,2-1 11 0,-1 2 13 0,-1-1 12 0,-2 2 9 0,1-1 5 16,-1 1 7-16,4 1 3 0,-3-1 5 0,1 0 4 0,-5 1 6 0,3 1 4 15,2 1 7-15,-1 0 7 0,-1-1 8 0,1 0 6 0,1 3 7 0,-5-4 6 16,3 3 10-16,2-2 5 0,-1 2 8 0,-1 0 4 0,1-1 5 0,-3 1 3 16,3 0 1-16,-3 1-3 0,3 1 0 0,-3-1-5 0,-1 0-4 0,4 1-6 15,-6 0-4-15,7-1-7 0,-7 2-5 0,0 0-7 0,2 0-8 0,1-1-5 16,-3 1-7-16,2 0-11 0,-2 0-6 0,4 0-5 0,-4 0-9 0,3 1-9 15,-3-1-10-15,0 0-7 0,2 0-11 0,-2 0-7 0,0 2-4 0,0-2-1 16,4 1-3-16,-4 2 1 0,3-1-2 0,-3 1 0 0,0 0-3 0,0 1-2 16,0 2 1-16,0 0 0 0,-3 2 0 0,-1-1 1 0,4 4 1 0,-5-1-1 15,5 1-3-15,-6 1-6 0,3-1-6 0,1 2-6 0,-5 0-4 0,1 1-5 16,4-1-2-16,-5-1-4 0,2 0-1 0,1 2-5 0,-1-2-5 0,-1-2-2 16,3 2-4-16,-3-1-1 0,4-1 0 0,-1 1-1 0,-1-2-2 0,2 0 0 15,-1-2-5-15,3 1-2 0,-2-2-5 0,2 0-6 0,-4 0-8 0,4-2-8 16,-3-1-8-16,3 2-11 0,0-2-14 0,0-3-16 0,0 1-22 0,0-1-27 15,0 0-40-15,0 0-44 0,0 0-47 0,0 0-51 0,0 0-46 0,0 0-40 16,0 0-33-16,0-1-29 0,0-2-27 0,3-2-35 0,1 2-33 0,-4-1-37 16,0-2-36-16,0 0-37 0,0 0 11 0,0-2 32 0,0 2 44 0,0-2 53 15,0 1 46-15,0 1 47 0,0-1 39 0,-4 1 35 0,4-2 42 0,-3 2 40 16,3 0 50-16</inkml:trace>
  <inkml:trace contextRef="#ctx0" brushRef="#br0" timeOffset="40060.04">30475 7506 184 0,'-5'0'319'0,"-1"-2"44"0,-1 1 27 0,2 1 19 0,5 0 14 15,0 0 13-15,-2 0 17 0,2 0 20 0,0 0 26 0,-4 1 24 0,4-1 27 16,0 0-29-16,0 0-53 0,0 0-71 0,4 2-77 0,-2-1-34 0,-2 0-16 16,5 1-12-16,2-2-10 0,-5 3-13 0,4-1-12 0,1-1-21 0,0 1-21 15,-3 1-26-15,8-2-22 0,-6 1-26 0,-1-1-24 0,1 1-20 0,3-1-16 16,-4 0-11-16,2 1-11 0,-5 0-3 0,4-1-5 0,-3-1-4 0,1 3-1 16,-2-3 5-16,3 2 8 0,-5-2-4 0,0 0-9 0,4 1-4 0,-4-1-2 15,0 2-3-15,0-2-3 0,0 0 0 0,3 1 0 0,-3-1 1 0,0 0-1 16,0 0-1-16,0 0-1 0,0 3-10 0,-3 0-12 0,3-3-6 0,0 3-1 15,0 0-7-15,0-1-8 0,0-2-9 0,0 4-10 0,0-2-12 0,0 0-13 16,0 0-11-16,0 1-12 0,0-3-11 0,0 3-8 0,0-3-7 0,0 3-5 16,0 0-2-16,0-3 0 0,-4 2-2 0,4 0 2 0,0 2 2 0,0-3 4 15,-2 2 4-15,2 0 4 0,-3-1 5 0,3 1 6 0,-2 0 4 0,-2-2 10 16,1 2 7-16,-3 2 5 0,4-4 9 0,-5 2 9 0,2 2 10 0,-1-4 10 16,1 4 7-16,-2-2 8 0,1-2 4 0,1 2 4 0,-1 0 7 0,-1-1 5 15,2 0 4-15,-1 2 3 0,3-3 1 0,-3 1 4 0,4-1 1 0,-5 2 1 16,2-1 1-16,3-1 3 0,-5 1 5 0,1-2 11 0,3 2 9 0,-3-2 10 15,4 2 14-15,-5-2 15 0,2 2 13 0,-1-1 14 0,1-1 16 0,1 0 14 16,-5 2 17-16,4-1 19 0,1-1 20 0,-3 2 17 0,0-2 16 0,1 0 18 16,-3 1 10-16,4 1 9 0,-1-2 3 0,-3 1 1 0,4 1-4 0,0-1-5 15,-3-1-7-15,3 2-8 0,1-1-14 0,-1-1-14 0,-1 2-15 0,3-1-19 16,3 1-20-16,-2-1-19 0,2-1-12 0,-4 2-14 0,4-2-12 0,0 3-10 16,4 0-10-16,-2-2-7 0,1 2-5 0,1 0-5 0,-2 0-4 0,7 2-4 15,-4-2-3-15,4 0-3 0,4 1-4 0,-2-1-5 0,2 2-3 0,1-2-5 16,0 0 1-16,1-1 1 0,1 2-2 0,2-1 1 0,-3 0-4 0,5-2 1 15,-6 2-2-15,2 0 0 0,1-1 0 0,-3 1 1 0,1-2-1 0,-1 1-3 16,-1-2-10-16,-2 1-14 0,1-1-29 0,-1 0-35 0,4-1-58 0,-6-1-69 16,3 2-73-16,-1-3-79 0,0 2-63 0,-2-1-60 0,0-1-71 0,4 0-76 15,-6 0-72-15,0-1-70 0,0 0-22 0,1 2-3 0,1-3 21 0,-4 2 27 16,4-1 57-16,-3 0 70 0,-1 0 72 0,4 0 76 0,-3 1 64 0,6 0 60 16,-6-1 70-16,3 2 75 0</inkml:trace>
  <inkml:trace contextRef="#ctx0" brushRef="#br0" timeOffset="40686.58">31141 7435 36 0,'0'-2'320'0,"0"2"147"16,0 0 69-16,0 0 36 0,2-2 23 0,-2 2 12 0,0 0 22 0,0 0 21 15,0 0 31-15,-6 0 28 0,3 1 21 0,-3 0 16 0,4 1-64 0,-5 0-103 16,2 1-130-16,-4-2-142 0,3 2-69 0,-3 0-36 0,0 0-19 0,2 0-14 15,-6 2-22-15,8-2-24 0,-4 1-26 0,3-1-31 0,-3 1-20 0,6 0-17 16,-3-1-13-16,5 0-8 0,-7 0-5 0,6 0-5 0,-1-2 1 0,1 2-1 16,2 0 1-16,-4 0-1 0,1-1-1 0,3-2 0 0,0 1-1 0,0-1-1 15,0 3 1-15,3-1-2 0,1 0 1 0,-4 0 2 0,2 0 0 0,1-1 0 16,-1 2 0-16,6-1 2 0,-7-2-1 0,3 3 1 0,1-3-1 0,1 3 1 16,-3-3-1-16,3 1 1 0,-3 1-1 0,-1-1 1 0,6 0-1 0,-8 1 1 15,1 0 1-15,-1-1 1 0,0-1 1 0,0 5-1 0,0-2 1 0,-1 0 1 0,-3-1 4 16,0 2 8-16,-1 0 5 0,1 1-1 0,-3-1 1 0,0 1 2 15,0 1 2-15,-1 0 6 0,1-2 2 0,-6 2-1 0,8 0 4 0,-4-1 1 0,0 1 0 16,3-2 1-16,-3 2-6 0,4-2-4 0,0 1-1 0,-3 0 1 16,3-1-3-16,3 0 0 0,-5 1-3 0,1-2-6 0,5 2-3 0,1-2-2 0,-8-1-2 15,8 2-2-15,-1-3-2 0,1 2 1 0,-4 0-2 0,4-1-2 16,0-2 1-16,4 4-4 0,-4-2 1 0,1 1-2 0,-1 0 0 0,0-2 0 0,4 2 0 16,0 0 0-16,-3-1 0 0,-1-1 0 0,6 1-2 0,-6-1 2 0,7 2-1 15,-7-1-1-15,2-1 1 0,-2-1-1 0,4 2-1 0,-4-2-1 0,1 1-1 0,-1-1 1 16,0 0-2-16,0 0-2 0,0 0-1 0,0 0-1 0,0 0-4 15,-1 3-5-15,-3-1-7 0,4-1-2 0,-2 1-5 0,-5 0-4 0,1 0 1 16,5 1-2-16,-7 0 2 0,3-1-1 0,-4 1 1 0,3 1 0 0,-3-1 1 0,4 0 4 16,-4 0 4-16,4 0 6 0,-4 0 3 0,5 0 4 0,-3 0 5 0,-1 0 5 15,3 0 2-15,0 0 4 0,-4 0 4 0,5 0 1 0,-2 0 7 0,1 0 2 16,1 0 2-16,3 0 3 0,-3-1 3 0,4 1 2 0,-2 0 4 0,2-2 3 16,0-1 3-16,0 3 4 0,2 0 1 0,-2 0 1 0,5-1-2 0,-1-1-1 15,1 1-3-15,1 1 1 0,3-3-2 0,0 1-2 0,4 0-3 0,-6-1 0 16,6 0-3-16,-3 0-2 0,5 0-2 0,-2-1-4 0,-3 1-2 0,5-1-4 15,-2 1-2-15,-3-2-2 0,3 1-9 0,-2-1-14 0,2 1-19 0,-6-1-22 16,2 1-44-16,0-1-55 0,-4-1-58 0,4 1-62 0,-3 1-52 0,-3 0-50 16,3-2-42-16,-1 0-38 0,-1 1-44 0,1-1-43 0,-1 0-43 0,0 0-40 15,-4 3-39-15,0-6-36 0,1 2 18 0,-1-1 39 0,0 1 52 0,0-1 58 16,4 1 53-16,-4 4 48 0,0-6 43 0,0 1 39 0,2-1 44 0,-2 3 48 16,3-1 48-16</inkml:trace>
  <inkml:trace contextRef="#ctx0" brushRef="#br0" timeOffset="40914.75">31085 7656 73 0,'3'-3'265'0,"-1"1"46"0,2 1 23 0,-2-1 14 0,1 2 9 0,3-1 9 0,1 1 9 0,0-2 10 0,0 1 9 0,1-1 17 0,-1 2 13 0,2-2-15 0,-2 1-34 15,2 0-59-15,4-1-73 0,-2 1-29 0,1 1-11 0,-4-2-1 0,6 1 0 16,-5 1-2-16,6-2-6 0,-3 1-5 0,-1-1-6 0,4 2-11 0,-3-1-12 16,-1-1-18-16,4 0-20 0,-6 2-21 0,3-1-20 0,-4 1-18 0,1-1-14 15,0 1-13-15,-4 0-12 0,2-2-8 0,-5 2-2 0,2-1-11 0,-4 1-14 16,2 0-20-16,-2 0-24 0,0 0-26 0,0 0-30 0,0 0-25 0,0 0-24 15,0 0-18-15,0-3-16 0,-6 3-14 0,6-2-10 0,-2 2-18 0,-1-1-17 16,-3 1-13-16,3-2-9 0,-1 2-3 0,-1 0-1 0,3 0-2 0,-7 2 0 16,3-2-9-16,-1 1-15 0,2-1-25 0,-4 0-27 0,0 2-3 0,3-2 4 15,-3 0 15-15,4 1 11 0,-4-1 18 0,0 2 19 0,3-1 20 0,-3 1 24 16,2-1 25-16,0 0 27 0,-1 1 35 0</inkml:trace>
  <inkml:trace contextRef="#ctx0" brushRef="#br0" timeOffset="41136.49">31143 7668 130 0,'-6'3'274'0,"3"1"28"0,3-1 18 0,0 2 9 0,0-2 11 0,3 0 11 15,-3 0 12-15,4 0 12 0,-2-1 10 0,1 2 16 0,3-1 6 0,-3 1 1 16,-1-1-66-16,7 1-92 0,-3 0-35 0,1 0-9 0,0-1 17 0,2 2 23 16,0-3 22-16,0 3 19 0,0-2 10 0,2 0 7 0,-2 2 1 0,4-2 0 15,-6-2-5-15,2 2-6 0,4 0-7 0,-4-1-9 0,-2-1-10 0,6 1-9 16,-4 1-26-16,0-2-30 0,-2 1-31 0,2-1-31 0,4 0-20 0,-8 1-19 16,4-2-14-16,0 0-12 0,-3 2-11 0,-1-2-10 0,1 0-10 0,-1 0-12 0,-1 0-12 15,-1 0-10-15,-1 0-13 0,2-2-10 0,-4 2-12 0,1 0-16 0,-1 0-29 0,0-3-37 16,0 3-41-16,0 0-47 0,0 0-47 0,0-3-46 0,0-1-39 0,0 1-31 15,-1-2-26-15,1 1-28 0,-4-2-21 0,4 1-24 0,-5-1-23 0,5-1-24 16,-4-1-12-16,2 2-12 0,-1-1-6 0,1-1-8 0,2 1 20 0,-7 1 37 16,7-2 31-16,-2-1 32 0,-2 0 25 0,4-1 29 0,0-1 28 0,0-1 28 15,0 2 34-15,6-3 41 0,-6 0 41 0</inkml:trace>
  <inkml:trace contextRef="#ctx0" brushRef="#br0" timeOffset="41466.22">31479 7356 105 0,'0'-3'286'16,"-3"-2"46"-16,3 2 22 0,0 0 13 0,0 3 10 0,-2-2 11 0,2 2 12 15,-4 0 21-15,0 0 24 0,-1 2 30 0,1 1 36 0,-1 0 2 0,3 2-14 0,-5-1-46 16,0 2-62-16,-1 2-17 0,-1-1-2 0,-1 4 2 0,1-1 0 16,-6 2-3-16,6 2-3 0,-5-1-12 0,3 2-16 0,-2 3-22 0,-1 0-27 0,-1 1-40 15,1 1-42-15,3 1-36 0,-2 3-32 0,-1-1-24 0,-1-1-18 16,6 2-12-16,-2-1-12 0,-1-1-8 0,4 2-4 0,1-2-6 0,-2 1-6 0,4-2-6 16,-1 2-6-16,6-4-4 0,-3 1-5 0,1-2-3 0,2 0-3 0,0-2-2 15,0-1-1-15,0 0-1 0,2 0 1 0,-2-1-3 0,3-4-2 0,-3 1-1 16,4-1 0-16,-2-1 0 0,3-2-1 0,-1 1-2 0,-1-2-2 0,-1-2-1 15,5 1-3-15,-5 0 2 0,4-2-1 0,-3 0 1 0,1-1 2 0,-2-2-1 16,3 2-1-16,-1 0-2 0,1-1-2 0,-5-1-1 0,7 0 0 0,-7 0 0 16,2-1 2-16,2-1-1 0,-2 0 2 0,1 2-1 0,1-2-2 0,-4-1-2 15,2 1-2-15,-2-1-4 0,3-1-4 0,-1 0-10 0,-2-1-13 0,4 0-26 16,-1-3-32-16,-1 1-71 0,2 0-86 0,-2-2-87 0,1-2-84 0,-3 1-80 16,6-3-75-16,-6 0-97 0,3 0-101 0,1-1-42 0,-2-3-17 0,-2 1 2 15,3-2 8-15,3 0 22 0,-3 0 33 0,-1-3 69 0,4 1 86 0,3 0 88 0,0-1 85 16,0-2 79-16,2 1 80 0</inkml:trace>
  <inkml:trace contextRef="#ctx0" brushRef="#br0" timeOffset="41661.71">31636 7247 243 0,'0'0'369'16,"0"-1"57"-16,0 1 28 0,0 0 39 0,0 0 34 0,0 0 57 0,0 0 66 16,0 0 49-16,2 1 45 0,-2-1 26 0,0 4 20 0,0-1-48 0,0 0-81 15,0 0-100-15,0 0-108 0,0 1-53 0,0-1-30 0,0 2-35 0,0-2-34 16,0 1-56-16,4 1-63 0,-4-1-53 0,0 1-43 0,4 1-29 0,-4 0-20 15,1 0-16-15,-1 0-15 0,4-2-19 0,-4 1-25 0,2-2-44 0,-2 3-56 0,3-2-87 16,-3-1-94-16,0 0-81 0,4 2-72 0,-2-2-91 0,-2 1-102 0,0-4-68 16,0 0-54-16,0 3-18 0,3 2-5 0,-3-5 9 0,0 6 14 0,-3-2 43 15,3-4 57-15,0 5 83 0,-2-1 96 0,2-4 80 0,-4 5 70 0,4-2 95 0</inkml:trace>
  <inkml:trace contextRef="#ctx0" brushRef="#br0" timeOffset="41794.91">31647 7533 45 0,'-5'4'314'0,"1"-2"126"0,2 1 62 0,-3-2 30 0,5 2 14 0,-7 0 7 16,7-1 1-16,-2 1-4 0,-2-2-13 0,4-1-18 0,-1 2-32 0,-3-2-39 15,0 1-117-15,-1-1-154 0,1 2-181 0,3-1-195 0,-5 1-140 0,-1-1-121 16,1 0-53-16,1-1-23 0,0 2-11 0,-1 1-1 0,-3-1 12 0,2-1 19 16,1 1 29-16,-3 1 39 0,4-2 39 0,3 2 39 0,-7-2 60 0,2 3 70 0</inkml:trace>
  <inkml:trace contextRef="#ctx0" brushRef="#br0" timeOffset="49219.87">26322 9037 66 0,'0'0'216'0,"0"0"33"0,0 0 17 0,0 0 14 0,0 0 8 0,0 0 14 0,0 0 8 0,0 0 12 16,-3 0 12-16,3 0 14 0,0 0 14 0,0 0-28 0,0 0-41 0,0 0-42 16,-2 0-41-16,2 0-9 0,0 3 5 0,0-1 10 0,-4-2 10 0,1 1 16 15,3 0 17-15,0 3 11 0,-2-3 14 0,2 1 9 0,-4-1 8 16,1 2 7-16,3-1 9 0,-2-1-3 0,-2 1-5 0,4-1-10 0,0 2-13 16,-1-2-12-16,-3 3-15 0,4-1-20 0,0-2-20 0,-4 2-18 0,4-1-19 15,0 1-17-15,-2-1-14 0,-1 3-22 0,3-2-24 0,0 0-12 0,-2 0-7 16,2 0-6-16,0 0-8 0,-4 2-6 0,1-1-6 0,3-1-4 0,-2 1-5 15,-2 1-5-15,3 1-5 0,-3 0-5 0,0-2-6 0,3 4-2 0,-3-2 4 16,0 0-5-16,2 0-9 0,-1 2-5 0,-3-2-2 0,3 1-4 0,3-2 1 16,-6 1-1-16,6-2-1 0,-1 1 2 0,-3 1 1 0,0-2 0 0,4-1-2 15,-1 2-2-15,-3-2-4 0,4 0-10 0,0-1-10 0,0-2-13 16,0 2-13-16,0-2-30 0,0 3-40 0,0-3-67 0,0 0-81 0,0 0-69 16,0 0-68-16,0 0-58 0,0 0-54 0,0 0-62 0,0 0-64 0,0 0-64 15,5-3-61-15,3 0-21 0,-7-1-4 0,5 1 26 0,1-2 36 0,-2 1 65 16,1-1 78-16,-1-1 69 0,3 2 65 0,-1-3 57 0,0 3 56 15,-2 1 65-15,1-3 70 0</inkml:trace>
  <inkml:trace contextRef="#ctx0" brushRef="#br0" timeOffset="49474.21">26427 9037 51 0,'0'-1'284'0,"-3"-2"60"0,3 1 33 16,0 2 22-16,0 0 17 0,0 0 18 0,0 0 21 0,0 0 23 15,0 0 28-15,0 0 28 0,0 0 29 0,0 0-6 0,0 0-16 0,0 0-70 16,0 0-97-16,0 0-38 0,0 0-15 0,0 3-8 0,0-1-8 16,-2 1-7-16,2 0-12 0,-4-1-17 0,4 3-24 0,0-2-22 0,-3 2-24 0,3 1-28 15,-2-2-27-15,-2 2-26 0,4 0-18 0,-2 0-22 0,-1 0-19 16,-1 2-28-16,2-2-29 0,-1 1-58 0,-1-1-65 0,-1 2-72 0,3-2-74 16,-2 1-64-16,1-1-59 0,-3 2-59 0,4-3-58 0,-5 2-82 0,5 0-93 15,-1-1-43-15,-1 0-18 0,-1 0 7 0,3 2 16 0,-2-2 45 0,1 1 56 16,-3 2 65-16,6-1 70 0,-5 1 60 0,5 1 53 0,-4 2 59 0,4-2 60 15</inkml:trace>
  <inkml:trace contextRef="#ctx0" brushRef="#br0" timeOffset="58184.2">25995 9681 123 0,'-2'0'217'0,"-1"0"-3"0,-1 0-24 0,4 0-57 0,0 0-74 0,0 0-32 16,0 0-15-16,0 0-6 0,0 0-3 0,0 0-1 0,0 0-2 0,0 0-51 15,0 0-75-15,0 0-49 0,0 0-43 0,0 0 4 0,0 0 27 16</inkml:trace>
  <inkml:trace contextRef="#ctx0" brushRef="#br0" timeOffset="60591.6">26037 7969 49 0,'-4'-1'375'0,"4"-2"104"0,0 0 64 0,-2 1 50 0,2 2 44 0,0 0 37 0,0 0 39 0,0 0 27 16,0-3 18-16,0 3 16 0,0 0 12 0,0 0-17 0,0 0-27 15,2-3-131-15,-2 2-179 0,0-1-99 0,5 2-64 0,-1-1-46 0,0 1-43 16,1-2-37-16,1 1-36 0,3-1-26 0,-4 2-18 0,8-1-15 0,-6-1-9 15,2 2-7-15,4 0-5 0,-3-2-6 0,3 2-3 0,-2 0-3 0,0 0 0 16,2 0-2-16,-3 0-1 0,-1 2-1 0,6-2-1 0,-6 0 1 0,4 2-4 16,-3-1-1-16,1-1-1 0,-2 2-2 0,0-1 0 0,0 1 0 0,0-2 0 15,1 1 1-15,-3 1-1 0,0-2-1 0,2 0-5 0,-4 1-9 0,1 1-8 16,-1-2-16-16,-1 1-18 0,1-1-37 0,-1 1-47 0,-2-1-66 0,-2 0-66 16,0 0-62-16,3 0-58 0,-3 0-45 0,0 0-43 0,0 0-36 0,0 0-37 15,-3 2-32-15,1 0-34 0,-5-1-31 0,1 1-32 0,1-1 1 16,-1 1 15-16,1-2 50 0,-8 1 62 0,4 1 57 0,0-1 55 0,2 1 43 15,-2-1 43-15,0 1 41 0,0-2 38 0,0 0 43 0,0 1 39 16</inkml:trace>
  <inkml:trace contextRef="#ctx0" brushRef="#br0" timeOffset="60917.7">26105 7962 81 0,'-5'-2'251'0,"3"0"44"0,-1 2 22 16,-1-1 16-16,2 0 12 0,2 1 10 0,-3 0 13 0,3 0 13 0,-2 0 13 15,2 0 18-15,0 0 15 0,0 0-23 0,0 0-40 0,0 0-56 0,-8 1-61 16,8-1-20-16,0 1 3 0,-1 1 13 0,1 0 17 0,-4 1 14 0,0 0 15 15,4 3 7-15,-1-2 6 0,-3 4 0 0,-1-1 0 0,5 2-6 0,-4 3-9 16,-1-1-10-16,3 1-15 0,-6 1-18 0,8 1-18 0,-5 1-23 0,3-2-26 16,-1 2-21-16,-3 0-23 0,3 0-19 0,-1 0-15 0,2 0-18 0,-1 1-15 15,-3-2-9-15,2 0-9 0,4-1-6 0,-5 1-3 0,3-2-8 16,2 0-7-16,-7-2-3 0,7 1-2 0,-2-2-5 0,-1 0-5 0,3 0-3 16,0-2 0-16,-4-1-2 0,4 0 1 0,-2-2-1 0,2 1-1 15,0 0-1-15,-3-2-1 0,3 0 2 0,0-1 2 0,0-2-2 0,0 0-2 16,0 2-4-16,0-2-1 0,0 0-10 0,0 0-8 0,0 0-18 0,0 0-17 15,0 0-39-15,0 0-47 0,0 0-60 0,0 0-64 0,-2 2-57 0,2-2-48 16,-4-2-41-16,4 2-36 0,-3 0-37 0,3-2-38 0,-2 1-35 0,-2 0-41 16,4 1-42-16,0-5-49 0,-2 1 9 0,2 4 35 0,0-7 54 0,0 3 63 15,2-2 52-15,-2 0 49 0,0 2 41 0,6-4 37 0,-6 2 40 0,3 2 42 16,1-2 46-16</inkml:trace>
  <inkml:trace contextRef="#ctx0" brushRef="#br0" timeOffset="61246.59">26046 8205 235 0,'0'-4'286'0,"2"0"23"0,3 1 17 0,-1 0 10 0,-1 0 11 0,-1 2 8 16,2-3 12-16,-3 2 11 0,3 0 14 0,0 1 12 0,-3-2-9 0,3 1-23 16,0 2-68-16,-2-1-87 0,1-1-35 0,3 1-16 0,-3-1-6 0,-1 2-3 15,3-2 0-15,-1 2 0 0,1 0 0 0,1 0 0 0,-3 0-5 0,3 2-5 16,-2-2-5-16,-1 2-6 0,-1-1-2 0,3 1-1 0,-5 1-3 0,4 0-1 16,0-2 1-16,-3 2 0 0,-1 0 0 0,0 0-4 0,0 2-6 0,0-1-7 15,0 0-2-15,-1 1-8 0,-3 1-3 0,0-1-8 0,4 0-7 0,-5 2-9 16,3-1-7-16,-1-1-5 0,-3 0-8 0,2 1-8 0,-1 0-3 0,1-1-3 15,-1-1 4-15,0 1 2 0,1-1 3 0,-1-1 4 0,1 0 6 16,2 0 5-16,-1 0 6 0,1-1 6 0,2 1 0 0,-4-3 1 0,4 0 1 16,0 0 3-16,-4 1-2 0,4-1-4 0,0 0-6 0,0 0-8 0,0 0-6 15,0 0-7-15,0 0-7 0,0 0-7 0,4 2-4 0,0-1-4 0,-4-1-4 16,2 0-4-16,1 0-3 0,-1 0-2 0,2 0-1 0,1 0-4 0,0 0-2 16,3-1-2-16,-7-1-14 0,8 1-17 0,-3-2-41 0,1 1-43 15,-1 1-62-15,-1-2-69 0,0 1-61 0,1-1-56 0,-3 1-64 0,3 1-64 16,1 0-93-16,-5-2-104 0,2 1-46 0,-4 2-20 0,5-1 3 0,-5 1 11 15,5-2 35-15,-5 2 44 0,4-1 60 0,-4 1 68 0,0 0 58 0,0 0 59 16,5 0 61-16,-5 0 66 0</inkml:trace>
  <inkml:trace contextRef="#ctx0" brushRef="#br0" timeOffset="69749.83">27476 8638 6 0,'0'-1'383'0,"-5"-3"110"0,5 3 63 0,-4-2 40 0,4 2 26 0,0-2 23 15,0 3 21-15,0 0 17 0,0 0 20 0,0 0 21 0,0 0 18 0,0 0 0 16,0-2-5-16,0 2-138 0,4-1-194 0,-4 1-102 0,5-2-58 0,3 2-36 16,-7 0-24-16,5 0-21 0,3 0-18 0,-4 0-17 0,4 0-18 0,0 0-18 15,4 0-15-15,-6 0-15 0,2 0-15 0,4 2-9 0,-4-2-9 0,-2 1-5 16,6 1-4-16,-8-2-1 0,8 3-4 0,-6-3-2 0,2 1-4 0,-3 1-1 16,3-1-1-16,0 0-4 0,-4 1-5 0,3 0-10 0,-3-1-13 15,0-1-31-15,1 2-40 0,-3-1-73 0,-1-1-89 0,2 0-79 0,-4 0-70 16,0 0-74-16,5 3-74 0,-5-3-91 0,0 0-95 0,0 0-45 0,0 0-19 15,0 0 1-15,0 0 10 0,0 0 27 0,0 0 38 0,-5-1 73 0,-1-1 90 16,1 1 78-16,-2-1 72 0,5 1 75 0,-3-1 75 0</inkml:trace>
  <inkml:trace contextRef="#ctx0" brushRef="#br0" timeOffset="69995.73">27581 8565 10 0,'0'0'242'0,"0"-3"63"0,0 1 34 0,0 2 18 0,4-2 18 0,0 4 10 15,1 0 16-15,0-1 15 0,1-1 16 0,1 2 13 0,0-1 18 0,1-1 17 16,-1 2-55-16,2-1-87 0,0 1-66 0,-4 1-54 0,4-1-28 16,4 2-11-16,-8-1-10 0,4 1-7 0,-1 1-5 0,-1-1-3 0,2 1 0 15,-7-1 4-15,3 2 4 0,2 0 1 0,-1 0 3 0,-4 0 1 0,1 0 4 16,1 2 2-16,-4-2 4 0,2 1-1 0,-4 1-1 0,-2-1-1 0,4 2-5 16,-5-1-10-16,1-1-13 0,-1 1-16 0,-4-1-20 0,3 1-19 15,-3-1-16-15,0 1-17 0,0-2-10 0,2 0-12 0,-6 0-16 0,4 0-17 16,-2-2-36-16,2 0-42 0,0 1-61 0,0-2-68 0,2 0-61 0,-6 0-57 15,8 0-64-15,0-2-63 0,-3 1-92 0,3 1-102 0,3-1-47 0,2-2-25 16,0 0-1-16,0 0 5 0,0 0 27 0,0 0 36 0,0 0 58 0,6-2 64 16,-1 1 60-16,6-1 57 0,-2 2 61 0,0 0 63 0</inkml:trace>
  <inkml:trace contextRef="#ctx0" brushRef="#br0" timeOffset="70742.77">28194 8647 13 0,'-5'-4'258'0,"0"-1"83"0,-3 0 40 0,7 3 28 0,-3-1 16 0,4 0 12 16,0 3 16-16,0-3 16 0,0 1 22 0,4-1 29 0,-3 1 28 0,3 1 29 16,1 0-47-16,1 1-80 0,1-2-73 0,0 1-74 0,2-1-35 0,0 1-17 15,6 1-13-15,-6 0-6 0,5-2-14 0,1 2-14 0,-2 0-19 0,-3 0-19 16,5 0-19-16,-2 0-26 0,-3 0-16 0,1 0-17 0,2 0-11 0,-4 0-9 15,0 0-5-15,-2 0-6 0,-3 0-4 0,5 0-3 0,-6 0-3 0,3 0-1 16,-4 0-4-16,-2 0-3 0,0 0-3 0,0 0-3 0,3 2-5 0,-3-2-1 16,0 0 0-16,0 0 0 0,0 0 0 0,0 0 0 0,0 0-1 0,-3 0-2 15,1 1 0-15,-2-1-2 0,2 2 0 0,-5 1-4 0,2-2-3 16,-1 2-1-16,-3 0-4 0,0 2-4 0,0 1-1 0,0-2-1 0,-2 4 2 16,2-1 3-16,0 2 5 0,-2 0 4 0,-1 0 4 0,1 2 7 0,2-1 1 15,0 2 1-15,-2-1 2 0,2 1 2 0,-2 0 1 0,2-2 4 0,0 2-1 16,0-1 1-16,0-1-1 0,0 1 0 0,3-1-1 0,-3-1-5 15,4 0-3-15,0 2-2 0,-1-4-1 0,-1 2 2 0,5-1-2 0,-3-1-3 16,1-1 0-16,0 0 1 0,4 2 2 0,-1-3 4 0,1 0-1 0,0 1-3 16,0-1-1-16,1-1-2 0,-1 2-2 0,4-1 1 0,0 1-2 0,-3-2-2 15,5 2 1-15,-2-1-1 0,5 0-2 0,-4-1-1 0,0 0-4 0,4 1-6 16,0-1 0-16,1 1 0 0,-1-2 0 0,0 0-1 0,-2-2-4 0,2 2-7 16,-4-1-10-16,4-2-13 0,-3 1-25 0,3-1-30 0,-2 0-61 0,-5-1-77 15,3 1-71-15,3-2-74 0,-7-1-60 0,3 2-55 0,-2-1-64 0,-2-1-66 16,0 3-70-16,0 0-72 0,0-7-24 0,0 1-4 0,-2 0 19 0,-2 1 26 15,-1 1 61-15,1-1 74 0,-1 1 73 0,3-1 75 0,-5 1 60 0,1-1 54 16,3 2 64-16,-3-2 69 0</inkml:trace>
  <inkml:trace contextRef="#ctx0" brushRef="#br0" timeOffset="70908.7">28213 8862 19 0,'0'0'248'0,"0"-4"63"0,0 2 31 0,1 0 18 0,-1-1 15 0,8 2 13 15,-7-1 15-15,3 1 13 0,1-1 11 0,1 1 7 0,-1 1 3 0,3-2 3 16,-1 2-68-16,2-2-104 0,0 1-81 0,-4 1-71 0,4-1-46 0,0-1-38 15,4 1-46-15,-6 1-44 0,2-2-63 0,0 2-69 0,2-1-82 0,-2-1-92 16,0 2-43-16,-3-3-20 0,3 2-9 0,0-1-3 0,0 1 1 0,-4-1 10 16,4 0 17-16,-3 1 18 0,3 0 33 0,0 1 30 0,0-2 49 0,0 2 56 15</inkml:trace>
  <inkml:trace contextRef="#ctx0" brushRef="#br0" timeOffset="71117.64">28647 8742 189 0,'0'0'327'0,"0"0"53"0,0 0 31 0,3-2 32 16,-3 1 29-16,2 1 36 0,4 0 40 0,1 1 41 0,-2-1 38 15,1 2 29-15,3-2 21 0,0 1-42 0,2 1-74 0,-2-2-92 0,1 1-96 16,-1-1-53-16,6 0-30 0,-6 2-31 0,4-1-30 0,-2-1-36 0,1 2-41 16,-5-2-54-16,6 1-62 0,-8 1-69 0,8-2-71 0,-7 1-65 0,-1 1-58 15,0-2-50-15,1 0-40 0,-3 1-44 0,-3 1-44 0,4-1-46 0,-4-1-49 16,0 0-66-16,0 0-74 0,-4 3-17 0,-1 0 5 0,-4-1 34 0,4 1 49 15,-4 0 48-15,-1-2 53 0,1 2 46 0,-1 0 39 0,1 0 45 0,-2 0 42 16,2 0 47-16,-4 0 49 0</inkml:trace>
  <inkml:trace contextRef="#ctx0" brushRef="#br0" timeOffset="71314.8">28614 8838 205 0,'-5'1'292'0,"1"2"34"0,-1-1 22 0,5 1 12 0,-2 0 13 0,2-3 13 16,2 3 12-16,-2 1 13 0,5-1 15 0,-1 0 13 0,-1 2 11 15,5-2-52-15,-5 0-81 0,6-1-69 0,0 2-64 0,0-1-30 0,2 0-20 16,0-2-13-16,-2 1-11 0,4-2-10 0,-2 1-11 0,1 1-15 0,-1-2-13 15,2 2-13-15,-6-2-11 0,6 2-10 0,-4 0-6 0,0-1-11 0,-2 2-8 16,2 0-17-16,-4-1-18 0,-1-1-18 0,1 1-18 0,1-1-20 0,-3-1-20 16,1 2-21-16,-2-2-23 0,-2 0-25 0,0 0-28 0,0 0-30 0,0 0-33 15,0 0-37-15,0-2-41 0,0 2-32 0,-6-3-32 0,1 2-3 0,0-2 7 16,-3 1 15-16,7-1 17 0,-5 0 20 0,-1-1 20 0,2 1 26 0,3 1 30 16,-2-2 28-16,0 1 34 0,-1-1 43 0</inkml:trace>
  <inkml:trace contextRef="#ctx0" brushRef="#br0" timeOffset="71521.7">28741 8821 40 0,'-4'-3'261'0,"4"2"51"0,-4-2 28 0,4 3 17 0,0-2 12 0,0 2 12 16,0 0 14-16,0 0 18 0,-1-1 21 0,1 1 37 0,-4 0 41 16,0 1 17-16,4 1 3 0,-5 1-41 0,5 1-60 0,-5-1-19 0,1 3-3 15,-1 2 3-15,3-1 4 0,-7 4 0 0,3-1-6 0,-1 2-9 0,-2 0-14 16,2 2-30-16,0-1-37 0,-1 2-43 0,-4 0-46 0,3 0-42 0,3 2-44 16,-3-2-28-16,0-1-24 0,2 2-18 0,-2-1-15 0,2-2-12 0,-1 0-9 15,1 1-9-15,2-2-7 0,3 0-11 0,-5 0-12 0,5-1-14 0,-2-1-16 16,2-1-25-16,-1-1-29 0,-1-1-60 0,2 1-74 0,-1-2-75 0,3 0-74 15,-4-2-59-15,4 1-48 0,0-1-55 0,-2-1-56 0,2-3-77 0,0 0-86 16,0 0-32-16,0 0-11 0,0 0 13 0,0 0 24 0,0 0 58 16,0 0 73-16,0 0 72 0,0 0 76 0,0 0 56 0,2-4 50 0,-2-1 55 15,0 5 57-15</inkml:trace>
  <inkml:trace contextRef="#ctx0" brushRef="#br0" timeOffset="75920.19">27071 8325 78 0,'0'0'227'0,"0"0"28"0,0 0 18 0,0 0 14 0,4-2 12 0,-4 2 10 15,0 0 11-15,2-1 10 0,-2 1 12 0,0 0 9 0,0 0 3 0,0 0-2 16,0 0-53-16,0 0-81 0,0 0-30 0,0 0-14 0,0 0-1 0,0 0 3 16,0 0 8-16,0 0 6 0,0-3 8 0,0 3 7 0,0 0 10 0,0 0 5 15,-2-2 12-15,2 2 10 0,0 0 2 0,0 0-2 0,0-2-7 0,0 2-7 16,0 0-11-16,0 0-13 0,0 0-17 0,0 0-17 0,0-2-19 0,0 2-21 16,0 0-19-16,0 0-15 0,0 0-21 0,0 0-21 0,0-3-13 0,0 3-8 15,0 0-6-15,0 0-6 0,0 0-1 0,0 0 1 0,0 0 1 0,0 0 2 16,0 0 6-16,0 0 6 0,0 0 1 0,0 0 4 0,0 0 1 15,0 0 1-15,0 0 1 0,0 0-1 0,0 0-1 0,0 0 3 0,0 0-3 16,0 0-2-16,0 0-2 0,0 0 0 0,0 0-3 0,0 0-4 0,0 0-2 16,0 0-1-16,0 0-2 0,0 0-2 0,0 0-2 0,0 0 2 0,0 0 0 15,0 0 0-15,0 0 1 0,0 0-1 0,0 0 0 0,0 0 0 0,0 0 0 16,0 0 0-16,0 0-3 0,0 0 0 0,0 0-1 0,0 0 1 0,-4 1-2 16,4-1-2-16,0 0-1 0,0 2 1 0,0-2-1 0,-2 1 1 15,2 0 1-15,0 1 4 0,-3 1 3 0,3 0 2 0,-4 2 3 0,4-1 3 16,0 1 3-16,-2-1 0 0,-1 2 3 0,3 0 6 0,-2 2 2 0,2-2 1 15,0 1-2-15,-7 2 3 0,7 0-2 0,-2 0-2 0,-2 0 0 0,4 2 0 16,-3-1-3-16,1 2-2 0,-2-1 1 0,4 0 1 0,-5 2-2 0,5-1-1 16,-4-1 0-16,2 2 3 0,-1-1 0 0,1-2 0 0,2 2 0 0,-7-2-1 15,7 1-1-15,-6 0-1 0,6-2 2 0,-3 0 1 0,1 0 0 0,-2-1-3 16,4-1-2-16,-2 0 1 0,-1-1-4 0,3 0-2 0,0-1-2 0,-4-1-2 16,4 1-1-16,0-2-1 0,0 1-4 0,-2-2-1 0,2 1-3 0,0-3-1 15,0 3-4-15,0-3-1 0,0 0 0 0,0 0-1 0,0 0-4 0,0 0-2 16,0 0-8-16,0 0-9 0,0 0-9 0,0 0-12 0,0 0-15 0,0 0-12 15,0 0-21-15,0 0-24 0,0 0-47 0,0 0-53 0,0 0-86 0,0 0-94 16,0 0-81-16,0 0-71 0,0 0-79 0,0 0-82 0,0 0-58 16,-3-5-50-16,3 5-14 0,0-4 2 0,0 4 15 0,0-5 20 15,-2 0 44-15,2 1 55 0,0 1 85 0,0 3 94 0,-4-6 82 0,4 6 74 16,-3-5 84-16</inkml:trace>
  <inkml:trace contextRef="#ctx0" brushRef="#br0" timeOffset="76889.38">26013 8827 226 0,'-3'-1'334'0,"3"-1"50"0,-2 2 28 0,2 0 23 16,0 0 16-16,0 0 18 0,0 0 19 0,0 0 20 0,0 0 21 0,0 0 15 16,0 0 16-16,0 0-54 0,0 0-84 0,0 0-89 0,0 0-83 15,0 0-45-15,0 0-20 0,0 0-10 0,2 0 0 0,-2 0-3 0,3 0-3 16,-1 0-3-16,2 0-6 0,-1 2 0 0,-1-1-3 0,2 1 3 0,-1-1 2 15,-1 1 1-15,2 1 8 0,-3 0-2 0,3-1-3 0,0 2-9 0,-2 0-9 16,-2-1-13-16,3 2-12 0,-1-1-15 0,-2 2-11 0,4 0-13 0,-4 0-11 16,0 2-8-16,3-2-10 0,-3 1-7 0,2 2-9 0,-2-2-6 0,0 3-3 15,0-3-1-15,0 1-5 0,0 1-3 0,0-2-3 0,0 1-3 0,0-1-3 16,0 1 0-16,0-2 1 0,0 1-1 0,0 1 1 0,0-2 2 0,0 0 0 16,0 0 0-16,0 0-1 0,0-2-2 0,0 2 0 0,0-3-2 0,0 2 1 15,-2 1-2-15,-1-3-2 0,3 0 1 0,0 1-2 0,-4-1-3 16,4 1-8-16,-2 1-11 0,-1-2-14 0,1 2-29 0,-2-2-33 0,0 1-49 15,-1-1-57-15,3 2-61 0,-1-2-60 0,-1 0-51 0,2-2-45 0,-1 0-47 16,-1 3-48-16,4-3-53 0,-2 1-56 0,2-2-53 0,0 0-50 16,0 0-4-16,0 0 21 0,0 0 43 0,0 0 55 0,0 0 58 0,0 0 62 15,0-5 51-15,0 5 44 0,2-4 47 0,-2 1 49 0,0 3 55 0</inkml:trace>
  <inkml:trace contextRef="#ctx0" brushRef="#br0" timeOffset="77334.78">26266 8782 109 0,'0'-3'267'0,"0"3"44"0,0 0 26 0,0 0 16 0,0 0 13 0,0-3 10 0,0 3 11 16,0 0 12-16,0 0 7 0,0 0 8 0,0 0 7 0,0 0-35 0,0 0-58 16,0 0-72-16,0 0-78 0,0 0-35 0,-1 2-23 0,-3-1-8 0,0 2-6 15,3 0-2-15,-3 0-1 0,0 2 1 0,4-1 3 0,-5 0 4 0,3 1 7 16,-2 1 6-16,1-1 6 0,3 1 7 0,-6 0 7 0,6 0 7 0,-1-1 5 16,-3 0 1-16,0 0 3 0,4 1 0 0,0 0-2 0,-1-2-1 0,1 2-3 15,0-2-6-15,0 1-6 0,1 1-7 0,-1-1-5 0,8 1-9 0,-8-2-11 16,1 1-7-16,5-1-6 0,-3 0-7 0,3 1-5 0,-1 0-10 15,3-2-6-15,1 1-8 0,-4-1-10 0,4 0-4 0,-4-1-7 0,1 1-4 16,-1-2-7-16,4-1-6 0,-3 2-6 0,1-1-2 0,0-1-3 0,-3 2-2 16,1-2-4-16,1 0-1 0,-3 0-2 0,3 0-24 0,-3 0-37 15,-1 0-41-15,-2 0-45 0,4 0-46 0,-4 0-44 0,0 0-42 0,3 0-37 16,-3 0-37-16,0 0-36 0,0 0-40 0,0 0-36 0,0-3-41 0,-3 1-39 16,3 2-36-16,0 0-29 0,-4-4 9 0,4 1 31 0,-5-1 38 0,5 4 42 15,0-2 41-15,-6-1 39 0,6 3 38 0,0-5 35 0,0 5 36 0,-3-3 38 16,3 3 42-16</inkml:trace>
  <inkml:trace contextRef="#ctx0" brushRef="#br0" timeOffset="77575.35">26346 8823 1 0,'0'-5'245'0,"2"1"54"0,-2 1 28 0,0 0 20 16,3 0 13-16,-1 1 12 0,-2 0 10 0,0 2 9 0,0-2 12 0,0 2 14 16,0 0 19-16,0 0 2 0,0 0-3 0,0 0-50 0,0 0-66 0,4 0-19 15,-4 2 2-15,0 2 12 0,0 0 15 0,0 1 13 0,0-1 12 16,0 2 7-16,0 0 2 0,-4 2-5 0,4-1-13 0,-2 2-24 0,-1-1-25 15,1 1-34-15,-2 0-37 0,1 0-29 0,3 0-33 0,-6 0-28 0,6-2-29 16,-5 2-23-16,5-1-22 0,-4-1-14 0,2-1-17 0,-1 1-9 0,1 0-6 16,2-1-9-16,-4-1-9 0,1 0-14 0,3 0-13 0,-2-1-24 0,2 1-25 15,-4-1-37-15,4-1-42 0,-3-1-48 0,3 1-50 0,0 0-45 0,0-3-42 16,0 1-34-16,0-1-30 0,0 0-22 0,0 3-26 0,0-3-25 0,0 1-25 16,0-1-32-16,3 0-31 0,-3 0-17 0,6-1-11 0,-3-2 25 0,1 0 39 15,1 0 39-15,1-1 41 0,-1 0 32 0,1 0 33 0,1-2 27 0,-2 2 29 16,1-1 36-16,3 1 39 0,-4-1 53 0</inkml:trace>
  <inkml:trace contextRef="#ctx0" brushRef="#br0" timeOffset="77935.17">26476 8850 31 0,'-2'-2'261'16,"2"2"50"-16,-3-1 30 0,3 1 16 0,0 0 10 0,0 1 11 0,-4 1 12 15,4 1 9-15,-2-2 11 0,-1 2 15 0,3 0 14 0,0 0-15 0,-2 0-24 16,2 2-71-16,0-1-87 0,0 1-33 0,0-1-11 0,2 2 2 0,-2 0 6 15,0 0 9-15,3 0 7 0,-1 0 9 0,-2 0 12 0,0-1 6 0,4 1 4 16,-4 0 1-16,3 0-4 0,-1-2-3 0,-2 2-8 0,0 0-8 0,4-1-11 16,-2-1-11-16,-2 1-11 0,0-1-14 0,3-1-12 0,-3 2-18 15,0-2-19-15,4-1-18 0,-4 0-16 0,2 1-12 0,-2-3-11 0,0 3-7 16,0-1-7-16,0-2-5 0,0 0-4 0,0 0 0 0,0 0-5 0,0 0-1 16,0 0-1-16,0 0 0 0,0 0-3 0,0 0-3 0,0 1-3 0,0-1-1 15,-6 2-7-15,6-2-2 0,-3 0-5 0,-3 0-3 0,4 0-5 0,-5 0-2 16,5-2-7-16,-3 1-2 0,-2 1-8 0,1-2-8 0,1 1-8 15,-4-1-13-15,5 1-10 0,-3-1-21 0,0 0-22 0,1 0-46 0,1 0-54 16,-1-1-60-16,3 0-62 0,-3 2-51 0,3-2-48 0,-3 0-43 0,3-2-40 16,1 1-40-16,-2 2-40 0,2-2-53 0,2-1-58 0,-3 1-24 0,-1-1-13 15,4-1 28-15,0 1 47 0,4 0 58 0,-1 0 60 0,-1 1 52 0,-2-2 48 16,6 1 43-16,-3 2 42 0,3-1 47 0,-1 1 50 0,2-1 63 0</inkml:trace>
  <inkml:trace contextRef="#ctx0" brushRef="#br0" timeOffset="78062.03">26480 8847 70 0,'2'-5'250'0,"1"3"38"0,-3 0 21 16,6-1 8-16,-3 0 4 0,1 3 1 0,-2-2 2 0,1-1-1 0,-1 3 1 16,2-1 0-16,-1-1 0 0,-1 1-41 0,-2 1-61 0,6-2-87 0,-3 0-102 15,-3 2-66-15,6-1-57 0,-3 0-53 0,-1 1-59 0,-2 0-46 0,4-3-42 16,-4 3-19-16,3-2-9 0,-1-1-2 0,-2 3-2 0,7-3 2 0,-5 2 6 16,-2 1 11-16,4-2 19 0,-4 2 30 0,5-2 34 0,1 1 49 0</inkml:trace>
  <inkml:trace contextRef="#ctx0" brushRef="#br0" timeOffset="78414.61">26617 8716 196 0,'-3'-3'269'16,"3"2"24"-16,0 1 15 0,0 0 12 0,0 0 4 0,-4-2 9 0,4 2 6 0,0 0 3 16,-2 0 6-16,2 0 5 0,0 0-19 0,0 0-29 0,-3 2-70 15,3-1-91-15,0 2-46 0,0-1-22 0,-2 1-12 0,2 0-9 0,0-1-4 16,0 2 0-16,0 0-3 0,0-1 1 0,0 2-1 0,0-2 0 15,0 1 4-15,0-1 2 0,2 2 5 0,-2-2 3 0,0 1 2 0,0-1 0 16,3 0 8-16,-3 0 9 0,2 0 8 0,-2-1 5 0,0 1 8 0,4-2 9 16,-4 0 8-16,3 1 10 0,-3-2 8 0,2 0 10 0,-2 0 4 0,0 0 3 15,0 0 3-15,6 0 4 0,-6-2-4 0,3 2-6 0,1-2-4 0,-2 0-7 16,5-1-5-16,-5 2-7 0,1-4-8 0,-1 2-5 0,2 1-4 0,-1-2-5 16,-1 1 3-16,-2 0 1 0,4 0 0 0,-3 0 0 0,-1-1 3 0,0 1 1 15,0 1 1-15,0-1-1 0,0 0-5 0,0 2-2 0,-1-2-7 0,-3-1-9 16,4 3-10-16,-5-2-14 0,1 2-22 0,2-1-28 0,-1 1-38 0,-3-1-44 15,3 1-56-15,-3-1-61 0,1 2-58 0,-1 0-55 0,-1 0-46 16,2 0-40-16,3 3-49 0,-5-3-51 0,1 2-78 0,3-1-84 16,-3 1-34-16,6-2-12 0,-5 1 20 0,1 1 31 0,4-2 44 0,-5 2 56 15,5-2 51-15,-2 2 51 0,2-2 44 0,0 0 38 0,0 0 49 0,0 0 52 16</inkml:trace>
  <inkml:trace contextRef="#ctx0" brushRef="#br0" timeOffset="92843.07">25313 10578 228 0,'0'0'353'0,"0"0"49"0,-3-2 25 0,3 2 16 0,3-3 12 0,-1 2 18 16,2-1 18-16,-4 2 26 0,5-1 27 0,0-1 28 0,-1 2 32 0,2-1-38 15,3-3-67-15,0 4-86 0,0-2-96 0,1 2-43 0,0-2-17 0,-1 1-13 16,5-1-8-16,-3 1-15 0,2-1-14 0,-3 2-22 0,3-1-23 0,-2-1-27 15,2 1-25-15,-3 1-21 0,3-2-20 0,-2 2-8 0,2-2-9 16,-6 2-5-16,6 0-5 0,-4 0-2 0,1 0-2 0,-4 0-4 0,3 2-3 16,0-2-2-16,-4 0-4 0,4 0-4 0,-3 2-1 0,1-2-5 0,-2 0-3 15,1 0-5-15,-2 0-1 0,-3 0-9 0,3 0-12 0,-2 0-34 0,-2 0-43 16,0 0-63-16,0 0-76 0,0 0-62 0,0 0-62 0,0 0-61 0,0-2-67 16,0 2-81-16,-6 0-90 0,-3 0-40 0,2 0-22 0,0 2 1 0,-2-2 9 15,-2 1 30-15,2 2 38 0,-6-1 66 0,5 1 73 0,-3-2 64 0,2 1 57 16,-2-1 66-16,3 0 65 0</inkml:trace>
  <inkml:trace contextRef="#ctx0" brushRef="#br0" timeOffset="93108.38">25346 10596 153 0,'-7'3'314'15,"5"-1"52"-15,-2 2 33 0,0-1 30 0,3 1 25 0,-3 2 33 0,2 0 35 16,-1 2 40-16,-1 1 45 0,-1 1 41 0,3-1 38 0,-2 5-21 0,-1-2-51 15,1 1-77-15,-1 0-91 0,-1 3-46 0,3-3-27 0,-3 2-27 0,1 2-26 16,-2-3-31-16,5 3-32 0,-4-2-40 0,-1 2-43 0,5-2-40 0,-3 0-39 16,1-2-27-16,1 2-22 0,-3-3-14 0,3 1-10 0,1 0-7 0,-2-3-4 15,2 2-4-15,-1-3-1 0,3 0-1 0,-4-1-4 0,4-1-4 16,0 0-3-16,-2-2-6 0,2 1-10 0,0-3-23 0,-3 1-26 0,3-2-47 16,0-2-51-16,0 0-62 0,0 2-65 0,0-2-56 0,0 0-52 0,0 0-56 0,0 0-56 15,0 0-70-15,0 0-76 0,0 0-42 0,0 0-26 0,0-6 6 16,3 1 20-16,-3-1 40 0,2 0 51 0,-2 0 61 0,4 0 65 0,-4 2 59 15,5-2 53-15,-5 0 54 0,6 0 59 0</inkml:trace>
  <inkml:trace contextRef="#ctx0" brushRef="#br0" timeOffset="93498.33">25362 10780 181 0,'4'-3'307'0,"-3"2"28"15,-1-2 13-15,4-1 6 0,-4 4 12 0,0-1 15 0,0 1 17 0,5-1 15 16,-5-1 17-16,0 2 21 0,4 0 3 0,0-1 0 0,-4 1-80 0,2 0-117 15,1 0-56-15,-1 0-23 0,2 0-10 0,-1 0-5 0,-3 0-12 0,2 0-14 16,2 0-14-16,-4 0-16 0,0 0-16 0,1 0-19 0,-1 0-15 0,0 0-15 16,4 0-6-16,-4 0-5 0,0 0 5 0,0 0 9 0,0 1 7 0,0-1 11 15,0 0 9-15,0 3 7 0,0 0 8 0,-4-1 4 0,4 2 9 0,-5-1 6 16,5-1 4-16,-5 2 2 0,5 1 0 0,-4-2-4 0,-1 1-8 16,5-1-10-16,-2 0-7 0,-2 2-11 0,0-2-9 0,4 0-6 0,-1 0-8 15,-3 0-2-15,4-2-7 0,0 2-6 0,0 0-2 0,0-1-4 16,4 2-1-16,-3-2-3 0,-1 1 3 0,4 0 0 0,0-1 2 0,-2 2 2 15,3-1 0-15,-1 0 4 0,1 1 2 0,-1-1 1 0,1 0 1 0,0 0 2 16,1 0 0-16,-2 0 2 0,1 0 5 0,2 0 3 0,-1 2 6 0,-1-4 1 16,0 4 4-16,1-2 2 0,-3 0 6 0,3 0 5 0,-2 0 3 0,-1 0 2 15,-1 0 2-15,-2 1 0 0,0-1 1 0,4 1-2 0,-4 1 1 0,0-2-3 16,-4 3-10-16,4-2-12 0,-2 1-3 0,2 1 3 0,-7-1-3 0,5 1-7 16,-2-2-6-16,-1 1-5 0,1-1-3 0,-1 1-3 0,0-1-3 15,-1 1-4-15,-1-2-4 0,2 1-4 0,-1-1 2 0,1 0 1 0,1 0-15 16,-1 0-20-16,1-3-34 0,-1 2-42 0,1-1-68 0,-1-1-82 0,3 2-75 15,-2-2-70-15,0 0-71 0,3-2-70 0,1 2-96 0,-4-1-105 16,-1-1-44-16,1-1-18 0,-1 0 0 0,5 0 7 0,-4-1 29 0,2 1 38 16,-1 1 67-16,1-2 80 0,-2 1 75 0,4 3 72 0,-3-5 68 0,3 5 73 15</inkml:trace>
  <inkml:trace contextRef="#ctx0" brushRef="#br0" timeOffset="94775.15">24315 10526 190 0,'0'-4'311'0,"-2"1"44"16,2-1 26-16,-4-1 19 0,4 5 15 0,0-3 20 0,4 1 17 0,-4 0 23 0,0-1 24 0,2 1 33 0,-2-1 33 0,0 3-26 0,0-1-53 16,0-2-66-16,0 3-70 0,0-4-31 0,3 3-17 0,-3-2-14 0,0 2-9 15,4-1-11-15,-4 1-11 0,2-1-17 0,-2-1-19 0,3 3-22 0,-1-1-25 16,2-1-27-16,-1 0-22 0,-1 2-15 0,4-2-12 0,-3 2-8 0,1 0-6 16,1-2-3-16,1 2-6 0,-1 0-3 0,-1 2-5 0,1-2-4 15,1 1-3-15,-3 0-3 0,3 1-8 0,-1 0-4 0,-1-1-4 16,1 2-4-16,2 0-2 0,-5-1-2 0,4 1-2 0,-3-1 1 0,3 2-4 0,-3-1-1 15,-1 0-3-15,2 0-3 0,-1 0-3 0,-1-1-3 0,-2 3-2 16,4-2-1-16,-1 0 0 0,-3 2 0 0,0-2-1 0,0 1-4 0,-3 1 1 16,-1-1-2-16,4 2 0 0,-2 0 0 0,-1 0 0 0,-1 0 0 0,2 0 0 15,-3 2 0-15,1-1 0 0,-1-1 0 0,-1 2-2 0,-1 1 1 0,-2-3-2 16,4 1-2-16,-1 1 1 0,-3-2-2 0,4 1 0 0,-1-1 1 0,1 0 1 16,-2 0-1-16,1 0-1 0,1-1 2 0,-1-1-1 0,-1 1 1 0,5-1-1 15,-3-1 1-15,1 0 1 0,1 0 1 0,-3 0 2 0,6-2 0 0,-3 3 3 16,3-4 0-16,0 0 2 0,0 0 1 0,0 1 1 0,0-1 2 0,0 0 0 15,0 0 2-15,-2 2-1 0,2-2 2 0,0 0-1 0,0 0-1 0,0 0-1 16,0 0-1-16,0 0-2 0,0 0 0 0,0 0 1 0,0 0 1 16,2 0-1-16,1 0 2 0,3 0 2 0,-3 0-1 0,3-2 2 0,-1 2 2 15,4 0 1-15,-3 0 0 0,3-1 0 0,0 1 1 0,0 0 4 16,0 0-1-16,-4 0 1 0,6 0-2 0,-2 0 0 0,0 0-2 0,0 0-2 16,0 0-1-16,-3-2-1 0,6 2-3 0,-4-2-3 0,-1 1-1 0,0 0-1 15,0 1 1-15,1-2-4 0,-5 2-1 0,3-1-4 0,1 1-8 0,-5-2-8 16,3 2-13-16,-1-1-12 0,1-1-21 0,-5 2-25 0,6-1-49 0,-6 1-59 15,0-2-71-15,0 2-81 0,3-1-64 0,-3 1-62 0,0 0-62 0,0 0-63 16,0 0-80-16,0 0-90 0,0 0-31 0,0 0-8 0,0 0 9 0,0 0 22 16,0 0 48-16,0 0 60 0,-3-3 73 0,3 3 79 0,0 0 64 15,0 0 62-15,0 0 63 0,-6 0 66 0</inkml:trace>
  <inkml:trace contextRef="#ctx0" brushRef="#br0" timeOffset="100951.49">8521 6567 60 0,'-2'-2'296'0,"-1"1"81"0,1-1 41 16,-2 1 17-16,4 1 10 0,0 0 6 0,0 0 6 0,0 0 5 0,0 0 8 15,0 0 13-15,0 0 14 0,0 0 20 0,0 0-62 0,0 0-100 0,0 0-75 16,0 0-62-16,0 0-22 0,0 0-6 0,0 0 0 0,0 0 2 16,0 0 1-16,0 0 2 0,0 0-5 0,0 0-5 0,0 0-7 0,0 0-9 15,0 0-7-15,0 0-7 0,0 0-8 0,6 0-3 0,-3 0-7 0,-1 0-5 16,2 0 0-16,-1 0-3 0,-1 0-1 0,2 0-2 0,1 0 0 0,0 0 1 15,1 1-5-15,1-1-5 0,-1 0-10 0,-1 0-12 0,0 2-10 0,3-2-7 16,-3 0-7-16,0 0-6 0,5 0-5 0,-5 0-4 0,4 0-5 0,-4 0-2 16,4 0-4-16,0 0-3 0,2 0-3 0,-2-2-1 0,4 1-4 0,-2 1-2 15,-2-2-2-15,2 1-3 0,1-1-2 0,-1 0-1 0,2 2-1 0,-2-1-1 16,-2 0 1-16,0 1-1 0,2-2 1 0,-2 1-1 0,0-1 1 0,0 2-1 16,2-1-1-16,-6 1 2 0,4-2 1 0,0 2 3 0,-3-1 1 15,3 1 1-15,-6-2 1 0,3 2 3 0,3 0 1 0,-4 0-1 0,1-1 0 16,-3 1 2-16,3 0 1 0,-1-2 1 0,-1 2 2 0,-1 0 0 0,-1 0 2 15,2-2-1-15,-2 2 2 0,-2 0 0 0,3 0 0 0,-3 0-3 16,4-1 0-16,-4 1 0 0,0 0 2 0,0 0 0 0,0 0-1 0,0 0-2 16,0 0-5-16,0 0-2 0,0 0-1 0,0 0-4 0,0 0-4 0,0 0-1 15,0 0-4-15,0 0-5 0,0 0-12 0,0 0-15 0,0 0-21 0,0 0-23 16,0 0-22-16,0-1-21 0,0-2-42 0,0 0-53 0,0 0-94 0,0 0-117 16,0-2-99-16,2 1-92 0,-2-2-112 0,0 0-120 0,0 0-47 0,0 0-13 15,0 0 7-15,3 0 14 0,-3 0 17 0,0 1 20 0,0 5 40 0,0-5 52 16,0 5 94-16,0 0 120 0,0 0 98 0,0 0 91 0</inkml:trace>
  <inkml:trace contextRef="#ctx0" brushRef="#br0" timeOffset="102714.23">11654 6649 96 0,'-6'0'292'0,"3"2"71"0,-3-1 37 0,4-1 26 0,-1 2 22 0,3-2 21 15,-4 0 17-15,4 0 18 0,-2 0 31 0,2 0 36 0,0 0 32 0,0 0 31 16,0 0-57-16,0 0-102 0,0 0-70 0,0 0-58 0,0 0-33 0,0 0-22 16,0 0-17-16,0 0-17 0,0 0-20 0,0 0-24 0,0 0-26 0,0 0-26 15,0 0-27-15,0 0-23 0,2 0-21 0,2 0-16 0,-1 0-9 0,-1 0-5 16,4 0-1-16,-3 0 0 0,1 0 2 0,1 0 2 0,-3 1 5 15,2-1 4-15,1 0 2 0,-1 0 3 0,1 0-3 0,1 2-4 0,-3-2-5 16,3 0-2-16,-3 0-6 0,3 0-2 0,-3 0-2 0,3 0-5 0,-1 0-1 16,1 0-3-16,-3 0-4 0,3 0-4 0,3 0-5 0,-4 0-4 0,-1 0-1 15,1 0 0-15,4 0 0 0,-3 0-1 0,-1 0-2 0,2-2-2 16,0 2 1-16,-3 0-1 0,2 0-1 0,-1-1-3 0,2 1-1 0,-1 0-1 16,-1 0 1-16,0 0-1 0,-1 0-1 0,2 0-1 0,-3 0-1 0,3 0 1 15,-3 0-2-15,-1 0 0 0,2 0 0 0,1 0-3 0,-1 0 0 0,-3 0 0 16,3 0-2-16,2 0 2 0,-6 0-1 0,5 0-2 0,-5 0 0 0,0 0 0 15,4 0 0-15,-1 0 0 0,-3 0-2 0,2 0 2 0,-2 0-1 0,0 0 1 16,4 0-2-16,-4 0 1 0,0 0-2 0,0 0-2 0,1 0 1 0,-1 0-1 16,0 0 1-16,0 0-4 0,0 0-1 0,0 0-1 0,4 0-10 15,-4 0-10-15,4 0-16 0,-4 0-17 0,1 0-35 0,3-2-38 0,-4 2-74 16,5-1-87-16,-5-1-79 0,6 2-74 0,-2-2-77 0,1 1-76 0,-1 1-90 16,1-1-91-16,0-1-37 0,-1-1-10 0,1 0 4 0,1 0 14 0,3-2 33 15,-4 3 36-15,3-4 75 0,-3 1 91 0,0 0 76 0,1 0 76 16,-3 0 76-16,3-1 79 0</inkml:trace>
  <inkml:trace contextRef="#ctx0" brushRef="#br0" timeOffset="108191.64">3035 7839 163 0,'-2'-2'434'0,"-1"-1"155"0,-1 2 67 0,2-1 31 0,-1 2 13 0,3 0 7 0,-4 2 5 0,4-2 10 16,0 0 10-16,0 0 12 0,-2 1 13 0,2-1 10 0,0 0-104 0,0 0-154 16,0 2-153-16,0-2-143 0,-3 3-68 0,3-2-29 0,0 2-9 0,0 0 3 15,0 0-2-15,0 3-3 0,0-1-7 0,0 0-11 0,0 2-10 16,0 0-10-16,0 2-4 0,0-1-7 0,0 1-2 0,0 0-3 0,0-2 0 16,0 4 3-16,0-3-5 0,0 2-5 0,0-2-5 0,0 2-2 0,3-1 1 15,-3 0 1-15,0 0 0 0,0 0 1 0,0 0 1 0,0 0-2 0,0 0-2 16,0-2-1-16,0 1-3 0,0 1 3 0,0-2-3 0,-3 2-1 0,3-1-1 15,0 1-2-15,0-2-2 0,0-1-5 0,-2 1 2 0,2 0 6 0,0-1-4 16,-4-1-8-16,4 0-5 0,0 0-1 0,0-1-3 0,0 1-4 0,-4-4-7 16,4 2-5-16,0 0-14 0,0-3-12 0,0 0-18 0,-1 2-20 15,1-2-47-15,0 0-64 0,0 0-92 0,0 0-106 0,0 0-90 0,0 0-85 0,0 0-97 16,0-3-100-16,0-3-56 0,1 0-38 0,3-2-6 0,-4 1 0 0,4-4 14 16,-2 2 15-16,1-3 42 0,-1 0 55 0,2 0 94 0,-1 0 111 15,-1 0 95-15,2 1 85 0,-4 0 98 0</inkml:trace>
  <inkml:trace contextRef="#ctx0" brushRef="#br0" timeOffset="108497.15">3091 7687 276 0,'0'0'354'0,"0"0"30"16,0 0 24-16,0-1 19 0,0 1 29 0,0 0 27 0,2 0 39 0,2 1 41 15,-1-1 46-15,-1 2 46 0,2-1 16 0,1 1 0 0,-1-1-84 0,1 1-119 16,-1-2-54-16,1 1-22 0,1 2-15 0,-1 0-12 0,-1 2-20 0,5-2-23 15,-4 2-32-15,0 0-37 0,1 1-39 0,3 1-43 0,-5 1-27 0,5 0-21 16,-4 1-17-16,0 0-11 0,4 1-7 0,-3 2-5 0,-1-1-7 0,3 2-2 16,-7-1-2-16,5 2-2 0,-3-1 1 0,3 0 1 0,-3 1 0 0,-3 0 1 15,0-1-1-15,2 1 2 0,-2-2-1 0,0 1 4 0,-2-1 1 0,2 0 3 16,-3 0 1-16,3 2 1 0,-6-2-3 0,3-2-2 0,-3 4-5 0,1-2-7 16,0 0-4-16,-1 0-6 0,-1 1-7 0,-2 1-8 0,2-1-8 0,-2 1-9 15,-4-2-17-15,6 1-19 0,-6 1-22 0,4-2-25 0,-6 1-16 0,6-2-21 16,-1 2-24-16,-3-2-25 0,2-1-72 0,2-1-94 0,0 0-97 0,-2-1-100 15,6-1-92-15,-4 1-87 0,3-3-85 0,-1-1-78 0,2-1-27 0,-1-2 0 16,6-1 8-16,0 0 12 0,0 0 22 0,-3-3 25 0,3 3 72 0,-2-5 92 16,4 1 100-16,-2 1 100 0,3-1 96 0,3-1 91 0</inkml:trace>
  <inkml:trace contextRef="#ctx0" brushRef="#br0" timeOffset="111799.71">3628 7878 82 0,'2'-2'337'0,"2"1"113"0,-4-1 52 0,0 1 25 0,2-1 20 0,1 2 16 16,3 0 30-16,-3 0 36 0,-1-1 36 0,2-1 37 0,1-1 26 0,4 2 19 15,-3-2-78-15,3-2-124 0,3 2-111 0,-1-2-107 0,4 0-48 0,-1 0-21 16,0-1-17-16,1-1-16 0,-1 1-26 0,5 0-36 0,-1 0-31 0,-4-2-38 16,1 2-20-16,-1 0-20 0,0 0-8 0,1 0-7 0,-1 2-3 0,-1-1-3 15,-2 1-3-15,-2-1-3 0,2 1-2 0,-2 1-1 0,-4 0-1 16,3 0-1-16,-3 1-1 0,0-1-3 0,1 0-1 0,-3 1-4 15,-1 1-5-15,2 0-5 0,-4-1 0 0,0 2 0 0,5-1-5 0,-5 1-8 16,0 0-20-16,0 0-24 0,0 0-69 0,0 0-90 0,0 0-79 0,-2-3-75 16,-1 1-64-16,3 1-63 0,0-1-60 0,-6 1-58 0,6 1-68 0,-3-4-74 15,-3 3-29-15,1 0-7 0,0-1 11 0,-3 1 22 0,3 1 67 0,-4 1 87 16,3 1 79-16,-3-2 77 0,4 2 64 0,-4 0 62 0,3 1 61 0,-3-1 63 16</inkml:trace>
  <inkml:trace contextRef="#ctx0" brushRef="#br0" timeOffset="112038.12">3802 7690 216 0,'0'-1'338'0,"0"-1"32"0,0 2 20 0,0 0 14 16,0 0 17-16,0 0 21 0,0 0 31 0,0 0 40 0,-2 3 50 0,2 0 54 15,2 0 34-15,-2 2 28 0,0-1-73 0,0 1-117 0,4 0-48 0,-4 0-20 16,0 3-8-16,1-1-1 0,-1 2-10 0,0 0-10 0,0 2-28 0,0 1-33 16,0 1-42-16,-1 1-51 0,1 1-40 0,-4 0-41 0,2 1-25 0,-1 0-21 15,-3 0-15-15,1 2-12 0,-4-3-12 0,3 3-10 0,-1-2-10 0,-4 1-7 16,2-1-7-16,0-1-7 0,0 2-5 0,-2-2-7 0,2 0-10 0,0 0-12 15,-2-1-12-15,2 2-13 0,0-4-19 0,0 3-17 0,-2-2-40 0,2-1-49 16,4 2-78-16,-4-3-94 0,0 2-78 0,0-3-68 0,3 1-68 0,1-1-67 16,-1-1-81-16,3 0-89 0,-3-3-34 0,3-1-14 0,-1-3 4 15,4-2 12-15,0 0 37 0,0 0 46 0,0 0 82 0,0 0 92 0,0 0 77 16,0 0 71-16,4-2 66 0,1-1 69 0</inkml:trace>
  <inkml:trace contextRef="#ctx0" brushRef="#br0" timeOffset="112294.72">3697 8082 121 0,'0'-2'277'0,"0"-1"43"0,4 2 27 16,-4-1 17-16,1 2 17 0,3 0 21 0,2-2 19 0,-3 2 26 0,1 0 25 15,-2-1 28-15,3 1 33 0,2-1-23 0,-1-1-44 0,3 1-55 0,-4-2-66 16,6 1-25-16,-4-1-9 0,0 0-6 0,2-2-7 0,1 3-11 0,0-1-14 0,-1-2-18 16,4-1-22-16,-4 3-20 0,2-1-19 0,-2-1-26 0,0-1-29 15,0 2-27-15,-3-2-20 0,4 1-19 0,-4 0-18 0,3 1-11 0,-6 0-13 16,3-1-17-16,-1 2-25 0,-1-1-28 0,1 1-30 0,-1 0-41 0,-4 0-46 15,2 1-36-15,-2 1-28 0,0 1-28 0,0 0-29 0,0-3-19 0,-2 1-20 16,2 0-16-16,-4 1-13 0,4 0-5 0,-1-1 3 0,-3 2 8 0,0-1 16 16,3 1 18-16,-3-2 19 0,-2 2 20 0,3-1 19 0,1 1 14 0,-5 0 10 15,5 0-1-15,-3 0-4 0,1-2-17 0,-1 2-20 0,5 0-21 0,-6-1-25 16,-1-1 0-16,7 2 5 0,-6 0 11 0,1-1 12 0,5 1 16 0,-4-2 17 16,4 2 17-16,-5 0 19 0,5 0 23 0,0 0 23 0</inkml:trace>
  <inkml:trace contextRef="#ctx0" brushRef="#br0" timeOffset="112681.09">3820 7940 138 0,'0'0'262'0,"0"0"34"0,-4-1 20 0,4 1 13 15,0 0 9-15,0 0 7 0,0 0 7 0,0 0 7 0,0 0 8 16,0 0 9-16,0 0-5 0,0 0-10 0,0 0-65 0,0 0-90 16,0 0-43-16,4 3-19 0,-4 0-8 0,0-1 0 0,0 1 6 0,0 0 8 0,0-2 10 15,0 2 11-15,4 0 10 0,-4 0 10 0,0 0 9 0,0-1 14 0,0-2 10 16,0 3 17-16,0-3 10 0,0 3 12 0,0 0 5 0,0-3 1 16,0 1-1-16,0 2-9 0,0-3-9 0,0 3-11 0,0-3-11 0,0 3-13 15,0-1-16-15,0 1-16 0,0 0-18 0,0-2-23 0,1 2-16 0,-1 0-23 16,0-1-11-16,0 1-13 0,0 0-7 0,4 0-5 0,-4-1-7 0,0 2-4 15,0 0-7-15,0-1-4 0,0 2-4 0,0-1-4 0,2 1-4 0,-2-2-4 16,0 3-1-16,0-2 1 0,0 1-2 0,0 1-2 0,0-2-2 0,0 2-2 16,0 0 0-16,0-1 1 0,-2 0 1 0,2 3-1 0,0-2-1 0,0 2 0 15,0-2-1-15,-4 2 1 0,4-1-3 0,-1-1-3 0,1 1-3 0,-4 2-2 16,4-3-1-16,0 0 2 0,-4 0-4 0,4 0-1 0,0 0-1 0,0 0-2 16,0-1 1-16,-1 0 1 0,1 2-2 0,0-1 0 0,0 0 0 0,0-2 1 15,0 2 1-15,0-1-2 0,0-2 0 0,0 1-2 0,-4 1-2 0,4-2-1 16,0 0-1-16,0 1 2 0,0-3-4 0,0-1-2 0,0 0-7 0,0 0-7 15,0 0-9-15,0 0-7 0,0 0-10 0,0 0-10 0,0 0-15 0,0 0-18 16,0 0-39-16,0 2-51 0,0 0-68 0,-4-1-73 0,3 2-58 0,1-3-52 16,0 0-45-16,0 0-45 0,-4 2-44 0,4-1-47 0,0-1-61 0,0 0-62 15,-5 0-18-15,5 0 3 0,-6-3 34 0,2 2 47 0,4 1 65 0,-1-5 77 16,-3 2 60-16,4-1 54 0,0 4 52 0,0-5 50 0,0 5 52 0,-4-6 58 16</inkml:trace>
  <inkml:trace contextRef="#ctx0" brushRef="#br0" timeOffset="113040.88">3677 8253 202 0,'-3'1'331'0,"1"2"51"0,-2 0 34 0,4-1 29 0,0-2 25 0,0 1 31 0,0-1 33 0,0 0 37 0,0 0 40 0,0 0 31 0,0 0 32 0,0 0-33 0,0 0-62 0,0 0-77 15,0 0-82-15,0 2-38 0,0-2-20 0,4 0-18 0,-2 1-15 0,-2-1-22 16,3 0-24-16,3 0-31 0,-1-1-36 0,2 1-28 0,-1-2-27 0,3 2-19 0,-4-1-15 15,6-1-20-15,-2 0-22 0,0 2-7 0,0-2 0 0,2 0-4 16,-2 1-5-16,0-2-3 0,2 1-3 0,-2-1-3 0,4 2-2 16,-4-1 1-16,2 0-2 0,-2 2 6 0,0-2 4 0,0 2 10 0,-4-2 7 15,6 1-5-15,-2 1-11 0,-4-2-7 0,4 2-2 0,0-1-4 0,-3 1-4 16,3 0-2-16,-4 0 0 0,4 0 4 0,-3-2 4 0,3 2-8 0,-4 0-11 16,-1 0-1-16,5-1 7 0,-4 1 1 0,1 0 2 0,-3 0-1 0,3-2-1 15,-1 2 0-15,-1 0 0 0,1 0-4 0,-1-1 0 0,-4 1-8 0,5 0-8 16,-5 0-1-16,0 0 0 0,0 0-13 0,0 0-22 0,4-2-22 0,-4 2-24 15,0 0-24-15,0 0-21 0,0 0-30 0,0 0-29 0,0-2-80 0,0 2-107 16,0 0-105-16,0-2-105 0,0 2-109 0,0-3-113 0,0 3-69 0,0-5-51 16,0 1-12-16,0 4 9 0,-4-7 16 0,4 3 19 0,0 4 26 0,0-4 26 15,0 4 82-15,-3-5 108 0,3 5 104 0,0 0 107 0,0 0 110 16</inkml:trace>
  <inkml:trace contextRef="#ctx0" brushRef="#br0" timeOffset="113447.07">4153 7872 57 0,'0'-3'329'0,"0"3"135"0,-4-2 73 0,4 2 42 0,0 0 42 0,0-3 39 0,0 3 38 0,0 0 41 15,0 0 27-15,0 0 22 0,0 5 18 0,0-1 9 0,4 1-72 16,-4-1-113-16,0 2-122 0,0 2-128 0,0 1-68 0,0 0-37 0,0 3-35 16,0-2-35-16,0 2-32 0,-4 0-35 0,4 3-21 0,0 0-20 15,0 0-13-15,-2 2-10 0,-1-1-7 0,3-1-4 0,0 2-4 0,-4-1-5 16,4-1-6-16,-2 0-6 0,-1 0-5 0,-1 0-4 0,2 0-4 0,2-1-7 15,-3-1-5-15,3 0-7 0,-2 0-5 0,-2-1-10 0,4 0-8 0,-3-2-14 16,1 0-9-16,-2 0-9 0,4-3-11 0,0 1-8 0,-2-1-16 0,-1-1-14 16,3-1-25-16,0-1-31 0,0-1-49 0,0 2-62 0,0-4-64 0,0-1-64 15,0 0-48-15,0 0-39 0,0 0-45 0,0 0-37 0,0 0-45 0,0 0-41 16,0 0-50-16,-4-6-55 0,4 0-5 0,0-1 16 0,0-2 46 0,0-1 59 16,4 0 65-16,-4 0 71 0,3-4 56 0,-1 2 50 0,2-1 47 15,-2-1 51-15,5 1 54 0</inkml:trace>
  <inkml:trace contextRef="#ctx0" brushRef="#br0" timeOffset="113846.1">4211 7927 198 0,'0'-3'309'0,"5"0"31"16,-1 2 23-16,-2-1 16 0,5 2 20 0,-2 0 13 0,1 0 26 0,-3 0 22 16,3 0 28-16,-1 2 31 0,1-2 15 0,3 1 7 0,-6 0-60 0,3 1-91 15,-1 0-37-15,2-1-15 0,-5 1-8 0,2-1-10 0,1 2-8 0,-1-1-10 16,-2 1-14-16,1-2-12 0,-3 0-20 0,2 1-21 0,2 1-21 0,-4 0-24 15,0 2-27-15,0-2-28 0,-4 1-21 0,2 1-16 0,-1-1-12 0,1 2-7 16,-5 0-8-16,1 0-7 0,1 2-12 0,-4-1-10 0,0 1-12 0,0 1-12 16,1 0-13-16,-1-2-13 0,-3 4-14 0,1-4-17 0,2 2-18 15,0-1-19-15,0-1-19 0,1 1-22 0,-1-3-17 0,0 2-18 0,0-1-12 16,4-2-13-16,-4 1-10 0,5-1-9 0,-1-1-5 0,-1-1-2 0,3 1-1 16,1-2 7-16,-2 0 7 0,4-1 9 0,-3 2 15 0,3-2 15 15,0 0 18-15,0 0 16 0,0 0 12 0,0 0 13 0,0 0 12 0,0 0 12 16,3-2 11-16,1 1 10 0,-2 0 14 0,1 1 11 0,-1 0 24 0,2-2 26 15,-1 2 23-15,-1 0 27 0,2 0 29 0,1 0 32 0,-1 0 30 0,-2 2 27 16,1 0 24-16,3 0 19 0,-3 0 13 0,-1 2 14 0,2-1 3 0,1 2 4 16,-1-1-8-16,1 2-14 0,-1 2-17 0,-2-3-20 0,5 3-27 0,-2 0-28 15,-3-1-29-15,2 1-28 0,1-1-21 0,-1 1-18 0,1-1-15 0,-1 1-12 16,-2-1-11-16,5 0-5 0,-5 1-10 0,1 0-10 0,3-2-25 0,-3 1-34 16,3-1-66-16,-4 0-84 0,1-1-78 0,3-1-77 0,-3-1-63 15,3 0-60-15,-1 0-60 0,-1-1-62 0,1-1-68 0,-5-1-74 0,9-1-26 16,-3-1-12-16,3 0 15 0,-4 1 29 0,4-3 64 0,-5 1 83 0,5-2 77 15,-4 1 79-15,1-1 62 0,-1 1 60 0,0-1 59 0,3 1 63 16</inkml:trace>
  <inkml:trace contextRef="#ctx0" brushRef="#br0" timeOffset="114139.84">4419 8163 252 0,'0'0'345'0,"0"0"48"16,0 0 30-16,0 0 25 0,0 0 25 0,2 0 34 0,3 0 33 0,-1 0 34 0,1 0 35 0,-1-2 25 0,1 1 22 0,0-1-54 0,5 1-82 0,-5-2-84 0,2 1-82 0,-1-1-46 0,3 0-24 0,-4 0-26 0,6-1-23 0,-4 2-30 0,0-2-33 0,-3 1-33 0,5-1-37 0,-4 2-23 0,1-3-21 0,-1 2-13 0,3 0-10 0,-3 0-11 0,0 0-11 0,-1 2-1 0,-2-2-1 16,1 0-2-16,1 1-2 0,-2 2-5 0,-2 0-11 0,0 0-20 0,0 0-25 15,0-3-40-15,0 3-51 0,0 0-50 0,0 0-49 0,0-1-37 0,0 1-33 16,-2-4-27-16,-2 3-24 0,4 0-26 0,0-1-24 0,-3-1-20 0,1 0-17 15,-2 0-9-15,3 0-1 0,-3 0 8 0,0 0 13 0,3 2 6 0,-3-2 2 16,-1-2 18-16,1 2 21 0,4 0 25 0,-6 0 21 0,6 3 22 0,0-4 26 16,-5-1 23-16,5 2 26 0,-4-2 29 0,4 5 27 0,0-2 38 0</inkml:trace>
  <inkml:trace contextRef="#ctx0" brushRef="#br0" timeOffset="114360.24">4524 8020 114 0,'-4'-3'250'0,"4"3"49"0,0-2 27 16,0 2 19-16,0 0 13 0,0 0 11 0,0 0 13 0,0 0 11 0,-4 0 18 0,3 2 16 16,-3 1 24-16,4 0 21 0,-2 2-44 0,-1-1-73 0,3 1-19 15,-4 1 2-15,4 0 13 0,-2 1 17 0,-1 2 9 0,-1 0 6 0,2 0 0 16,-2 2-1-16,3 1-9 0,-3-2-14 0,-1 2-18 0,1 0-25 0,2 0-31 15,-1 0-37-15,-1 0-39 0,-1-1-39 0,-1-1-35 0,2 2-31 0,3-3-18 16,-3 0-14-16,4 2-12 0,-4-4-7 0,3 1-8 0,1-1-8 16,0 1-4-16,0-1-3 0,0-1-3 0,0 0-4 0,1-1-4 0,3 0-2 15,0 0-2-15,-3 0-3 0,3-1-2 0,2 0-2 0,-1 0-7 0,-1 0-5 16,1-1-16-16,4 0-13 0,-4-1-39 0,5-2-45 0,-5 1-49 0,4-1-51 16,-4-1-58-16,4-1-65 0,0-1-62 0,2 2-59 0,-2-4-71 0,4 2-74 15,-2-1-74-15,-2-2-75 0,0 0-24 0,2 0-1 0,-2 0 29 0,0-2 41 16,0 3 48-16,0 0 46 0,0-1 61 0,-2-1 63 0,1 3 63 0,-1 0 58 15,2-1 71-15,-4 2 78 0</inkml:trace>
  <inkml:trace contextRef="#ctx0" brushRef="#br0" timeOffset="115126.29">4824 8046 16 0,'0'0'297'0,"0"0"135"0,0 0 78 0,0 0 51 0,-4 1 49 0,4 2 48 16,0 0 43-16,0 0 38 0,0-1 28 0,-3 2 22 0,1-2 12 15,2 1 8-15,0 0-63 0,-4-1-95 0,4 2-123 0,-2 0-131 0,-1-1-73 16,3 2-50-16,-6-3-48 0,3 3-42 0,1-2-41 0,-2 2-37 0,1-1-29 16,1 1-25-16,-2-1-10 0,-1 2-3 0,1-2-4 0,-1 3-4 15,1-1-2-15,-1 0-2 0,3-2 1 0,-5 2-1 0,5-1 0 0,-4 0 0 16,-1 2-3-16,2-1-1 0,-1 1 2 0,1 1 7 0,-2-2-1 0,1 1-1 16,1-1-1-16,1 2-2 0,-1-1 1 0,-1-1 2 0,3-1-3 0,-3 1-7 15,1-2-1-15,5 1 5 0,-4-1 3 0,3-1 0 0,-3-1-1 0,4 1-2 16,-4-2-3-16,4-1-6 0,0 2-2 0,0-2-2 0,0 0-4 0,0 0-2 15,0 0 2-15,0 1 8 0,0-1-3 0,4 3-3 0,0-1-3 0,-3-1 0 16,3 0 0-16,-4 3 2 0,5-1 2 0,-1 0 2 0,1 0 2 0,-3 0 2 16,5 1 2-16,-1-1 2 0,-1 0 1 0,1 0-2 0,3 0 1 15,-4 0-2-15,4 0 3 0,-2-2 1 0,1 3 1 0,1-1 0 0,0-2 4 0,-4 1 4 16,4-1 4-16,0 1 2 0,-3-1 7 0,3-1 5 0,-4 2 10 16,4-2 7-16,0 0 5 0,-3 1 2 0,3-1-1 0,-4 0-5 0,4 0 0 15,-3 1 2-15,-1-1-2 0,2 0-3 0,-1 0-4 0,-1 0-2 0,-1 0-6 16,-2-1-7-16,1 1-10 0,1 0-11 0,-4 0-3 0,2-1 3 15,-2 1 5-15,3 0 4 0,-3 0 5 0,0 0 1 0,0 0 3 0,0 0 2 16,0 0 4-16,0 0 0 0,0 0 5 0,0 0 1 0,0 0 6 0,0 0 5 16,0 0 0-16,0 0-3 0,0 0-3 0,0 0-3 0,0 0-6 0,0 0-4 15,0-3-6-15,0 0-7 0,0 0-10 0,0-2-11 0,-3 2-18 0,3-1-17 16,-6-2-31-16,6-1-28 0,-5 0-36 0,1 0-31 0,2-1-28 0,-1-1-26 16,-3 1-17-16,-1 0-18 0,5 0-25 0,-3-1-25 0,1 2-55 0,-1-2-68 15,1 1-68-15,-1-1-65 0,-1 2-41 0,3-1-24 0,-3 1-26 0,6 1-27 16,-3-1-53-16,-3 2-64 0,3-1-28 0,1-2-14 0,-2 2 13 15,4 2 22-15,-2-2 59 0,-1 1 73 0,3 1 79 0,-4-1 83 0,2 2 61 16,2 3 54-16,-3-3 56 0,3 3 57 0</inkml:trace>
  <inkml:trace contextRef="#ctx0" brushRef="#br0" timeOffset="117330.03">5310 8005 240 0,'0'-3'469'0,"0"3"109"0,-3-1 69 0,3 1 48 0,0 0 35 0,0 0 26 0,0 0 21 15,0 0 18-15,0 0 13 0,0 0 13 0,0 0 9 0,0 0-49 0,0 0-72 16,0 0-147-16,0 0-185 0,0 0-99 0,0 0-61 0,0 0-48 0,0 0-38 16,0 0-28-16,0 0-22 0,0 1-16 0,0-1-14 0,0 0-11 0,0 0-8 15,3 3-4-15,-3-3-4 0,0 2 3 0,0 1 2 0,0-2-1 0,0 3-1 16,4 1 6-16,-2 0 12 0,-2 2 9 0,0 2 9 0,3 0 9 0,-3 2 9 16,0 0 11-16,2 2 7 0,-2 0 7 0,0 2 6 0,4 0 5 0,-4 0 1 15,0 0 0-15,0 0-1 0,0 2-3 0,0-2-3 0,0 1-4 16,0-1-7-16,0 2-7 0,0-2-6 0,-4-2-7 0,4 2-11 0,0-1-7 15,0-1-9-15,0 1-5 0,-2-1-8 0,2-1-6 0,0 0-4 0,0 0-6 16,0 0-6-16,0-2-1 0,0 1-1 0,0 0-2 0,0-2-4 0,0 1-4 16,0-1-1-16,0 0-10 0,0-1-11 0,0-1-20 0,0 1-20 15,0-2-26-15,0-1-26 0,0 2-25 0,0-3-23 0,0-1-23 0,0 2-23 16,0-5-38-16,0 3-47 0,0-3-78 0,0 0-94 0,0 1-71 0,0-1-60 16,-3 3-49-16,3-3-45 0,0 0-58 0,0 0-66 0,0 0-30 0,0 0-12 15,0 0 6-15,3-6 14 0,-3 2 36 0,2-1 44 0,2-1 79 0,-4 0 96 16,4-3 79-16,-4 1 68 0,1 0 69 0,-1-2 64 0,4 2 85 0</inkml:trace>
  <inkml:trace contextRef="#ctx0" brushRef="#br0" timeOffset="117623.07">5482 8002 10 0,'0'-1'252'0,"4"-1"85"0,-4 2 45 0,2-3 30 16,-2 3 26-16,0 0 27 0,3 1 33 0,-3 3 34 0,6-1 46 0,-6 1 45 15,3 2 46-15,-1 0 41 0,2 2-42 0,-1-1-80 0,-1 4-78 0,2-2-74 16,1 0-38-16,-1 1-25 0,-2 1-24 0,1 1-25 0,1-1-29 0,-2 2-36 16,3 0-41-16,-5 0-46 0,4 1-43 0,-1-2-41 0,-1 2-26 0,-2-1-17 15,4-1-12-15,-4 2-8 0,2-2-4 0,-2-2-6 0,0 0-2 0,3 1-1 16,-3 0-3-16,0-2-1 0,0-1-2 0,0 2-2 0,0-2-1 0,0 0-3 16,0 0-3-16,0-2-6 0,0-2-6 0,-3 2-7 0,3-2-14 0,-2 0-12 15,2 0-28-15,0-1-38 0,-4-1-48 0,4 1-55 0,-2 0-53 0,-1-2-50 16,-1 0-43-16,2 1-36 0,-1 1-31 0,-3-1-27 0,3-1-31 0,-3 1-28 15,3-1-35-15,-3 1-37 0,1-1-27 0,-1-1-23 0,1 0 22 16,-2 0 41-16,1 0 49 0,1-1 50 0,-1-1 40 0,-1 1 36 0,2-1 34 16,-1 1 34-16,1-1 35 0,-1-1 36 0,-1 1 47 0</inkml:trace>
  <inkml:trace contextRef="#ctx0" brushRef="#br0" timeOffset="117889.65">5334 8319 246 0,'-5'-2'354'0,"-3"0"41"0,6 1 36 0,-1 0 37 0,-3 1 46 0,6-2 52 16,-3 1 56-16,3 1 58 0,0 0 40 0,0 0 32 0,0 0 3 0,0 0-3 15,0 0-97-15,0 0-139 0,0 0-66 0,0 0-40 0,0 0-31 0,0 0-33 16,0 0-39-16,0 0-42 0,0 0-49 0,3 0-50 0,3-2-33 0,-3 2-25 16,3-1-15-16,3 1-9 0,0-2-1 0,-4-1-1 0,6 2 2 0,-2-3 5 15,4 3 2-15,-6-3 4 0,6 1-2 0,-4 0-6 0,2 0-5 16,-2 1-5-16,-4-3-5 0,4 3-6 0,0 0-6 0,-3-1-6 0,3 0-6 16,-4 2-6-16,1-2-4 0,1-1-7 0,-2 3-5 0,1-2-7 0,-3 2-4 15,3-2-6-15,-1 1-7 0,-1 1-10 0,-2-1-13 0,5-1-16 0,-5 1-14 16,1 1-16-16,3 0-14 0,-3-2-15 0,-1 1-22 0,2 1-28 15,-1-2-59-15,-1 1-74 0,2 1-81 0,1-3-85 0,-1 3-62 0,-2 0-51 16,1-2-55-16,3 1-56 0,-6 2-60 0,3-3-65 0,-1 2-21 0,2-2-3 16,1 1 16-16,-5 2 22 0,4-3 59 0,1 1 71 0,1 1 84 0,-3 0 85 15,3-1 69-15,-1 2 56 0,1 0 68 0,1 0 69 0</inkml:trace>
  <inkml:trace contextRef="#ctx0" brushRef="#br0" timeOffset="119110.03">5768 7990 210 0,'0'-1'297'0,"0"1"35"0,-2-2 21 0,2 2 10 0,-3-1 7 0,3 1 8 0,0 0 10 16,0 0 10-16,0 0 9 0,0 0 9 0,0 0 12 0,0 0-50 0,0 0-80 16,0 0-67-16,0 0-63 0,0 0-26 0,0 0-12 0,0 0-3 15,0 0 1-15,0 0 7 0,0 0 2 0,0 0 10 0,0 0 7 16,0 0 8-16,0 0 7 0,0 0 12 0,0 0 14 0,0 0 11 0,0 0 9 15,0 0 10-15,0 0 8 0,0 0 2 0,0 0 3 0,0 0-3 0,0 0-5 16,0 0-8-16,0 0-13 0,0 0-13 0,0 0-15 0,0 0-20 0,0 0-21 16,0 0-18-16,0 0-17 0,0 0-11 0,0 0-13 0,0 0-6 0,0 0-8 15,0 0-2-15,5 0-7 0,-1 0-4 0,-3 0-3 0,3-2-3 0,2 2 0 16,-1-1-2-16,2-1 1 0,-1 1 1 0,3-1 0 0,0 1-2 0,-2-2-2 16,2 0-2-16,0 0-2 0,2 1 2 0,2-1-1 0,-4 0 1 0,1 0 3 15,5-1 1-15,-2 1 2 0,-3 0 2 0,5 0 2 0,-2-1 2 0,-3 0 0 16,5 1 2-16,-6 0 1 0,4 0 0 0,-3 0 0 0,-1 0 0 0,2 0 0 15,-5 2-2-15,3-2 2 0,0 0 2 0,-6 1-2 0,6 1 0 0,-3-1-2 16,-4-1-2-16,5 3-2 0,-5-1-1 0,5-1-2 0,-5 1-3 0,1 1-6 16,-1-2-3-16,2 1 0 0,-4 1-6 0,3 0-6 0,-3 0-4 0,2 0-8 15,-2 0-14-15,0 0-17 0,0 0-21 0,0 0-24 0,0 0-22 0,0 0-17 16,0 0-21-16,0 0-23 0,0 0-55 0,0 0-70 0,0 0-88 16,0 0-96-16,0 0-76 0,-5 0-67 0,1 0-52 0,2 1-49 0,-1 1-53 15,-6 1-57-15,3 0-20 0,1 1 1 0,-4-1 14 0,0 3 18 0,0-2 54 16,-2 3 68-16,-2-1 90 0,2 1 96 0,2-1 78 0,-1 2 66 0,-3-2 66 15,2 1 61-15</inkml:trace>
  <inkml:trace contextRef="#ctx0" brushRef="#br0" timeOffset="119357.77">5820 8095 31 0,'0'3'268'0,"0"-1"54"0,0-2 28 0,0 3 23 0,4 0 20 16,-2-2 28-16,2 0 36 0,1 1 41 0,-1 0 47 0,1-2 48 0,4 0 49 15,-4 0 13-15,5-2-10 0,-1 2-68 0,1-2-94 0,-1 0-42 0,1 0-18 16,0 1-16-16,-1-2-13 0,4 1-26 0,-6-1-28 0,6 0-39 0,-4 1-42 15,2 0-48-15,-6 0-46 0,4 1-38 0,0-2-32 0,0 1-19 0,-3 1-12 16,-3-2-13-16,3 1-9 0,-1 2-6 0,-1-2-6 0,1 1-4 0,-1 0-5 16,-2 1-3-16,-2 0-5 0,0-2-1 0,0 2-1 0,3 0-4 0,-3 0-1 15,0 0-3-15,0 0-3 0,0 0-4 0,0 0-4 0,0 0-7 0,0 0-6 16,0 0-12-16,0 0-13 0,0 0-23 0,0 0-29 0,0 0-38 16,0 0-44-16,0 0-52 0,0 0-54 0,0 0-48 0,0 0-45 0,0 0-32 15,0-3-28-15,0 3-23 0,-3-1-18 0,3-1-16 0,-2 2-11 16,-2-3-7-16,1 2-3 0,1-1 1 0,-2-1 4 0,2 1 7 0,-1 0 12 15,-3-1 27-15,3 0 36 0,-3 1 34 0,3-1 29 0,-3 0 27 0,1 0 27 16,1 0 24-16,3 0 26 0,-3 2 29 0,0-2 30 0,2-2 41 0</inkml:trace>
  <inkml:trace contextRef="#ctx0" brushRef="#br0" timeOffset="119589.75">5945 7995 58 0,'-2'-2'274'0,"2"2"54"0,-3 2 30 16,-3-2 23-16,6 1 17 0,0 0 18 0,0-1 18 0,-3 2 29 0,3-2 31 16,0 3 41-16,0-1 49 0,-2 1 18 0,2-2 6 0,0 1-47 0,0 1-73 15,0-1-33-15,0 3-14 0,0 0-4 0,0 1-8 0,0 1-7 16,0 1-9-16,0 1-16 0,0 1-16 0,0 2-29 0,0 1-32 0,0 1-35 15,-4 1-36-15,4 0-22 0,-1 2-20 0,-3-1-9 0,4 0-6 0,-4 2-6 16,3 1-7-16,-3-3-7 0,2 2-9 0,-1-1-11 0,-1 1-10 0,2-2-15 16,-2-1-17-16,1 0-16 0,1-1-21 0,2 1-15 0,-4-2-14 15,4-2-11-15,-1 1-10 0,1-2-14 0,-4 1-14 0,4-2-17 0,0 0-20 16,0-2-23-16,0 1-25 0,0-1-25 0,0-1-22 0,0-1-21 0,0-1-19 16,0-1-29-16,0 1-30 0,0-2-72 0,4 1-89 0,-4-3-80 0,0 2-74 15,1-1-60-15,-1 1-49 0,4-2-74 0,-4 0-81 0,0 0-32 0,5-5-6 16,1 0 5-16,-2 0 15 0,1-1 26 0,0 1 27 0,-1-2 75 0,1-1 88 15,1 1 84-15,1-2 82 0,-2 1 76 0,1 1 67 0</inkml:trace>
  <inkml:trace contextRef="#ctx0" brushRef="#br0" timeOffset="120203.81">6159 8112 210 0,'0'0'338'0,"0"-4"49"0,0 2 28 0,0 2 23 16,0-3 17-16,3 3 29 0,-3 0 36 0,0-2 42 0,2 1 49 0,2 1 40 16,-1-2 35-16,-1 2-32 0,2-1-66 0,1-1-84 0,1-1-94 15,3 1-43-15,-4 0-22 0,4-1-15 0,4 0-12 0,-4 0-24 0,2-2-27 16,-2 2-41-16,5-1-43 0,-3 1-39 0,2-2-34 0,-2 1-21 0,1 0-19 15,-1 0-8-15,-2 0-8 0,0 1-5 0,2 0-2 0,-2-1-3 0,0 2-2 16,2-1-1-16,-4 0-2 0,0 1-3 0,3-1-3 0,-1 0-2 0,-4 1-1 16,4 1-1-16,-4 0-4 0,-1-1-1 0,2 1 0 0,-3-1-3 0,3 1 0 15,-3 1-4-15,-3 0-5 0,0 0-5 0,0 0-2 0,0 0-4 0,0 0-1 16,0 0 2-16,0 0 1 0,0 0 0 0,0 0 1 0,0 0 1 0,0 0 1 16,0 0 3-16,0 0 1 0,-3 1 1 0,-1 1-2 0,2-1-2 0,-1 2 2 15,-3 0 0-15,2 2 2 0,-1-1-2 0,0 2-2 0,-1 0-2 0,-3 2-2 16,0 1 0-16,4 0-2 0,-4 1-1 0,0 1-3 0,0 1 2 0,-2-2 1 15,2 2 1-15,0 0 2 0,0 0 2 0,1 0 1 0,1 2 1 16,-4-2 4-16,6 0 2 0,-2 0 4 0,1 0 1 0,1-2 1 0,1 1 2 0,-1 1 2 16,-1-4-4-16,3 3-7 0,3-2 3 0,-2-1 5 0,-2 1 1 15,4-3 0-15,0 1 0 0,0-1 0 0,0 0 1 0,4 0 4 0,-2 0 4 16,-2 0 3-16,3-1 4 0,3 1 2 0,-3-2 8 0,3 1 8 16,-1-1 2-16,1 1 0 0,3-1 3 0,0-1 8 0,0 2 5 0,2-2 5 0,-2-2 2 15,0 2-2-15,1-1-1 0,3-1-2 0,-2 0-5 0,2 1-2 0,-2 0-5 16,-2-2-3-16,3 1-3 0,-5-1-6 0,3 0-4 0,-1-1-11 15,0 1-6-15,0-2-7 0,-4 0-7 0,0 1-4 0,1 0-3 0,-2 1-1 16,1-2-4-16,-1 1-2 0,1-2-7 0,-5 3-7 0,5-2-7 0,-5 1-10 16,4-1-13-16,-4 2-15 0,0-3-20 0,0 3-20 0,0-3-15 0,0 3-14 15,0-1-16-15,0-2-19 0,-4 0-36 0,4 1-43 0,-1-1-72 0,-3 0-84 16,4 0-65-16,-5-1-59 0,5 1-46 0,-4 0-42 0,2 0-45 0,-1 0-41 16,-3-1-49-16,2 2-46 0,-1-3-15 0,1 2 5 0,-1 2 32 0,0-2 43 15,1-1 76-15,-5 3 89 0,4 0 75 0,-1-2 67 0,-3 1 59 0,4 1 57 16,1 1 62-16</inkml:trace>
  <inkml:trace contextRef="#ctx0" brushRef="#br0" timeOffset="120404.97">6316 8265 165 0,'0'0'330'0,"0"0"57"0,0-3 32 16,0 3 29-16,0 0 30 0,0 0 48 0,4 0 61 0,1 0 58 0,-5 0 57 0,6-2 35 0,-3 2 28 0,3 0-33 0,3-2-59 0,-4 2-91 0,0-1-102 0,5 0-52 0,-3-2-28 0,0 1-26 0,2 1-28 0,0-1-47 0,0-1-56 0,0 0-56 0,0 1-61 0,-2 0-36 0,3-1-27 0,-1 0-16 0,0 1-14 0,-4-1-9 15,4 0-9-15,-4 0-8 0,5 2-7 0,-5-2-13 0,0 0-16 16,3 0-31-16,-3 1-37 0,0-1-62 0,-1 0-70 0,2 1-65 0,-1 1-67 0,-1 0-55 16,1-2-51-16,-1 3-62 0,1-2-67 0,-5 2-76 0,4-3-77 15,-3 0-30-15,5 2-2 0,-6 1 20 0,3-4 32 0,-3 2 59 0,0 2 72 16,4-5 65-16,-4 5 66 0,2-3 56 0,-2 3 51 0,4-4 62 0,-4 0 69 16</inkml:trace>
  <inkml:trace contextRef="#ctx0" brushRef="#br0" timeOffset="121105.8">6669 8056 4 0,'0'0'257'0,"0"0"92"0,0 0 45 0,0 0 25 15,0 0 22-15,3 0 19 0,-3 3 31 0,0-1 35 0,0-2 49 0,4 3 51 16,-2-2 43-16,-2 1 35 0,0-1-40 0,3 2-81 0,-3 0-78 0,0-1-76 16,2 2-35-16,2-1-17 0,-1 2-13 0,-1-3-13 0,2 3-24 0,-4 0-34 15,4 1-43-15,-3-2-47 0,3 2-40 0,-2 0-33 0,1 0-22 16,1 2-18-16,-2-2-12 0,1 1-12 0,-3-1-7 0,2 2-8 0,2-2-6 0,-4 0-9 15,3 1-5-15,-3-1-2 0,2 0-5 0,-2 1-3 0,4 0-3 16,-4-3-5-16,0 2-1 0,0 0-1 0,0 0-4 0,0-1-1 0,0 0-3 16,0 0 0-16,0 0 0 0,0-1 0 0,0 0 0 0,0 0-3 0,-4-1-1 15,4 0-1-15,0 0 1 0,0 0-1 0,0-2-1 0,-2 0-1 0,2-1-1 16,-3 4-1-16,3-4-1 0,0 0-2 0,0 1 0 0,0-1-2 0,0 0-1 16,0 0 0-16,0 0 0 0,0 0 0 0,0 0 0 0,0 0-3 15,0 0-1-15,0 0-1 0,0 0-1 0,0 0 2 0,0 0-1 0,0-1-1 16,3-1 2-16,-1-1-1 0,-2 2 1 0,4-4 1 0,-4 2 0 0,5-1 1 15,1-2 1-15,-3 0 2 0,3 0 4 0,3-2 1 0,0 1 0 0,0-1 1 16,2 1 2-16,-2-1 2 0,5-1-1 0,-3 3-1 0,5-2 3 0,-5 0 5 16,4 2 2-16,-1-2 2 0,1 2 3 0,-1 0 2 0,-1 0 2 0,-2 2 1 15,3-1-1-15,-5 1 2 0,2-1 2 0,2 1-1 0,-4 2 1 0,0-1 2 16,-4 0-1-16,1 2-3 0,-1-1-1 0,2 2-4 0,-5-2-1 0,4 1-1 16,-6 1-4-16,0 0 2 0,0 0-1 0,0 0-1 0,0 0 1 0,0 0-2 15,0 0 0-15,0 0-2 0,0 0 1 0,0 0-1 0,0 3 2 0,0-1 0 16,-6 1 0-16,6 0-1 0,-5 0 1 0,1 2 0 0,-1 0 1 0,-1 1-1 15,3 0 0-15,-3 0-1 0,1 2 1 0,1-2 1 0,-1 1-1 0,-1-1-1 16,3 0-2-16,-3 0 0 0,3-1-2 0,-3 1 2 0,1-2-1 16,1 2-2-16,4-3-2 0,-5 2 1 0,5-2-2 0,-4-1 0 0,4 2 0 15,0-3 0-15,0-1-2 0,0 0 2 0,0 3 0 0,0-1 0 0,0 1 0 16,0-3 0-16,4 1 0 0,-4 1 2 0,5 0-1 0,-5 0 1 0,4 0 1 16,-2-1 1-16,5 2-1 0,-5-1 0 0,1-1 0 0,3 1 0 15,-1-2 2-15,-1 1-2 0,1 1 0 0,1-1 1 0,-3 0 1 0,3-1-1 16,-3 2 1-16,3-2-1 0,-1 0 2 0,-1 0 0 0,1 0 0 0,-1 0 2 15,-2 0-1-15,5 0 1 0,-2 0-1 0,-3 0-1 0,5 0 2 0,-5-2-1 16,3 2 2-16,-1 0 0 0,2-1-1 0,-3 1-1 0,1-1-1 0,-2 1 0 16,-2 0 2-16,0 0-2 0,3 0-2 0,-3 0-2 0,0 0-2 0,0-2-3 15,0 2-5-15,0 0-7 0,0 0-10 0,0 0-11 0,0 0-15 0,0-1-14 16,0-2-26-16,0 1-31 0,-3-1-49 0,3 0-58 0,-2 1-62 0,-2 0-62 16,1-1-50-16,-3 0-46 0,2 0-36 0,3 0-34 0,-5-2-27 0,3 2-27 15,-3 0-35-15,1 0-34 0,-2-1-26 0,1-1-20 0,1 2 26 0,1-1 46 16,-1-1 59-16,-1 1 64 0,3-1 51 0,-3 1 47 0,1-2 42 0,1-1 39 15,2 2 38-15,-1-1 37 0,-1-2 48 0</inkml:trace>
  <inkml:trace contextRef="#ctx0" brushRef="#br0" timeOffset="121569.67">6940 7818 160 0,'-2'-3'301'0,"-1"1"46"0,1 1 26 0,2 1 22 0,0 0 17 0,-4 1 20 0,4 2 22 0,0-3 31 0,0 2 33 0,0-2 41 0,0 3 40 0,-3-2-10 0,3-1-39 0,0 2-60 0,0-2-67 0,0 0-30 0,0 0-13 0,0 1-10 0,0-1-8 0,0 0-15 0,0 3-16 16,0-3-20-16,-2 3-28 0,2 0-33 0,0 0-37 0,0 2-32 0,0-1-34 15,0 2-21-15,2-1-18 0,-2 1-11 0,0 1-10 0,0 1-5 0,0-1-4 16,0 1-4-16,3 1-4 0,-3-2-4 0,0 1-3 0,0 1-4 0,0 0-1 16,0 0 1-16,0 0 1 0,4-2 1 0,-4 2 1 0,0 0 1 0,0 0 0 15,2 0-2-15,-2 0-1 0,0 0 0 0,0 0 2 0,0-1 1 0,0 1 3 16,3 0-2-16,-3 0 1 0,0 0-1 0,2 0-2 0,-2 0 0 0,0 1-2 15,0 1 0-15,0-1-2 0,4 0 1 0,-4 3 0 0,0-1 4 0,0 0 1 16,3-2 1-16,-3 2-3 0,2 0-2 0,-2 0 0 0,0 0-1 0,0 0 2 16,4 0 4-16,-4 0-2 0,0 0 6 0,2 0 4 0,-2 0 2 0,3 2-1 15,-3-4 1-15,4 4-1 0,-4-4 1 0,2 4 3 0,-2-2 1 0,0 0 1 16,3-2 1-16,-3 1-1 0,0-1-3 0,0 1-1 0,2-1-4 0,-2-1-5 16,4 0-2-16,-4 0-2 0,0-2-1 0,0 3-3 0,3-3-1 0,-3 1-5 15,2-2-3-15,-2 1-3 0,0 1-6 0,4-2-5 0,-4 0-4 16,0 0-2-16,3 0-2 0,-3-1-5 0,0 0-2 0,2 0-5 0,-2-1-3 15,0 0-3-15,0 1-4 0,0 0-1 0,4-2-5 0,-4 0-5 0,0-1-10 0,0 3-11 16,0-3-18-16,0 1-19 0,0-3-27 0,0 0-28 0,0 0-38 0,0 0-39 16,0 0-33-16,0 0-30 0,0 0-30 0,0 0-29 0,0 0-69 15,0 0-86-15,0 0-88 0,0 0-91 0,0-3-78 0,0 3-76 0,0 0-64 16,0-5-61-16,-4 1-6 0,4 4 21 0,0-5 23 0,0-1 25 16,0 0 31-16,0 2 26 0,4-2 72 0,-4-1 90 0,0 2 99 0,2 0 103 15,1 1 98-15,-3-2 92 0</inkml:trace>
  <inkml:trace contextRef="#ctx0" brushRef="#br0" timeOffset="135563.01">4844 9181 103 0,'0'-5'306'0,"0"1"60"0,-4 1 34 0,4-1 29 0,4 1 27 0,-4-1 28 0,0 4 34 16,0 0 40-16,0-2 44 0,0-1 45 0,0 3 45 0,0 0-8 16,0-3-35-16,0 3-76 0,0-2-101 0,0 2-48 0,0-3-29 0,0 3-21 15,0 0-21-15,0 0-22 0,0 0-29 0,0-3-36 0,0 3-39 16,0 0-41-16,0-2-39 0,0 2-29 0,0 0-17 0,0-2-14 0,0 2-11 16,0 0-2-16,0-2-5 0,0 2-2 0,0 0-1 0,0 0-1 0,0-3-1 15,0 3-1-15,0 0 0 0,0 0 2 0,0 0-1 0,0 0 2 0,0 0 2 16,0 0-1-16,0 0-1 0,-4-1-1 0,4 1-2 0,0-2-5 0,0 2-1 15,-2 0-1-15,-1 0-6 0,-3-1-1 0,6 1-2 0,-5 0-7 0,1 0-2 16,-1 0-8-16,-1 0-6 0,-1 0-3 0,2 1-2 0,-4 1-4 0,3-1-1 16,-3 2-2-16,4-1 0 0,-4 0-3 0,3 3 0 0,-3-2-1 0,4 2-4 15,-4-2 2-15,3 3 0 0,1-2 0 0,-4 2 0 0,5 0-1 0,-5 2-2 16,4-1 0-16,-4 1 1 0,3 1-1 0,-3 0-1 0,4 0-1 0,-1 0 1 16,1 1-1-16,-2 1-1 0,1-2-1 0,1 0-1 0,1 0 1 0,3 1-2 15,-3-1 0-15,0 0 1 0,2 2 1 0,2-2-1 0,-3 0-1 16,3 0 0-16,0 0 2 0,0 1-1 0,0-1-1 0,0 0 0 15,0 0 3-15,0 0 6 0,0-1-1 0,3-1-4 0,-3 1-2 0,2-1-4 16,2-1-5-16,0 2-8 0,-3-2-10 0,3 1-9 0,-2-1-13 0,1-1-10 16,3-1-12-16,-3 2-9 0,3-3-14 0,-1 2-17 0,3-3-17 0,-3 2-14 15,0-3-37-15,4 1-48 0,-3-2-67 0,3 0-79 0,0 0-56 0,0-2-45 16,-2 1-38-16,2-3-37 0,4 2-41 0,-4-3-41 0,-2 2-62 0,2-3-73 16,0 0-24-16,0 0 4 0,-3-2 31 0,3 3 48 0,-4-3 72 0,4 2 85 15,-3-1 67-15,3 1 55 0,-4-1 49 0,4 2 47 0,-3 0 54 0,1-1 52 16</inkml:trace>
  <inkml:trace contextRef="#ctx0" brushRef="#br0" timeOffset="136257.63">4960 9321 211 0,'0'0'302'0,"0"0"32"0,0 0 18 0,0 0 13 0,0 0 10 0,3-2 10 0,-3 2 12 0,0 0 17 0,0 0 22 16,0 0 27-16,0 3 11 0,0-1 5 0,0 0-51 0,0 3-76 0,0 0-23 0,0-1 0 0,-3 2 6 0,3-1 12 0,-2 1 4 0,2 1 3 0,0-1-5 0,0 2-10 0,0-3-18 0,0 3-25 0,0 0-25 0,0-2-27 0,2 1-33 0,1-2-36 15,1 1-28-15,-2 0-30 0,1-2-23 0,3 1-19 0,-3-1-14 0,-1 1-10 16,5-1-4-16,-5-1-7 0,4 0-1 0,1 0 0 0,-2-1-1 0,1-1-2 16,-1 1-2-16,-1-2-1 0,5-2 1 0,-4 2-1 0,1-3-1 0,-1 1-2 15,2-2 0-15,-1 0 1 0,-1-1 4 0,0 1 1 0,3-2 1 0,-6 0 2 16,3 0 0-16,-1 0 2 0,1 1-1 0,-1-1 2 0,-4 0 2 0,0 2 1 16,1-1 3-16,-1-1 1 0,0 2 2 0,-1-1-1 0,1 1-1 0,-4-1 2 15,2 1 0-15,-5-2-1 0,5 1-4 0,-1 2-1 0,-3-2-3 16,-3 3 0-16,4-1-3 0,1 0-3 0,-5 0-6 0,4 1-3 0,-1-1-4 15,1 1-4-15,1 2-5 0,-1-1-7 0,-1 1-4 0,-1 0-4 0,2 0-7 16,-1 0-8-16,3 0-11 0,-3 0-9 0,4 1-11 0,-1-1-10 16,-1 0-18-16,4 0-22 0,-2 0-35 0,2 0-41 0,0 0-53 0,0 0-64 15,0 0-45-15,0 0-43 0,0 0-28 0,2 0-22 0,5 0-18 0,-5 0-13 16,7 0-7-16,-3-1-2 0,3 0 8 0,0-1 13 0,0-1 30 0,2-1 40 16,1-1 56-16,-1-1 59 0,4 0 49 0,-3 0 47 0,-1-1 33 0,4-1 30 15,-6 2 28-15,1 0 23 0,3 0 20 0,-2 0 20 0,-2 2 17 0,0-1 14 16,0 1 11-16,-4-1 12 0,5 2 9 0,-5 0 13 0,0 2 11 15,-1-2 14-15,1 1 13 0,-1 1 14 0,1 1 16 0,-5-2 16 0,6 2 21 0,-6 0 21 16,0 0 28-16,0 0 27 0,0 0 30 0,0 0 27 0,0 0 18 16,0 0 15-16,0 0 4 0,0 0 2 0,0 0-4 0,0 0-8 0,-2 3-16 15,-2-1-15-15,4 1-21 0,-3 1-26 0,1 1-28 0,-2-1-32 16,-1 2-31-16,1 0-36 0,3 0-26 0,-5 2-26 0,3-1-16 0,-1-1-15 16,2 0-8-16,-2 0-8 0,4 0 2 0,0 0 2 0,0-2-7 0,0 3-10 15,0-3-6-15,0 1-3 0,6-1-1 0,-6 1-4 0,4-1 1 0,1 1 1 16,0 1 1-16,-1-2 2 0,1 1 2 0,4 1-1 0,-3-2-2 0,-1 2-4 15,4 0 5-15,0 0 9 0,0 0 5 0,-3 2 2 0,3-4 1 0,-4 2-2 16,3 0-2-16,-1-2 2 0,-4 1-1 0,3 0-1 0,-3-2 4 0,-1 1 1 16,2-1 3-16,0-1 1 0,-4 1 4 0,1-2 1 0,-1-1 6 0,0 3 4 15,0-3 8-15,0 3 6 0,0 0 5 0,-1-1 2 0,-3 0 2 0,0 2 0 16,2 0 0-16,-3-1-3 0,-2 2-3 0,1-1-6 0,-3 2-4 0,4-1-5 16,-4 0-12-16,-2 3-15 0,2-3-15 0,0 1-15 0,0-2-17 0,0-1-16 15,2 2-16-15,-2-2-19 0,0 0-37 0,-1-1-48 0,1 0-78 16,0 0-94-16,4-1-77 0,0 1-68 0,-5-2-69 0,7 0-67 15,-3-2-78-15,5 2-88 0,-3-3-31 0,-1 1-8 0,5 2 5 0,0-5 13 0,0 0 36 16,1-1 43-16,3 0 81 0,-4 0 91 0,5 2 79 0,-1-3 70 16,1 2 71-16,1-1 77 0</inkml:trace>
  <inkml:trace contextRef="#ctx0" brushRef="#br0" timeOffset="136990.68">5757 9222 22 0,'0'0'268'0,"0"0"55"0,0 0 32 16,0 0 18-16,0 0 17 0,0 0 19 0,0 0 18 0,0 0 29 0,0 0 31 15,2 1 43-15,-2-1 50 0,0 0 17 0,0 0 4 0,0 2-58 0,0-2-88 16,0 3-39-16,-2 0-15 0,-1-1-11 0,3 3-7 0,-6-2-9 0,3 2-13 16,-3 0-24-16,2 0-26 0,-1 1-37 0,0 1-42 0,-1 1-40 0,-3-2-41 15,6 2-28-15,-6-1-22 0,1-1-12 0,1 2-9 0,0-1-8 0,0-1-6 16,-2 2-3-16,1-2-3 0,-1-1-3 0,4 2-8 0,-4-1 1 0,0 0 1 15,3-2 0-15,-3 1 1 0,4-2 2 0,-2 1 3 0,1 0 2 0,1 0-1 16,1-3 2-16,2 2 2 0,-1-3-1 0,-1 2 2 0,4-2 0 0,0 0 2 16,0 0-5-16,0 0-3 0,0 0-6 0,0 0-3 0,0 0-5 0,0 0-4 15,0 0-6-15,0 0-6 0,0 0-8 0,0 0-4 0,0 0-5 16,0 0-2-16,0 0-4 0,0 0 1 0,4 1-2 0,-4 1-2 0,3-2 2 16,-1 1 0-16,2 1 2 0,1-2 1 0,-1 1 4 0,-2 2 4 0,7-1 2 15,-6-1 4-15,3 1 2 0,3-1 4 0,-4 1 4 0,4-1 6 0,0 1 1 16,-3-1 2-16,3 1-1 0,2-2 0 0,-4 2 1 0,0-2 1 0,2 2 1 15,0 0-1-15,-3-2-1 0,3 0-1 0,-4 1 0 0,2-1-4 0,-1 0-1 16,-1 0-1-16,1 0-2 0,-1 0 0 0,2 0 0 0,-5 0 0 16,2 0-3-16,1 0-3 0,-1 0-1 0,-3 0-1 0,-1 0-2 0,4 0 0 15,-4 0-4-15,0 0 1 0,0 0-4 0,0 0-2 0,0 0-7 0,0 0-5 16,0 0-19-16,0 0-22 0,0 0-24 0,0 0-30 0,0 0-23 0,0 0-21 16,0 0-30-16,0 0-27 0,0 0-66 0,-4 0-82 0,4 0-88 0,-1-1-91 15,-3-1-72-15,4 0-65 0,0 2-62 0,-2 0-57 0,2 0-41 0,-7-2-28 16,5-1-6-16,2 3 12 0,0 0 20 0,-7 0 30 0,7 0 63 0,-2-2 81 15,2 2 89-15,0 0 90 0,-5 2 77 0,5-2 68 0,0 0 77 0</inkml:trace>
  <inkml:trace contextRef="#ctx0" brushRef="#br0" timeOffset="138564.56">6110 9058 58 0,'0'0'382'0,"0"0"98"0,0 0 56 0,0 0 36 0,0 0 26 0,0 0 29 0,0 0 27 0,0 0 36 0,0 0 38 16,0 0 24-16,0 0 25 0,2 0-13 0,1 2-25 0,1-2-126 0,-2 0-168 15,1 1-93-15,3-1-57 0,-1 0-33 0,2 0-23 0,1 0-26 0,-1 0-23 16,0 0-34-16,2 0-33 0,0-1-24 0,4 1-19 0,-6-2-13 0,6 1-8 16,-2-1-13-16,-2 1-13 0,0-1-3 0,2-1 5 0,1 2-4 0,-3-3-2 15,2 3-4-15,-2 0-1 0,0-2-1 0,0 0-4 0,0 1-2 0,-1 1-4 16,1-1-1-16,0-1-1 0,-4 1-4 0,4 2 1 0,-3-2-2 0,1 0-3 15,-2 1 0-15,1-1 3 0,-1 2-2 0,-1-1-2 0,1-1-7 0,-1 1-7 16,-2-1-9-16,1 1-12 0,-3-1-16 0,0 2-17 0,0 0-41 16,2 0-49-16,-2 0-84 0,0 0-102 0,0 0-80 0,0 0-74 15,0 0-71-15,-2 0-75 0,-1 3-75 0,-7 0-71 0,5 0-30 0,0 2-5 16,-4-1 8-16,0 2 13 0,-2 2 40 0,-2-1 49 0,2 2 85 0,-3-2 102 16,1 3 80-16,2-2 72 0,0 0 74 0,-1 1 75 0</inkml:trace>
  <inkml:trace contextRef="#ctx0" brushRef="#br0" timeOffset="138813.14">6092 9255 67 0,'5'1'283'15,"-5"-1"58"-15,4 0 33 0,1 0 26 0,-1 0 24 0,1 2 30 0,4-2 32 16,-3 1 44-16,-1-1 45 0,4 0 49 0,0 0 47 0,0 0 0 0,2-1-25 16,-2 1-72-16,0-2-97 0,2 2-48 0,2-1-22 0,-2-1-22 0,1 0-20 15,-1 1-30-15,2 0-28 0,-2-2-41 0,1 1-47 0,-1-1-45 16,-2 0-47-16,6 0-32 0,-4 1-28 0,-2 0-17 0,0-1-13 0,1-2-10 15,0 4-9-15,-1-2-5 0,0 1-1 0,-4-1-3 0,0 2-3 16,5-2-1-16,-7 3-4 0,3-3-2 0,-3 3-5 0,-1-2-6 0,2 1-8 16,-1 1-11-16,-3 0-11 0,0 0-16 0,2-2-17 0,-2 2-33 0,0 0-38 15,0 0-48-15,0 0-55 0,0 0-50 0,0 0-49 0,-2-1-38 0,-1 1-34 16,-1-2-34-16,4 2-33 0,-5 0-38 0,-1 0-34 0,6 0-48 0,-5 0-50 16,-4 0-1-16,3-1 19 0,-1 1 41 0,2 1 50 0,-4-1 51 0,-1 2 47 15,3-2 41-15,-2 0 37 0,4 0 42 0,-2 0 38 0,-1 0 47 0,-1 1 50 16</inkml:trace>
  <inkml:trace contextRef="#ctx0" brushRef="#br0" timeOffset="139112.91">6211 9114 160 0,'0'0'323'0,"-5"0"54"0,5 0 35 0,0 0 26 0,0 0 31 15,0 1 43-15,0-1 50 0,0 3 58 0,0 2 65 0,0-2 42 0,-4 1 32 16,4 1-30-16,-2 0-55 0,2 2-83 0,-3 0-96 0,3 1-46 0,0 1-22 15,-2 0-23-15,-2 0-22 0,4 3-35 0,-3-2-41 0,3 1-53 0,-2 0-58 16,-2 2-33-16,4 0-24 0,-3 1-10 0,1-1-7 0,-2 1-4 0,2 1-4 16,-1 0-5-16,-1-1-8 0,2 2-4 0,-1-1-6 0,-3 1-6 0,6 1-5 15,-3-2-6-15,1 1-7 0,-2-1-7 0,2 0-10 0,-1 0-8 0,3-3-12 16,-4 0-5-16,4 0-8 0,0-3-2 0,0 0-2 0,0-1-6 16,0-1-9-16,0-1-15 0,0 0-18 0,0 0-16 0,0-1-17 0,0-1-18 15,0-1-16-15,0 1-22 0,0 0-28 0,0-3-56 0,0-1-71 0,0 5-83 16,0-5-89-16,0 3-62 0,0-2-52 0,0 1-45 0,0-2-46 0,0 0-67 15,0 0-76-15,0 0-26 0,0 0-4 0,0 0 16 0,0 0 21 16,7-2 55-16,-5 1 69 0,-2 1 83 0,6-3 90 0,-3 0 69 0,-3 0 53 16,6-1 62-16,-3 2 60 0</inkml:trace>
  <inkml:trace contextRef="#ctx0" brushRef="#br0" timeOffset="140242.51">6653 8985 225 0,'0'-3'332'0,"0"3"55"0,0 0 33 0,0 0 32 0,0 0 31 0,0 0 36 0,0 0 40 15,0 0 44-15,0 0 50 0,0 0 39 0,0 0 31 0,0 0-41 0,0 0-74 16,0 0-81-16,0 0-83 0,0 0-48 0,0 0-31 0,0 0-26 0,0 0-23 16,0 0-30-16,0 0-33 0,0 3-39 0,1-2-45 0,-1 3-31 0,0 1-28 15,0 0-15-15,0 2-12 0,4 1-4 0,-4 1-4 0,0 1 0 16,0 0 2-16,4 3 1 0,-4 0-2 0,1 2 1 0,-1 0-2 0,0 0 0 15,0 0 0-15,0 2 0 0,4-1 0 0,-4 1 0 0,0-1 1 0,0-1 4 0,0 2-1 16,0-2-2-16,0 1-4 0,0-1-1 0,0 0-5 0,0-1-4 16,0 1-8-16,0-2-5 0,0-1-7 0,0 0-5 0,0 0-7 0,0-1-4 15,0-1-6-15,0-1-7 0,2 0-9 0,-2-1-9 0,0 1-11 16,3-3-16-16,-3 0-17 0,0 0-15 0,0-2-14 0,0 1-13 0,0-2-11 16,0 1-16-16,0-1-13 0,0 0-28 0,0-3-31 0,0 2-54 0,4 1-64 15,-4-3-61-15,2 1-60 0,-2-1-43 0,0 0-33 0,0 0-35 0,3-1-30 16,-1-4-39-16,2 2-43 0,-1-1-50 0,-1-4-52 0,2 1-5 0,-4-2 17 15,5-2 50-15,-1 1 62 0,-2-2 67 0,1 1 69 0,3-1 54 0,-3 0 49 16,3-1 48-16,-1 1 48 0,-1-1 53 0</inkml:trace>
  <inkml:trace contextRef="#ctx0" brushRef="#br0" timeOffset="140511.97">6824 9063 240 0,'2'-6'320'16,"2"1"40"-16,-4 2 22 0,0 0 19 0,5 1 15 0,-5 2 37 0,0 0 43 15,0 2 61-15,0-2 66 0,0 2 55 0,4 1 48 0,-4-2-35 0,0 4-77 16,3-2-68-16,-3 1-66 0,0-1-33 0,0 3-13 0,0 2-12 0,2-1-7 15,-2 1-32-15,4 1-41 0,-4 0-55 0,2 1-61 0,1 1-52 16,3 1-48-16,-3-1-27 0,-1 2-18 0,2 0-12 0,-4 1-10 0,5-2-8 16,-5 1-6-16,4 1-8 0,-4-1-7 0,3 1-6 0,-3-1-4 0,2 1-7 15,-2-2-4-15,0 1-1 0,4-1-4 0,-4 0-1 0,0-1-1 16,0-1-5-16,0-1-3 0,0 0-5 0,0-1-5 0,0-2-7 0,0 0-4 16,0-2-6-16,0 1-9 0,0-1-6 0,-4-2-7 0,4 1-26 0,0-1-35 15,-2-2-55-15,2 0-63 0,-3 4-64 0,3-4-58 0,0 0-47 0,-4 0-42 16,4 0-34-16,-2 0-34 0,-1-2-34 0,-1 0-38 0,2 0-55 0,-1-3-61 15,-3 2-16-15,3-1 0 0,-3-2 41 0,4 0 58 0,-5 1 62 0,2-2 62 16,1 1 50-16,-1-2 43 0,-1 2 42 0,1 0 39 0,1 0 44 0,-1-1 45 16</inkml:trace>
  <inkml:trace contextRef="#ctx0" brushRef="#br0" timeOffset="140677.81">6734 9298 296 0,'-4'-3'377'16,"-5"0"43"-16,4 3 34 0,-1-1 29 0,3 1 29 0,1 0 33 0,-2-2 33 16,3 2 33-16,1 0 33 0,0 0 33 0,0 0 7 0,0 0-1 0,0 0-90 15,0 0-128-15,1-1-64 0,-1 1-33 0,6 0-26 0,-3 0-23 16,3-2-27-16,-3 2-30 0,6-1-31 0,-3 1-36 0,3-2-31 0,0 1-30 15,-2-2-28-15,6 0-25 0,-4 1-24 0,2-3-18 0,-2 3-21 0,0-1-20 16,2 0-28-16,-2 0-34 0,3 0-59 0,-4-1-64 0,1 2-69 0,0-1-66 16,0 0-54-16,-4 0-48 0,4 0-49 0,-3-1-52 0,-1 2-66 0,4-1-71 15,-5 0-50-15,1 0-38 0,-1 0 2 0,1 0 17 0,-1 0 51 0,1 1 65 16,-3-1 65-16,2 0 65 0,1 2 53 0,-1-1 48 0,1-1 50 0,-1 2 51 16,1 1 67-16</inkml:trace>
  <inkml:trace contextRef="#ctx0" brushRef="#br0" timeOffset="141219.44">7043 9181 69 0,'2'0'286'0,"2"-1"58"0,-4-1 34 16,5 0 28-16,-1 2 27 0,1-1 36 0,1 0 43 0,1-1 49 0,-2 1 54 16,1-1 48-16,3-1 50 0,2 0-5 0,-2 0-28 0,0 0-79 0,1 2-104 15,3-2-53-15,-2-2-29 0,2 2-28 0,-3-2-22 0,0 1-37 0,4 0-40 16,-5 1-50-16,2-2-48 0,2 2-49 0,-4-1-45 0,0-1-28 0,-2 2-19 15,2-1-13-15,0 0-6 0,0 3-5 0,0-2-2 0,-4 0-2 0,5 0-3 16,-5 2-2-16,0-2 1 0,-1 1-2 0,1 0-3 0,-5 1 0 0,6 0 1 16,-6-1-2-16,0 2-4 0,0 0-5 0,0 0-8 0,0 0 1 0,0 0 2 15,0 0 2-15,0 0-2 0,0 0-2 0,0 0-2 0,0-1-7 0,0 1-2 16,-6 0-8-16,6 0-9 0,-5 0-6 0,5 0-3 0,-4 0 0 16,4 0 1-16,-5 0-5 0,1 0-5 0,3 0-4 0,-3 3-2 0,-2-3 1 15,3 1 2-15,-3 0 5 0,1 3 4 0,0-1 4 0,1-2 4 0,-1 4 6 16,-1-2 2-16,-1-1 7 0,1 3 7 0,1 0 7 0,1-1 7 15,-1 0 7-15,0 1 6 0,-1 1 7 0,-1 0 7 0,1 0 5 0,1 0 9 16,1 2 4-16,-1-1 2 0,0 2 5 0,-1 0 5 0,-1 0 2 0,1 0 1 16,1 2-2-16,0-1 0 0,-1 1 2 0,-1 1 0 0,2-2-2 0,-1 2-2 15,2-1-4-15,-1 1-1 0,1-2-2 0,3 0 0 0,-3 1-2 0,-1 0 1 16,5-1-2-16,-4 1-2 0,4-2 1 0,-2 1-1 0,-1-1-1 0,3 0-3 16,0-1 0-16,0 1-1 0,0-2-1 0,0 0 1 0,3 0 1 0,-3-1 3 15,2 0 3-15,2 0 4 0,-1 0 2 0,-1 0 0 0,2-2-1 0,1 2-1 16,0-1 2-16,1 0 2 0,1-1 2 0,-1 0 2 0,3 1 2 0,-4-2 1 15,4-1-4-15,0 2-2 0,-3-3-8 0,4 2-7 0,-1-3-3 16,-3 2-1-16,3-1 1 0,0-1 0 0,0 0-3 0,0 0-3 0,-4 0-6 16,5 0-4-16,-5 0-5 0,4 0-3 0,-4-1-2 0,1 1 1 0,1-2-4 15,-1 1-2-15,-1-1-7 0,-1 1-4 0,-3 1-9 0,3-2-10 0,-2 0-13 16,1 1-9-16,-3 0-13 0,0-1-13 0,4 1-16 0,-4 1-13 16,2-2-18-16,-2-1-15 0,0 0-33 0,0 0-39 0,0 0-78 0,0-1-96 15,0-1-79-15,-2 1-71 0,-2-1-69 0,4-1-71 0,-3 0-67 0,1 2-69 16,-2-2-26-16,-1 1 1 0,1-1 7 0,3 1 11 0,-3 1 34 0,-2 1 41 15,1-1 84-15,-2-1 103 0,1 2 83 0,1 2 79 0,0-2 80 0,1 0 82 16</inkml:trace>
  <inkml:trace contextRef="#ctx0" brushRef="#br0" timeOffset="141439.17">7182 9364 208 0,'0'0'358'0,"0"0"41"0,0 0 35 0,0 0 34 0,4 2 41 0,2-2 50 0,-3 0 47 0,3 0 54 0,-1 0 34 0,-1 0 27 0,1-2 7 0,0 1-3 0,4 1-106 0,-3-3-154 0,3 3-71 0,0-3-37 0,-4 1-38 0,4 1-36 0,1-2-58 0,-1 1-70 0,-2 1-78 0,2-3-83 16,4 2-57-16,-4-1-49 0,1 0-41 0,-1-2-43 0,6 2-47 0,-6-1-49 0,2-1-44 0,3 1-40 0,-1-1-43 0,-2-1-44 0,1 2-41 0,-1-1-36 0,-2 1-35 0,0-2-27 0,0 1-5 0,-3-1 8 0,3 1 23 0,-4 3 31 0,4-3 41 0,-3 2 47 16,-1 0 39-16,-1 0 37 0,1 0 48 0,1 0 46 0,-1 2 56 0</inkml:trace>
  <inkml:trace contextRef="#ctx0" brushRef="#br0" timeOffset="141663.75">7597 9207 169 0,'0'0'308'0,"3"3"47"0,-3-3 27 0,0 0 26 0,6 3 21 15,-3-2 44-15,-1 1 54 0,4-1 63 0,-3-1 66 0,3 0 52 16,3 0 41-16,-4 0-27 0,4 0-59 0,0 0-79 0,0 0-85 0,0-1-41 16,0-1-24-16,-1 1-24 0,1-1-21 0,0 1-41 0,0 1-53 15,2-3-63-15,-2 3-64 0,-4-2-51 0,4 1-44 0,-4-1-25 0,4 1-18 16,-1-1-9-16,-3 1-7 0,1-1-10 0,-1 0-10 0,-1 1-16 0,1 0-20 15,-1-1-41-15,-3 2-46 0,3-1-68 0,-4 1-72 0,0 0-66 0,0 0-62 16,0 0-52-16,0 0-54 0,0 0-51 0,0 0-57 0,0 0-65 0,-5 1-70 16,-3 2-22-16,3-2 3 0,0 3 30 0,-1-1 45 0,3-2 64 0,-7 2 75 15,5 2 62-15,-4-2 62 0,4 0 55 0,-4 1 52 0,3-1 54 0,-3 2 59 16</inkml:trace>
  <inkml:trace contextRef="#ctx0" brushRef="#br0" timeOffset="141845.44">7629 9318 126 0,'0'4'322'0,"-3"0"65"0,3 0 38 15,0 0 36-15,3-1 37 0,-3 2 51 0,6-3 61 0,-6 2 54 0,5-3 56 16,-1-1 36-16,1 2 24 0,-1-1-27 0,1-1-49 0,4 0-92 0,-3 0-112 16,-1 0-59-16,4 0-33 0,-3-1-34 0,1 1-38 0,-2-2-50 0,4 2-56 15,-3-1-59-15,-1 1-54 0,4-2-34 0,-3 0-26 0,-1 1-17 0,2 0-13 16,-1-1-16-16,-1 1-14 0,-1 1-24 0,-3-2-26 0,3 1-56 0,2-1-76 16,-3 1-81-16,-3 1-85 0,0 0-79 0,6-2-73 0,-6 2-100 0,0 0-118 15,0 0-58-15,0 0-30 0,0 0-9 0,0 0 2 0,0 0 14 0,0 0 22 16,0 0 56-16,-6 3 73 0,3 0 80 0,-3-1 87 0,2 1 78 0,-1-2 74 15</inkml:trace>
  <inkml:trace contextRef="#ctx0" brushRef="#br0" timeOffset="144905.2">8306 8724 67 0,'-6'-2'334'0,"3"1"85"0,-3-1 53 0,3 2 49 16,1-1 51-16,-2 1 48 0,2 0 49 0,-1-2 36 0,-1 2 33 0,4 0 23 15,0 0 15-15,-2 0-18 0,2 0-35 0,0 0-109 0,0 0-141 16,0 0-81-16,0 0-54 0,0 0-47 0,0 0-50 0,0 0-48 0,0 0-47 15,0 0-36-15,2-3-29 0,2 3-22 0,-4-1-17 0,5-1-9 0,1 0-6 16,-3 0-3-16,6 0-2 0,0 1 1 0,-3-2 4 0,5 0 1 0,1 0 4 16,-1-1-1-16,4 2 1 0,-3-1 1 0,-1 0 1 0,4 0-1 0,-1 0 0 15,0 0-3-15,-1 1-1 0,-2-1-2 0,3 0-2 0,-1 2-1 0,-2-1-3 16,-2 1-3-16,4-2-1 0,-2 1-2 0,-2 1 0 0,1-1-2 0,-1 0-2 16,1 0-1-16,-5 0 2 0,4 1-1 0,-4-1 1 0,1 2-3 0,1-3-3 15,-5 3 0-15,2-1-2 0,1-1 1 0,-1 2-2 0,-4 0-3 0,1-1-3 16,-1 1-3-16,0 0-8 0,0 0-5 0,0 0-8 0,0 0-9 0,0 0-11 15,0 0-16-15,0 0-16 0,0 0-37 0,0 0-43 0,0 0-66 0,-5 0-76 16,3 1-60-16,-1-1-54 0,-3 2-43 0,2-1-36 0,-1 2-34 16,0-1-33-16,-3 1-30 0,1-1-26 0,0 2-48 0,-2-1-59 0,2 1 4 15,-2-2 29-15,0-1 59 0,0 2 72 0,-1-1 61 0,1-1 55 0,-1-1 50 16,4 2 40-16,-3-1 40 0,0-1 39 0,0 2 39 0,4-1 38 16</inkml:trace>
  <inkml:trace contextRef="#ctx0" brushRef="#br0" timeOffset="145339.43">8367 8680 49 0,'0'0'247'15,"0"0"45"-15,-3 0 29 0,-3 0 17 0,6 0 16 0,0 0 12 0,0 2 12 16,0-2 12-16,0 0 11 0,0 0 12 0,-3 1 15 0,3-1-20 0,0 0-33 16,0 0-55-16,0 0-66 0,0 2-23 0,0-2-3 0,-2 3 6 0,2-2 10 15,0 2 8-15,0 2 10 0,0-1 9 0,0 1 7 0,0 1 0 0,0 0-3 16,0 1-7-16,-4 1-12 0,4-1-17 0,0 1-15 0,-2 1-20 0,-1-2-21 16,-1 2-19-16,2 0-17 0,-1 0-20 0,-3 0-18 0,3 0-16 0,-3-1-12 15,1 2-12-15,1-2-5 0,-1 1-7 0,1 0-3 0,-1 0-3 0,-1-2-1 16,3 0-2-16,-3 1-2 0,4-2 0 0,-5 2-1 0,5-4-4 0,-1 2-4 15,-3-1-4-15,6-1-4 0,-3 1-5 0,1-1-2 0,-2-1-2 0,4 0-4 16,-3 0-1-16,3-1-3 0,0-2-4 0,-2 3-2 0,2-3-5 0,0 0-4 16,0 3-1-16,2-2 1 0,-2-1 1 0,3 2 4 0,-3-1-1 0,4 1 2 15,-2-1 3-15,1 0 5 0,-1 1 1 0,5 0 4 0,-5-1 4 0,2 2 2 16,5-1 4-16,-4-1 2 0,1 1 2 0,-1 1 1 0,4-2 2 0,0 0 3 16,-3 1 0-16,3-2 2 0,0 2-2 0,0-2 0 0,2 0-2 0,-2 0-1 15,3-2-1-15,-4 2-2 0,4-2-2 0,-3 1 4 0,2 0-2 16,-2 1-3-16,0-3 0 0,0 1-3 0,0 1-2 0,-2-1-1 0,1-1-1 15,-3 2-4-15,4-1 1 0,-3 0-2 0,-1 2-2 0,0-1 1 0,-1 0-4 16,0-1-2-16,-2 1-2 0,1 1-2 0,-3 0-1 0,2-2 0 16,-2 2-6-16,0 0-3 0,4 0-9 0,-4 0-12 0,0 0-12 0,0 0-15 0,0 0-28 15,0 0-37-15,0 0-68 0,0 0-90 0,0-3-74 0,-4 0-70 16,4 2-63-16,0-1-60 0,-2 2-59 0,-1-2-57 0,3 2-58 0,-6-2-53 16,2-1-17-16,-1 1 5 0,0 1 21 0,-1-1 31 0,-1 1 72 0,2 1 85 15,-5 0 77-15,5 0 68 0,-4 0 65 0,4 0 60 0,-1 1 63 0</inkml:trace>
  <inkml:trace contextRef="#ctx0" brushRef="#br0" timeOffset="145730.31">8315 8856 72 0,'0'0'266'0,"0"-2"50"0,0 2 26 0,0 0 21 0,0 0 15 0,0 0 12 0,0 0 15 0,0 0 16 0,0 0 16 0,-4 2 19 0,4-2 19 0,0 0-16 0,0 0-32 0,0 0-63 0,0 0-77 0,0 0-28 0,0 0-12 0,0 0 4 0,0 0 4 0,0 0 11 0,0 0 11 0,0 0 10 0,0 0 9 16,0 0 0-16,0 0-4 0,4 0-6 0,-4 0-12 0,2 1-12 0,1-1-12 16,1 1-11-16,-2-1-7 0,1 0-14 0,3 0-15 0,-3 0-21 0,-1 0-23 15,5 0-19-15,-5 0-20 0,4 0-13 0,1 0-16 0,-2 0-8 0,1 0-8 16,-1-1-6-16,2 1-2 0,-1-1-7 0,3 1-6 0,-4 0-4 0,4-2-4 15,-3 2-2-15,-1-1-4 0,4 1-2 0,-3-2-5 0,-1 2-2 16,2-1-2-16,-1 1-5 0,-1 0-3 0,0-2-2 0,3 2 1 0,-6 0-5 16,3-1-3-16,-1 1-2 0,1 0-2 0,-1-2-2 0,-3 2 0 0,3-1 0 15,-4 1-3-15,4 0-6 0,-3-2-6 0,-1 2-9 0,0 0-9 16,0 0-12-16,0 0-14 0,4-2-14 0,-4 2-17 0,0 0-35 0,0 0-43 16,0 0-70-16,0 0-83 0,0 0-75 0,0 0-70 0,0 0-67 0,0 0-64 15,0-1-76-15,0 1-78 0,0 0-40 0,0 0-24 0,4-4-2 0,-4-1 10 16,2 2 33-16,-2 3 42 0,5-3 69 0,-1 0 82 0,-1 0 74 0,3 2 73 15,-1-1 72-15,0 2 70 0,1-1 84 0</inkml:trace>
  <inkml:trace contextRef="#ctx0" brushRef="#br0" timeOffset="146193.74">8796 8611 304 0,'0'-3'408'0,"0"3"57"0,0 0 44 0,3-3 42 0,-3 0 45 0,0 3 46 0,0 0 40 0,0 0 39 15,0 0 28-15,0 0 23 0,0 0-2 0,0 0-13 0,0 0-115 0,0 0-159 16,0 0-86-16,0 0-57 0,0 0-40 0,0 0-42 0,0 0-36 0,0 0-44 16,0 0-32-16,2 3-33 0,-2-1-20 0,0 2-16 0,4 0-8 0,-4 1-2 15,0 1 2-15,2 1 5 0,-2 1 4 0,0 2 6 0,0 1 6 16,0 1 3-16,0 0 1 0,0 0 4 0,0 2-4 0,-2 0 1 16,2 0-4-16,0 0-2 0,-4-1-7 0,4 1-5 0,-2-1-9 0,-1-1-4 15,3 1-7-15,0 0-7 0,-4 0-5 0,4-1-9 0,-2 0-6 0,-1-1-6 16,3-1-6-16,0 2-5 0,-4-3-6 0,2 0-3 0,2-1-1 0,0 1 2 15,0-2-2-15,0-1-2 0,0-1 1 0,0 1-1 0,0 0-2 0,0-4-5 16,0 3-7-16,0-2-14 0,0 0-12 0,0 0-16 0,0 0-14 0,0-3-15 16,0 2-19-16,0-2-18 0,0 0-37 0,0 0-41 0,0 0-76 0,0 0-91 15,0 0-73-15,0 0-65 0,0 2-56 0,0-2-52 0,0 0-78 0,0 0-85 16,0 0-38-16,6-4-18 0,-3 0 4 0,-1-1 11 0,2-1 32 0,1 0 42 16,-1 0 74-16,1-2 92 0,-1 0 77 0,-2 0 67 0,3-1 69 0,2 2 62 15</inkml:trace>
  <inkml:trace contextRef="#ctx0" brushRef="#br0" timeOffset="146515.29">9029 8560 241 0,'0'-3'353'0,"0"0"37"15,0 0 27-15,0 3 13 0,4-1 23 0,-2 1 17 0,-2 0 32 0,0 0 31 16,0-2 41-16,0 2 41 0,0 0 29 0,0 0 23 0,0 0-78 0,0 0-121 15,0 2-56-15,3 1-27 0,-3 0-14 0,0-1-9 0,0 3-15 0,2 1-10 16,-2 0-24-16,4 2-26 0,-4-1-32 0,3 2-35 0,-3 0-37 0,2 2-36 16,-2-1-23-16,0 2-14 0,0 0-10 0,4 0-5 0,-4 2-4 0,0-1-2 15,0 1-1-15,0-1-2 0,0 2-1 0,0-1-1 0,0 1-3 0,0-2-1 16,0 2-4-16,0 0-1 0,0-2-4 0,0 3-7 0,0-3-5 0,0 1-5 16,0-1-5-16,0 1-4 0,0-1-8 0,-4-1-6 0,4-1-4 15,0-1-6-15,0 1-6 0,0-2-1 0,0-2-2 0,0 0 0 0,0 1-11 16,0-2-13-16,0 0-15 0,0-1-13 0,-2-1-17 0,2-1-11 0,0 0-18 15,0-3-16-15,0 3-36 0,0-3-42 0,0 0-81 0,0 0-100 16,0 0-91-16,0 0-85 0,0 0-67 0,0 0-62 0,0 0-70 0,0 0-74 16,0 0-28-16,-7-1-4 0,5-2 8 0,2 3 13 0,-3-3 33 0,3-2 40 15,-6 2 82-15,6-1 103 0,0-1 85 0,0 5 82 0,-3-6 76 0,3 2 76 16</inkml:trace>
  <inkml:trace contextRef="#ctx0" brushRef="#br0" timeOffset="146825.31">8857 8814 136 0,'-3'-2'291'0,"3"1"43"0,0 1 22 0,0 0 15 15,0 0 11-15,0 0 11 0,0-2 14 0,0 2 18 0,3-1 21 0,-1-1 28 16,-2 2 26-16,4 0-11 0,1 0-32 0,-1 2-48 0,1-2-53 16,1 1-11-16,1-1 1 0,-2 0 5 0,1 2 5 0,3-2 0 0,-4 1-6 15,4-1-11-15,-3 0-14 0,3 2-18 0,-4-2-23 0,4 0-28 0,-3 0-34 16,-3 0-35-16,3-2-37 0,-1 2-26 0,-1 0-22 0,1-1-18 0,-1 1-12 15,-2-2-12-15,1 2-10 0,1 0-7 0,-2-1-7 0,-2 1-6 0,0 0-6 16,3-2-5-16,-1 2-7 0,2-1-9 0,-4 1-10 0,3 0-16 0,-3 0-14 16,2-2-37-16,-2 2-45 0,0 0-60 0,0-2-68 0,0 2-57 0,0 0-58 15,0 0-50-15,0 0-50 0,0 0-55 0,0 0-61 0,0 0-71 0,0 0-73 16,0 0-26-16,0 0-5 0,0 0 26 0,0 0 41 0,-2 4 57 0,-1-3 68 16,-3 1 59-16,3-1 55 0,-3 1 53 0,3 1 46 0,-3 0 56 0,1-1 64 15</inkml:trace>
  <inkml:trace contextRef="#ctx0" brushRef="#br0" timeOffset="147533.06">7996 9228 24 0,'0'0'246'0,"0"0"83"0,0 0 40 0,0 0 22 0,-3 0 17 0,3 0 12 0,0 0 10 16,0 0 10-16,0 0 22 0,0 0 25 0,0 0 27 0,0 0 29 0,0 0-35 16,0 3-65-16,3-3-59 0,-3 2-54 0,6-2-20 0,-3 0-8 15,1 2-3-15,1-2-3 0,1 0-4 0,-1 2-5 0,4-2-10 0,0 1-14 16,0-1-16-16,2 0-22 0,-2 2-22 0,2-1-25 0,2 1-22 0,-2-1-20 0,1-1-14 15,3 2-11-15,-4-2-7 0,3 1-6 0,1 1-8 0,1-1-9 0,0-1-6 16,-1 1-7-16,3-1-5 0,-4 0-7 0,6 0-5 0,-2 0-5 16,2 0-2-16,-2 0-5 0,6 0-6 0,-4 0-6 0,3 0 0 0,1-1 1 15,-1 0 4-15,2-1 1 0,-1 1 3 0,3 1 0 0,-2-2 0 0,-1 1 0 16,3-1-5-16,-2 2-5 0,-1-3 2 0,5 3 5 0,-6-1 6 0,5-1 8 16,-3 0-2-16,-2 0-5 0,6 2 1 0,-5-3 1 0,3 1 0 0,-2 1 0 15,-1-1 1-15,3 1-1 0,-5-1 6 0,1 1 6 0,1-1 0 0,-1 2-6 16,-3-1-3-16,4-1-4 0,-6 1-2 0,2-1-2 0,-2 1-1 0,2 1-4 15,-2-3-5-15,0 3 2 0,-2-2-2 0,-2 1-3 0,5 1-2 0,-1-2-1 16,-4 2-3-16,1-1-3 0,-1 1 0 0,0-2 2 0,1 2-4 16,-1-1-1-16,1 1-1 0,-2-2-1 0,-3 2 1 0,-1-2-4 0,2 2 1 0,-2 0-1 15,0 0 1-15,-3-1-1 0,3 1 2 0,-4 0 2 0,-1 0 1 0,1 0 3 16,1 0 1-16,-3 0 3 0,3 0 0 0,-3 0-1 0,-1 0 0 0,2 0 0 16,1 0 0-16,-5 0-1 0,0 0-1 0,4 0 1 0,-4 0-4 15,5 0-2-15,-5 0-4 0,0 0-2 0,0 0-2 0,0 0-5 0,0 0-5 0,0 0-10 16,0 0-14-16,0 0-17 0,0 0-15 0,0 0-16 15,0 0-18-15,0 0-19 0,0 0-24 0,0 0-26 0,0 0-71 0,0 0-90 0,0-1-95 16,-3 1-96-16,1 0-80 0,-2 0-76 0,4 0-79 0,-9 0-77 0,4 0-26 16,-4 1-2-16,0 0 8 0,-2 1 13 0,2 0 22 0,-6 1 28 15,5 0 70-15,-3-2 91 0,-2 2 94 0,1 0 100 0,-1 0 88 0,1 0 87 16</inkml:trace>
  <inkml:trace contextRef="#ctx0" brushRef="#br0" timeOffset="148671.2">8300 9406 177 0,'-3'-1'285'0,"3"1"40"0,0 0 24 0,0-2 16 0,0 2 11 15,0-2 14-15,0 2 16 0,0 0 16 0,0 0 18 0,0 0 22 0,0 0 22 16,0 0-32-16,0 0-59 0,0 0-55 0,0 0-55 0,0 0-22 0,0 0-7 16,0 0 0-16,0 0 3 0,0 0 2 0,0 0 3 0,0 0-2 0,0 0-7 15,0 0-8-15,0 0-9 0,0 0-10 0,0 0-12 0,0 2-9 0,0-2-9 16,0 3-10-16,0 0-5 0,0 0-9 0,0 2-8 0,0-3-10 15,0 3-13-15,0 1-8 0,3-1-9 0,-3 1-8 0,0 1-10 0,0 1-6 16,0-1-8-16,0 2-8 0,0 0-6 0,0 0-6 0,0 0-5 0,0 2-5 16,-3-2-5-16,3 1-2 0,0 1-1 0,0-1-4 0,-2 1-2 0,-2 1-3 15,4-2-5-15,0 2-2 0,-3 0-4 0,3 0-2 0,-2 0-5 0,2 0-3 16,-4 0-2-16,4-1-2 0,0 1-5 0,-2-2-3 0,2 1-2 0,0 1-2 16,0-2-2-16,0-1-6 0,2 2-8 0,-2-2 1 0,0-1 2 15,0 0 1-15,4-2-5 0,-2 0-3 0,-2 0-2 0,0 0-4 0,3-2-4 16,-3 0-7-16,0-1-4 0,4 0-9 0,-2-2-12 0,-2 1-9 0,0-2-6 15,0 1-28-15,0-1-37 0,3 2-49 0,-3-2-55 0,0 0-62 0,0 0-58 16,0 0-48-16,0 0-43 0,6 0-40 0,-3-2-44 0,-1 1-38 0,-2-1-41 16,4-1-53-16,-4-1-64 0,2-2-8 0,1 1 15 0,1-2 44 0,-2-1 57 15,-2 1 61-15,3-1 62 0,-3-1 52 0,4 2 47 0,-2-2 46 0,1 1 48 16,-1 1 50-16,2-2 49 0</inkml:trace>
  <inkml:trace contextRef="#ctx0" brushRef="#br0" timeOffset="148936.81">8449 9525 201 0,'0'-5'282'16,"3"2"31"-16,-3-1 17 0,2 2 15 0,-2-1 11 0,4 2 11 0,-4-1 17 16,0 2 16-16,3-1 20 0,-3 1 20 0,2 0 25 0,2 0-33 0,-3 0-62 15,3 0-42-15,0 1-31 0,-2-1-3 0,1 2 16 0,3-1 14 16,-3 1 17-16,-1-1 6 0,3 1 6 0,-1 2-5 0,1-1-2 0,-1 0-13 16,0 2-14-16,1 0-18 0,-3 3-24 0,2 0-21 0,1 1-24 0,-1 0-27 15,1 1-24-15,-1 0-25 0,-3 3-21 0,3-1-18 0,-4 0-18 0,5 1-14 16,-5-1-11-16,4 1-11 0,-4 0-11 0,2 0-5 0,2-1-8 15,-4 0-5-15,0 0-4 0,0 0-6 0,3 0-4 0,-3-2-5 0,2 1-5 16,-2-2-4-16,0 0-3 0,0 0-1 0,0-1-1 0,0-1-5 0,0-1-7 16,0 0-8-16,0-1-10 0,0-2-13 0,0-1-18 0,0-2-30 0,0 4-37 15,0-4-61-15,0 0-72 0,0 0-68 0,0 0-69 0,0 0-60 0,0 0-56 16,0 0-62-16,0 0-59 0,0 0-60 0,-2-5-59 0,-1-1-17 0,3 0 2 16,0 2 23-16,-4-2 34 0,4 0 61 0,0 0 70 0,-2 0 70 0,-2 0 70 15,4-2 59-15,-3 4 59 0,1-2 64 0,-2 0 66 0</inkml:trace>
  <inkml:trace contextRef="#ctx0" brushRef="#br0" timeOffset="149154.09">8405 9657 147 0,'-3'0'284'0,"1"-2"42"0,-2 2 18 16,1 0 10-16,3 0 6 0,0 0 9 0,0 0 10 0,0 0 12 16,0 0 18-16,0 0 16 0,3-1 15 0,1 1-32 0,-2-2-57 0,1 2-70 15,3-1-72-15,-3 1-34 0,3-2-13 0,-1 1-9 0,0 1-8 0,5-2-7 16,-5-1-11-16,4 2-12 0,-2-1-16 0,0-1-27 0,3 0-29 0,-1 2-37 15,-4-2-39-15,4-1-36 0,0 3-34 0,-3-2-31 0,3 0-29 0,0 0-29 16,0 0-32-16,-2-2-28 0,2 3-34 0,0-3-34 0,0 1-38 0,0-1-42 16,0 0-38-16,0 1-7 0,-2 0 13 0,2-1 20 0,0 0 21 0,0 3 25 15,2-3 25-15,-2 2 29 0,-3-1 28 0,3 0 30 0,0 2 31 16,0-1 39-16</inkml:trace>
  <inkml:trace contextRef="#ctx0" brushRef="#br0" timeOffset="149420.67">8754 9508 144 0,'0'-1'277'0,"0"1"29"0,4-2 18 0,-4 1 14 16,5 1 10-16,-5-2 10 0,4 2 16 0,-4 0 14 0,5 0 18 0,-1 0 17 16,1 0 7-16,-3 0-2 0,5 0-61 0,-1-1-89 0,-1 1-36 0,1 0-6 15,3-2 5-15,-6 2 4 0,6-1 16 0,-3 1 17 0,3-2 8 0,-4 0 1 16,4 1 0-16,0 0-3 0,-1-2-1 0,1 1 0 0,0-1-10 0,-4 0-14 16,4 2-15-16,0-3-16 0,0 3-13 0,0-2-14 0,-3 2-21 0,3-1-22 15,-4-1-18-15,4 0-14 0,0 2-14 0,-3-1-12 0,-1-1-16 0,1 2-15 16,-3-1-10-16,3 1-7 0,-3-2-7 0,3 1-5 0,-3 1-5 15,-1-1-7-15,-2 2-7 0,4-1-6 0,-4 1-4 0,0-2-5 0,0 2-5 16,0 0-5-16,3-1-13 0,-3 1-14 0,0 0-28 0,0 0-31 0,0 0-53 16,0 0-63-16,0 0-62 0,0 0-63 0,0 0-52 0,0 0-51 15,0 0-50-15,0 0-50 0,-3-2-52 0,3 2-48 0,0 0-47 0,0 0-47 16,-4 2-1-16,-1-1 18 0,1 2 47 0,-1-1 59 0,3 1 62 0,-5 0 63 16,5 1 55-16,-4-1 48 0,-1 2 53 0,2-1 50 0,-1-1 53 0</inkml:trace>
  <inkml:trace contextRef="#ctx0" brushRef="#br0" timeOffset="149737.74">8781 9610 87 0,'-3'3'257'0,"3"0"45"0,0-3 23 15,0 2 17-15,0 1 13 0,3-3 14 0,3 1 15 0,-1 1 18 0,-1-2 16 16,1 0 17-16,1 0 22 0,3-2-18 0,-4 2-37 0,4-1-53 0,0 1-62 16,0-2-19-16,-3-1-2 0,3 2 4 0,0-1 8 0,2-1 6 0,-2 1 4 15,0 0-1-15,-4-1-2 0,4 1-4 0,-3 1-5 0,3-1-6 16,-4 1-6-16,4-1-13 0,-5 1-13 0,5-1-19 0,-4 2-22 0,1-1-20 15,-1 1-17-15,2 0-22 0,1-2-18 0,-5 2-14 0,3-2-16 0,-1 2-16 16,-1-1-17-16,1 1-18 0,-1 0-21 0,-1 0-17 0,-1 0-14 0,-2 0-14 0,0 0-12 16,4-1-15-16,-4 1-18 0,0 0-18 0,0 0-18 0,0 0-19 0,0 0-23 15,0 0-24-15,0 0-20 0,0 0-22 0,0 0-25 0,0 0-25 16,0 0-22-16,0 0-18 0,0 0-18 0,0 0-6 0,0 0-4 16,0 0 1-16,-4 0 0 0,2-2 5 0,-1 1 7 0,-1-1 1 0,2 1 6 15,-1-1 8-15,-1 1 7 0,2-1 12 0,-1 1 11 0,-3-3 2 0,3 3-2 16,1 0-18-16,-4-2-32 0,3 1-10 0,-1-1-3 0,-1 0 9 0,-1 0 14 15,3 0 17-15,-3 0 19 0,1 0 16 0,1 0 20 0,-1-1 17 0,1 2 22 16,2-1 26-16,-1 0 29 0</inkml:trace>
  <inkml:trace contextRef="#ctx0" brushRef="#br0" timeOffset="149989.84">8892 9507 166 0,'-6'-2'265'0,"6"1"28"0,-3-1 19 0,3 2 11 0,0 0 12 0,-2-1 10 16,2 1 12-16,0 0 10 0,0 0 15 0,0 0 13 0,-4 1-1 0,4-1-4 16,0 3-46-16,0-1-62 0,0 1-10 0,0 0 15 0,0 1 24 0,0-1 28 15,0 2 20-15,0-1 19 0,0 2 9 0,0 0 3 0,-3 2 2 0,3-1 0 16,-2 1-6-16,2 2-9 0,0-1-19 0,-4 3-29 0,4 0-32 0,-2 0-38 15,-1 0-36-15,3 1-34 0,-4 0-24 0,2 2-23 0,-1-2-16 0,1 3-9 16,-2-2-10-16,1 1-8 0,-3 0-6 0,4 2-5 0,-1-3-5 0,-1 3-7 16,2-2-4-16,-1 0-3 0,-3 0-6 0,6-2-6 0,-3 3-7 15,1-3-5-15,-2-1-6 0,4 0-8 0,-3-1-4 0,3-1-4 16,-2-1-7-16,2-1-5 0,0-1-5 0,0-1-5 0,0 0-7 0,0-1-7 0,0-2-8 16,0 1-11-16,0-2-7 0,0-2-7 0,0 0-10 0,0 0-7 0,0 0-10 15,0 0-16-15,0 0-17 0,0 3-19 0,0-3-40 0,0 0-48 16,0 0-69-16,0 0-79 0,0 0-60 0,0 0-55 0,2-2-62 0,1 1-62 15,-3 1-79-15,0-5-87 0,0 5-32 0,0-6-6 0,4 0 6 0,-4 0 18 16,2 0 39-16,-2 0 50 0,0 0 71 0,3 0 87 0,-3 0 68 0,2 0 65 16,2 2 68-16,-4-2 71 0</inkml:trace>
  <inkml:trace contextRef="#ctx0" brushRef="#br0" timeOffset="150158">8877 9819 174 0,'0'-2'290'16,"0"2"30"-16,-5 0 10 0,5 0-4 0,0 0-11 0,0 0-22 0,0 0-22 16,0 0-30-16,0 0-33 0,0 0-53 0,0 0-66 0,0 0-96 0,0 0-104 15,0 0-93-15,0 0-83 0,0 0-31 0,0 0-12 0,0-5 4 0,0 5 13 16,0 0 20-16,0 0 22 0,0 0 32 0,0 0 31 0</inkml:trace>
  <inkml:trace contextRef="#ctx0" brushRef="#br0" timeOffset="151750.94">9621 9367 246 0,'0'3'435'0,"0"-3"86"0,0 0 57 0,0 3 41 0,0-3 36 0,0 2 28 0,0-2 22 0,0 0 20 0,0 0 20 16,0 0 16-16,0 0 12 0,0 0-49 0,0 0-76 0,0 0-131 0,3 1-154 15,-3-1-85-15,0 2-49 0,4-1-38 0,-2-1-30 0,1 2-24 0,-1-2-20 16,2 0-17-16,1 1-16 0,1-1-14 0,3 1-10 0,-4-1-6 0,4 0-6 15,0 0 0-15,0 0-1 0,2 0 1 0,2 2-2 0,-2-2 2 0,1 0 2 16,-1 0-1-16,4 2-1 0,-6-2 2 0,5 0-1 0,-5 0 5 16,4 0 2-16,-2 0 1 0,-1 0-2 0,-1 0-1 0,1 0-3 0,-5 0-1 0,4 0-4 15,-4 0-5-15,3 0-5 0,-3 0-6 0,1 0-2 0,-1 0-2 0,-1 0-4 16,-3 0-7-16,3 0-10 0,0 0-14 0,-4 0-15 0,1 0-18 16,-1 0-20-16,0 0-23 0,0 0-28 0,0 0-52 0,0 0-67 0,0 0-80 15,0 0-87-15,0 0-70 0,0 0-63 0,0 0-58 0,0 1-50 0,0-1-60 16,0 3-63-16,0-3-28 0,-1 3-17 0,-3 2 7 0,-1-3 17 0,1 3 52 15,-1 1 66-15,-1-1 79 0,1 1 88 0,-3-2 69 0,3 2 62 16,0 0 60-16,-4 0 58 0</inkml:trace>
  <inkml:trace contextRef="#ctx0" brushRef="#br0" timeOffset="151962.53">9697 9498 165 0,'-9'4'353'16,"1"-1"74"-16,-1 2 53 0,0-2 46 0,6 0 46 0,-3 0 44 0,1 0 43 16,1 0 36-16,4-2 25 0,-2 1 21 0,2-2 17 0,0 0-39 0,0 0-67 15,0 0-101-15,0 0-119 0,0 1-67 0,2 1-46 0,-2-1-43 0,4 0-41 16,-2-1-41-16,1 2-42 0,3 0-31 0,-1-1-23 0,2 1-19 0,-1-1-16 15,-1-1-9-15,4 2-6 0,-3-2-6 0,3 1-6 0,-4-1-8 0,4 0-7 16,0 0-10-16,-3 0-14 0,3 0-24 0,-4 0-27 0,4-1-59 0,0 1-77 16,-3-2-83-16,-1 2-88 0,4-1-85 0,-4-1-82 0,5 1-99 0,-7-1-108 15,3 2-47-15,-1-2-19 0,-1 0-5 0,1-1 6 0,-1 1 18 0,-3-2 22 16,3 1 60-16,1 0 72 0,-5 0 83 0,4 0 86 0,2 0 86 0,-1 1 82 16</inkml:trace>
  <inkml:trace contextRef="#ctx0" brushRef="#br0" timeOffset="153172.07">10644 8566 51 0,'0'-4'295'0,"0"0"89"0,0 2 57 0,0-3 37 0,0 5 33 0,4-1 35 0,-4-1 41 0,0 2 42 16,0 0 39-16,0-3 33 0,0 3 25 0,0 0 15 0,0 0-67 0,0 0-108 15,0 0-92-15,0 0-85 0,0 0-51 0,0 0-32 0,0 0-35 0,0 0-32 16,0 0-40-16,0 0-40 0,0 0-33 0,0 0-33 0,0 0-18 0,0 0-11 16,0 0-5-16,0 0-2 0,0 2 1 0,0 1-1 0,0 0 1 0,0 0 5 15,0 1 5-15,4 2 4 0,-4 2 4 0,0-1 5 0,1 1 3 0,-1 1 2 16,0 0-1-16,0 1 1 0,0 1-1 0,0-1 1 0,0 1-2 0,0 1 1 15,0-2 2-15,0 2 2 0,-1 0 2 0,1-1 2 0,-4 1 2 0,4-2-3 16,0 2 2-16,0-1 1 0,-4 1-1 0,4-2 0 0,0 0-1 16,-1 1-2-16,1 1-2 0,0-1-3 0,-4-1-5 0,4 1-3 0,0-1-5 15,0 0-6-15,-4 1-2 0,4-2-6 0,0 2-1 0,-1-1 0 0,1-1-3 0,0 0-5 16,0 0 0-16,0 0-4 0,-4 0-3 0,4-2-3 0,0 1-2 16,0 0 0-16,0-2-2 0,0 0-4 0,0 0-2 0,0-1-2 0,0 0-5 15,0 0-3-15,0-2-4 0,0 1 1 0,0-1-4 0,0 0-1 0,-2 0-2 16,2-3 0-16,0 2-2 0,0-2-2 0,0 0 0 0,0 0 0 0,0 0-8 15,-4 1-7-15,4-1-15 0,0 0-20 0,0 0-25 0,0 0-31 16,0 0-29-16,0 0-31 0,0 0-27 0,0 0-25 0,0 0-29 0,0 0-34 0,0 0-81 16,0 0-99-16,0 0-89 0,0 0-83 0,0-1-73 0,0 1-65 0,0 0-63 15,-5-3-54-15,1 0-10 0,4 3 13 0,-5-2 17 0,1-1 22 16,4 3 28-16,-1-3 32 0,-3 0 80 0,-1 0 101 0,1 0 94 0,4 3 92 16,-2 0 86-16,-2-3 86 0</inkml:trace>
  <inkml:trace contextRef="#ctx0" brushRef="#br0" timeOffset="154075.31">10138 9390 243 0,'-7'-2'385'0,"5"2"74"0,-2-1 49 0,-1-1 43 0,5 2 39 16,0 0 42-16,0 0 37 0,0 0 30 0,0 0 26 0,0 0 16 0,0 0 14 15,0 0-52-15,0 0-81 0,0 0-109 0,0 0-119 0,0 0-68 0,0 0-40 0,0 0-39 16,5-2-33-16,-5 2-35 0,6-1-33 0,1 0-26 0,-2 1-19 0,1-3-16 15,3 1-7-15,2 1-5 0,1-2-4 0,-1 0-1 0,4 1-2 16,-1-1-2-16,4-1-4 0,-3 1-3 0,3 1-1 0,2-2-2 0,-2 1-5 16,2-2-1-16,-2 1 0 0,2 1-3 0,0-2-4 0,1 2-2 0,-1-1-2 15,0 1-1-15,-2 0-1 0,6 0 1 0,-4 0 1 0,-2-1 1 0,2 3-2 16,-2-3-3-16,1 2 0 0,0-1 0 0,-3 0-2 0,2 2 2 0,0-2 3 16,-2 0 6-16,2 1 9 0,0 1 8 0,-3-1 4 0,5 1 0 0,-6-2-4 15,4 1 2-15,-3 1-1 0,3-1 3 0,-4 1 0 0,1-1 2 0,-1 0-2 16,-3 1 2-16,4 0-4 0,-3-1-7 0,-1 1-11 0,2-1-7 0,-6 1-6 15,2-1-5-15,0 2-2 0,0-1-2 0,-3-1-3 0,-1 1-2 0,2-1-1 16,-1 0-3-16,-1 2-2 0,-1 0-3 0,-2-1-1 0,1 1-1 0,3-1-1 16,-3 1 1-16,-3-2-2 0,0 2-5 0,2 0-2 0,-2 0-10 0,4-1-12 15,-4 1-20-15,0 0-25 0,0 0-21 0,0 0-23 0,0 0-21 0,0 0-23 16,0 0-36-16,0 0-45 0,0-2-87 0,0 2-108 0,-4 0-87 16,4 0-78-16,-2-1-56 0,-1 1-52 0,3 0-59 0,-6 0-66 15,-3 0-19-15,4 1 4 0,-4-1 16 0,0 2 15 0,0-2 34 0,1 3 47 0,-4-1 86 16,1 0 111-16,-2 1 88 0,2 0 80 0,-1 0 69 0,-3 2 62 0</inkml:trace>
  <inkml:trace contextRef="#ctx0" brushRef="#br0" timeOffset="154453.19">10388 9442 30 0,'-2'2'274'0,"2"-2"80"0,0 0 44 0,0 0 23 0,0 0 21 0,0 0 18 0,2 3 23 0,-2-2 30 0,0-1 45 0,0 3 51 16,0-3 47-16,0 0 43 0,3 0-46 0,-3 0-86 0,6 0-78 0,-3 0-70 15,-1 0-32-15,5 0-13 0,-1 0-10 0,-1 0-12 0,4 0-20 0,0 0-25 16,0 0-40-16,-2-1-44 0,6 1-45 0,-2 0-39 0,-2-2-25 0,4 2-18 16,-2 0-12-16,1 0-7 0,-1-1-8 0,-2 1-9 0,6-2-6 0,-5 2-8 15,3 0-2-15,-2-1-4 0,3 1-4 0,-1 0-6 0,-2-2-3 0,2 2-4 16,-3-1-4-16,3 1-4 0,-6 0-4 0,6 0-2 0,-4-2-3 0,0 2-3 15,-2-1 0-15,1 1 0 0,-3 0 0 0,4-2-2 0,-4 2-1 16,-1-1 2-16,-2 1-2 0,3-2 0 0,-1 2 1 0,0-1 1 0,-4 1-2 16,0 0 1-16,0 0-2 0,1 0-1 0,-1 0-4 0,0 0-9 0,0 0-7 15,0 0-10-15,0 0-8 0,0 0-11 0,0 0-20 0,0 0-20 0,0 0-59 16,0 0-74-16,-1-2-80 0,-3 1-84 0,0 1-63 0,4-2-55 0,-5 2-48 16,-1 0-46-16,3-1-38 0,1 1-38 0,-5-2-45 0,1 2-44 15,-3 0-7-15,4 0 11 0,-4 2 53 0,0-1 72 0,3 1 80 0,-4-1 83 16,0 1 65-16,1-1 59 0,4 2 51 0,-4 0 51 0,0-1 48 0</inkml:trace>
  <inkml:trace contextRef="#ctx0" brushRef="#br0" timeOffset="155154.81">10473 9450 181 0,'-6'0'287'16,"3"0"38"-16,3 0 21 0,0 0 17 0,-6 1 12 0,2-1 14 0,3 2 12 16,1-2 16-16,0 1 19 0,0 1 27 0,-4-1 29 0,4 2-25 0,0 0-48 15,0-1-43-15,-2 1-38 0,2 0-5 0,0 0 8 0,-3 1 3 0,3-1 1 16,0 2 1-16,-4-1 2 0,4 0-4 0,0 1-8 0,0 0-16 0,0 1-22 15,0 0-26-15,0 0-28 0,0 0-28 0,0-1-32 0,0 3-27 0,0 0-23 16,0-2-17-16,0 1-12 0,0 0-11 0,4 1-12 0,-4 1-11 0,0-1-11 16,0 1-6-16,0-2-8 0,0 1-4 0,0 0-3 0,0 0-1 15,3 0-4-15,-3 1-4 0,0-2-3 0,0 1-3 0,0-1-3 0,2 1-1 16,-2-1-2-16,0 1-2 0,0-3 1 0,0 2-2 0,0-1-3 0,0-1 0 16,0 2-2-16,0-3 1 0,0 2-2 0,0-1 1 0,0-1 1 0,0-1 1 15,0 2 1-15,0-2 2 0,0-3 2 0,0 2 1 0,0-2 1 0,0 2 2 16,0-2 5-16,0 0 1 0,0 0 1 0,0 0 2 0,0 3 3 0,0-3 3 15,0 0 2-15,0 0 2 0,0 0 2 0,0 0 3 0,0 0 2 16,0 0-1-16,0 0 1 0,0 0-1 0,0 0-1 0,0 0-3 0,0 0 0 16,-5 0-1-16,5 0-2 0,-6 0-3 0,6-1 0 0,-3 1-3 0,1-2-3 15,-2 2-3-15,1 0-4 0,1-2-2 0,-4 2-3 0,3-2-2 0,-1 2-1 16,-1-2 0-16,1 1-1 0,-1 1-4 0,3-2-2 0,-5 2-2 0,5-1-2 16,-4-1-1-16,-1 2-1 0,5-1-2 0,-5-1-2 0,2 2 1 0,-1-1 2 15,1 1-2-15,1-2-2 0,-1 2-3 0,-1-1-3 0,1 1-3 0,-2-2-5 16,1 2-1-16,3-2-1 0,-3 2-2 0,4 0 0 0,-5 0-3 0,5 0-2 15,-1 0-2-15,-3 0-2 0,3 0-2 0,3 0 3 0,-6 0-1 0,6-1 2 16,-5 1 4-16,5 0 6 0,-4 0 3 0,4 0 0 0,-2 0 1 0,2 0 2 16,-3 0 2-16,3 0 1 0,-4 0 1 0,4 0 4 0,-2 1-2 0,2-1 0 15,0 0 1-15,-3 0 4 0,3 0-2 0,0 0-2 0,0 0 1 0,0 0 1 16,0 0-2-16,0 0-1 0,0 0 0 0,-2 2 0 0,-2 0 2 16,4-1-2-16,0-1 1 0,0 3 2 0,-3-1 0 0,3 1-1 0,-2 0 1 15,-2 0 0-15,4 1 0 0,-2-1 0 0,-1 2 0 0,3-2 1 0,0 1 1 16,-4-1 1-16,4 2-2 0,-2-2 1 0,2 0 1 0,-3 0 0 0,3 1-2 15,-4-1 2-15,4 2-1 0,-2-2-2 0,2 1 1 0,0 1 4 0,0-1-2 16,0 1 1-16,0-2 2 0,0 2 2 0,0 0 1 0,0 1 1 16,0-1 2-16,0-1 3 0,0 2 0 0,0-1 2 0,-3 0-1 0,3 0 2 15,0 1 2-15,0-1-2 0,0 1 0 0,0-2 0 0,0 1-2 0,0-1-1 16,0-1 0-16,0 2-1 0,0-2-5 0,0 0-2 0,0 0 1 0,0-3 1 16,3 3-2-16,-3-3 1 0,0 1-2 0,0-1 3 0,0 0-2 0,0 3 2 15,0-3-1-15,0 0-2 0,0 0 1 0,0 0-1 0,0 0 2 0,0 0 1 16,0 0 0-16,0 0-3 0,0 0 0 0,0 0 1 0,0 0-1 0,0 0-1 15,0 0-8-15,0 0-9 0,0 0-9 0,0 0-11 0,0 0-13 0,0 0-13 16,0 0-17-16,0 0-17 0,0 0-34 0,0 0-43 0,0 0-95 0,-3-2-117 16,3 2-100-16,0 0-89 0,0 0-108 0,0 0-114 0,0-4-47 0,0 0-15 15,0-2 2-15,3 0 8 0,-3 0 12 0,6-2 13 0,-3 2 37 0,-1-1 42 16,5-1 95-16,-1 1 119 0,-1-1 99 0,1 1 90 0</inkml:trace>
  <inkml:trace contextRef="#ctx0" brushRef="#br0" timeOffset="155639.44">10576 9726 34 0,'1'-3'261'0,"3"1"63"0,-2-1 32 0,1-1 19 0,1 2 16 0,-2-2 14 0,2 1 21 0,-1-1 22 16,-1 2 30-16,3 0 30 0,-1 1 31 0,1-1 32 0,1-1-54 0,-3 2-90 15,3-1-61-15,-2 1-49 0,-3-1-18 0,7 0-4 0,-7 2-5 0,3-1-4 16,0 1-10-16,-3 0-11 0,3-1-17 0,-2 1-20 0,1 0-23 0,1 0-24 16,-2 1-16-16,-2-1-10 0,4 0-8 0,-3 1-3 0,3 1-9 0,-4 0-8 15,4-1-7-15,-3-1-5 0,-1 3-6 0,0-1-8 0,4 1-8 0,-4-2-9 16,0 3-5-16,0 0-6 0,-4-1-7 0,4 1-4 0,-1 2-8 0,-3-1-8 16,-1 1-5-16,1 0-7 0,-2 0-2 0,3 1-4 0,-3-1-1 0,1 2-3 15,-4-1 0-15,4 0-3 0,-1 1 2 0,-1 0 1 0,1-2 0 0,-3 1 0 16,4-1 1-16,0 0 2 0,1 0 3 0,-2 0 2 0,1-2 2 0,1 3 2 15,-1-3 3-15,1-1 2 0,4 1-1 0,-1 0 1 0,-3-3-2 0,4 2 0 16,0-3-2-16,-2 2-1 0,2-2 0 0,0 0-3 0,0 0-3 16,0 0-1-16,0 0-4 0,0 0-1 0,0 0 2 0,2 1 2 0,-2-1 4 15,5 2 5-15,-5-2 5 0,4 0 6 0,1 0 2 0,-1 0 2 0,1 1 4 16,1-1 3-16,1 0 2 0,0 0 4 0,-3 0-1 0,1 2-1 0,4-2-4 16,-3 0-3-16,-2 0-5 0,1 0-6 0,0 0-6 0,3-2-8 0,-3 2-5 15,0 0-5-15,1-1-3 0,-2 1-3 0,1 0-3 0,0-2-1 16,1 2-5-16,1-1-8 0,-2 1-13 0,1-2-18 0,-1 2-23 0,-1-1-25 15,1-1-21-15,-1 2-20 0,-2-1-28 0,5-1-27 0,-5 0-68 0,1 1-83 16,1-2-88-16,-2 0-89 0,3 0-79 0,-1 0-72 0,0 0-88 0,-3-1-94 16,3-1-28-16,1-1-1 0,-1-2 13 0,1 3 15 0,1-1 24 0,-1-1 27 15,-1 2 68-15,5-1 82 0,-4-1 91 0,1 2 89 0,-1 0 80 0,4 1 78 16</inkml:trace>
  <inkml:trace contextRef="#ctx0" brushRef="#br0" timeOffset="155993.1">11053 9486 67 0,'6'-2'309'0,"-6"2"88"0,0 0 56 0,3-3 46 0,1 3 49 0,-2-1 53 0,1 1 47 0,-1 0 43 15,2 0 31-15,-1 0 19 0,-1 0 18 0,4-2 14 0,-3 2-76 0,3 0-117 16,-1-2-95-16,2 2-84 0,-1-1-53 0,-1 1-40 0,1-1-46 15,3 1-45-15,-4-2-43 0,2 2-40 0,-1-1-25 0,-1 1-19 0,4-2-18 16,-3 2-14-16,3-1-8 0,-4-1-8 0,4 1-5 0,-4 1-2 16,3-2-5-16,-1 2-3 0,-3-1-5 0,1-1-4 0,0 2-4 0,-1 0-4 15,1-2-2-15,-1 2-2 0,-2 0-2 0,1-1 1 0,1 1-10 0,-4 0-10 16,2-1-13-16,-2 1-14 0,0 0-33 0,0 0-39 0,4 0-65 0,-4 0-75 16,0 0-71-16,0 0-68 0,0 0-56 0,0 0-54 0,0 0-46 0,0 0-42 15,-4 0-48-15,4 1-45 0,-6 2-37 0,1-1-32 0,1 1 12 0,-1 0 30 16,1 0 60-16,-1 0 71 0,0-1 70 0,1 3 66 0,-1-2 59 0,-1 2 53 15,1-2 45-15,-3 1 45 0,3-1 54 0</inkml:trace>
  <inkml:trace contextRef="#ctx0" brushRef="#br0" timeOffset="156160.09">11147 9528 63 0,'-3'1'332'0,"3"1"81"0,0-2 48 15,0 0 35-15,0 2 27 0,0 2 33 0,0-3 32 0,0-1 43 0,3 3 47 16,-3-3 33-16,0 0 29 0,2 2-9 0,-2-1-24 0,4 1-104 0,-4-2-138 16,0 0-72-16,3 0-39 0,-1 1-34 0,3 1-28 0,-1-2-31 0,0 0-32 15,-2 1-43-15,3-1-45 0,-1 1-34 0,1-1-27 0,-1 0-25 0,1 0-23 16,-1 0-25-16,1 0-22 0,-1-1-48 0,-2 1-58 0,3-1-86 0,-1 1-93 15,1 0-81-15,-1 0-72 0,-3 0-81 0,3 0-84 0,-4 0-75 16,0 0-69-16,5-2-30 0,-5 2-8 0,6 0 5 0,-6 0 12 0,7 2 38 16,-7-2 52-16,6 0 84 0,-3 1 93 0,3 0 80 0,-1 4 76 0,4-2 79 15,-4-1 84-15</inkml:trace>
  <inkml:trace contextRef="#ctx0" brushRef="#br0" timeOffset="157075.84">11540 9423 243 0,'0'0'390'0,"0"-4"72"0,-2 3 52 0,2 1 47 0,0 0 51 0,0 0 40 0,0 0 42 0,2 0 32 16,1-1 23-16,1 1 19 0,-2-2 18 0,1 1-50 0,-1 1-78 16,2-2-107-16,1 1-119 0,1-2-69 0,3 1-47 0,0-1-44 0,0 0-42 15,0 2-39-15,2-2-38 0,1 0-27 0,3 0-19 0,-1 0-17 0,1-1-14 16,-1 0-10-16,4 0-7 0,-1 1-5 0,1 0-5 0,0 0-1 0,-2-2-3 15,2 1-3-15,0 2-1 0,-2-2-4 0,3 1-1 0,-5-1-3 0,1 2-3 16,-1 0-3-16,0-1-3 0,1 0-3 0,-6 2-1 0,4-1-4 0,-3-1-2 16,0 1-2-16,-1 1-2 0,0 0-1 0,-4 1-3 0,0-2-1 0,1 1-1 15,1-1-5-15,-5 1-8 0,3 1-11 0,-1-2-11 0,-4 2-7 0,0 0-7 16,0 0-21-16,0 0-27 0,0 0-58 0,0 0-74 0,0 0-90 0,0 0-100 16,0 0-86-16,-4 0-81 0,3 2-98 0,-5-1-104 0,-1 4-40 0,1-3-10 15,-3 2-6-15,0 0 2 0,-1 1 19 0,0 0 27 0,-4 2 58 0,3-1 73 16,-2 0 91-16,3 0 99 0,-3 0 87 0,-1 0 82 0</inkml:trace>
  <inkml:trace contextRef="#ctx0" brushRef="#br0" timeOffset="157518.07">11704 9510 7 0,'0'0'252'0,"0"0"82"0,0 0 56 0,0 0 41 0,0 0 43 15,2 1 44-15,2 1 48 0,1-1 48 0,1 2 37 0,1-3 32 0,-2 2 22 16,1-1 16-16,3-1-56 0,-4 0-92 0,4 2-81 0,-3-2-74 15,3 1-51-15,0 1-41 0,-4-1-40 0,4 2-40 0,-3-1-46 0,-1 0-45 16,2 0-36-16,-1 1-32 0,-1 0-21 0,1 0-16 0,-6 2-10 0,3-4-6 16,-1 2-5-16,2 2-7 0,-4-2-2 0,0 1-2 0,-4 0-3 0,2 1-5 15,-1 1 1-15,-3-1-2 0,2 2 0 0,-1 1 0 0,0-2 0 0,-4 1-2 16,3 1 1-16,-3-1-4 0,0-1 1 0,4 2-1 0,-4-2 2 0,0 0 0 16,3 0 2-16,-3-2 4 0,4 1 4 0,-1-1 5 0,1-1 3 0,-2 0 5 15,1 0 2-15,1-2 4 0,1 3 4 0,2-3 2 0,-1 2 1 0,-1-3 3 16,2 3 0-16,2-3 0 0,0 0-1 0,0 0-4 0,0 0-5 0,0 0-5 15,0 0-3-15,0 0-3 0,0 0 0 0,0 0-2 0,2 2 1 0,5-2-2 16,-5 1 1-16,7 1 1 0,-3-2-1 0,3 0 1 0,0 2 4 0,-4-2 3 16,4 0 3-16,4 2 1 0,-2-2 2 0,-2 0 0 0,0 0 0 0,-2-2-1 15,6 2-4-15,-4-2-4 0,-4 2-3 0,4-2 3 0,2 1-1 0,-4-1-1 16,0 2-2-16,1-3-4 0,-1 2-2 0,-3-1-1 0,1 1-2 16,0-3-4-16,3 4-2 0,-7-1-2 0,3 0 4 0,1-1 7 0,-5 1-7 15,0 1-13-15,4 0-18 0,-4 0-18 0,2-3-13 0,-2 3-13 0,0 0-26 16,0 0-37-16,0-3-71 0,0 0-92 0,0 0-85 0,-2-1-86 0,2 0-92 15,-4 1-91-15,4-1-82 0,-1-3-72 0,-3 2-25 0,0 0 1 0,4-1 4 16,-5 2 9-16,0-2 23 0,1 1 35 0,-1 0 74 0,-1 0 91 0,-3-1 87 16,5 1 84-16,-3 0 89 0,0 0 92 0</inkml:trace>
  <inkml:trace contextRef="#ctx0" brushRef="#br0" timeOffset="158217.73">11605 8817 184 0,'0'-3'374'0,"-4"-2"80"0,4 1 53 0,-5 0 47 0,5 2 49 0,0-3 40 0,-4 4 39 0,4-1 31 0,0-1 23 0,0 3 16 0,0 0 13 16,0-3-41-16,0 0-66 0,4 0-110 0,-4 2-132 0,5-2-75 0,-1 1-47 16,-2-2-46-16,7 2-45 0,-6-2-39 0,6 1-36 0,0 0-28 15,-1 0-23-15,4 0-15 0,-3 0-12 0,2 0-7 0,-2 0-7 0,0 1-3 16,2-1-3-16,2 2-4 0,-4-1-4 0,2 2-2 0,-2-1-1 0,2-1-1 16,-2 1-3-16,0 1 0 0,-4-2-1 0,4 2-4 0,0 0-1 0,0 0-1 15,-3-2-1-15,3 2 1 0,-4 0-1 0,1 0-2 0,-1 0-2 0,4 0-2 16,-5 0 1-16,1 0-2 0,0 0 1 0,-1 0 1 0,2 0 1 15,-1 0-2-15,-1 0 1 0,-4-1-4 0,0 1-2 0,5 0-2 0,-5 0-5 16,0 0-2-16,0 0-7 0,0 0-5 0,0 0-7 0,0 0-11 0,0 0-14 16,0 0-23-16,0 0-26 0,0 0-45 0,0 0-53 0,0 0-54 0,-5 0-53 15,1 0-41-15,-1 1-34 0,-1-1-31 0,1 0-28 0,-1 2-19 0,-1 0-19 16,-2-1-17-16,4 2-17 0,-5-1 0 0,3-1 6 0,-2 2 16 0,0-1 19 16,0-1 22-16,0 1 24 0,0-1 14 0,2-1 9 0,0 2 21 0,-4-1 28 15,5-1 25-15,-1 0 25 0,-4 0 27 0,6 2 27 0,-4-1 27 0,3-1 28 16,-1 2 108-16,2-1 143 0,-1 1 93 0,3-2 71 0,-3 1 51 0,4 1 47 15,-1-1 23-15,-1 1 16 0,4-2 11 0,0 0 11 0,-2 2 12 16,2-2 13-16,-3 0 7 0,3 0 9 0,0 2-62 0,0-2-92 0,-4 0-37 16,2 2-15-16,2-1 3 0,0 2 14 0,-3-1 20 0,3-1 28 0,0 4 21 15,0-3 22-15,0 5 11 0,-2-3 9 0,2 3 2 0,0 1-2 16,-4 1-10-16,4 0-11 0,0 2-16 0,0 1-13 0,0 0-21 0,0 1-27 16,-3 1-28-16,3 1-33 0,0 0-27 0,0-1-26 0,0 3-19 0,0-2-16 15,-2 2-15-15,2-2-8 0,-4 0-7 0,4-1-1 0,0 2-7 0,0-3-8 16,0 1-6-16,0-1-2 0,-2-1-4 0,-1 0-1 0,3-1-4 0,0-1 1 15,-4 1-4-15,4-2-1 0,0 0-3 0,-2 0-3 0,-1-2-3 0,3 1-3 16,0-1-1-16,-2 0 1 0,-2-2-2 0,4 1-1 0,0-1-1 0,-3-1-1 16,3-1-1-16,-2 2-3 0,-2-2-1 0,4 0-4 0,-3 0 2 0,3-1 2 15,-2 0-1-15,2 1-2 0,0-3-2 0,0 2-3 0,0-2-5 0,0 0-2 16,0 0-8-16,0 0-11 0,0 0-11 0,0 0-14 0,0 0-38 0,0 0-49 16,0 0-73-16,0 0-87 0,0 0-69 0,0 0-62 0,-4-2-56 15,4-1-52-15,0 1-59 0,0-2-57 0,0 4-57 0,0-6-53 0,4 0-15 16,-4-1 2-16,0-1 31 0,2 2 46 0,1-1 75 0,1-1 85 15,-2 1 68-15,1-1 65 0,1 2 55 0,-2 0 58 0,3 0 61 0</inkml:trace>
  <inkml:trace contextRef="#ctx0" brushRef="#br0" timeOffset="158624.79">11753 8997 157 0,'6'-3'301'0,"-3"-1"37"0,3 2 22 0,-1-1 19 0,-1 0 20 0,1 1 21 0,4-1 20 0,-3 2 22 0,-3-1 23 0,6 1 25 0,-3-3 14 0,-1 3 9 0,0 0-71 0,3 1-105 0,-3-3-44 0,1 3-16 0,-1 0-8 0,-1 0-7 0,1 0-9 0,-1 0-10 0,-3 0-13 0,3 3-11 0,0-3-22 0,-2 1-20 0,1 0-19 0,-1 3-16 0,-2-3-18 0,0 2-16 15,0-3-15-15,0 3-15 0,0 2-15 0,0-2-11 0,-2 1-6 16,-1 1-4-16,1-1-5 0,-2 1-3 0,0-1-3 0,3 2 2 16,-3-1 0-16,-1-1 1 0,1 2-1 0,-1-1-2 0,1-1 3 0,-1 0 0 15,-1 1 1-15,2-2 3 0,-1 2-1 0,0-1-3 0,1 0 0 0,-1 1 2 16,1 0-4-16,2-2-2 0,-1 1-4 0,-3-1 0 0,6 0-5 0,-4-1-5 15,4-1-5-15,0-1-2 0,0 0-5 0,-1 2-3 0,1-2 0 0,0 0 1 16,0 0-1-16,1 3-1 0,-1-3-1 0,4 3 1 0,-4-3-1 0,6 2 2 16,-3 0 0-16,3 0 0 0,-1-1 2 0,-1 1 1 0,1-1 3 0,4 2 1 15,-3-3-1-15,3 2-3 0,-4-2-1 0,4 0-1 0,-4 1-1 0,5-1-1 16,-5 0-4-16,4 0-1 0,-4-1-1 0,3 1-1 0,-3-2 1 16,0 2-4-16,1 0-1 0,-2-1-3 0,-1-1 0 0,-1 2-1 0,2 0-2 15,-3-1-3-15,-1 1-3 0,4 0-2 0,-4 0-8 0,0 0-13 0,0 0-16 16,0-2-18-16,0 2-55 0,0 0-67 0,0 0-86 0,0 0-99 0,0 0-81 15,0 0-75-15,0-3-81 0,0 3-86 0,0 0-62 0,0-4-48 16,-4 1-16-16,4 3 0 0,-1-5 12 0,1 5 17 0,0-3 52 0,0 3 69 16,0 0 88-16,0-3 95 0,0 3 83 0,0 0 74 0,0 0 83 0</inkml:trace>
  <inkml:trace contextRef="#ctx0" brushRef="#br0" timeOffset="158778.65">11972 9126 31 0,'0'0'267'0,"0"0"71"0,0 3 33 0,0-3 18 16,0 0 4-16,0 3 2 0,0 0-4 0,0-3-10 0,0 0-15 0,0 0-20 15,0 0-34-15,0 0-40 0,0 0-140 0,0 0-191 0,0 0-136 0,0 0-111 16,0 0-51-16,0 0-24 0,0 0-9 0,-4-3-4 0,4 3 5 0,-5-2 8 16,5 2 15-16,-5 0 20 0,1 0 35 0,-2 2 39 0,1-1 68 0</inkml:trace>
  <inkml:trace contextRef="#ctx0" brushRef="#br0" timeOffset="162248.81">5083 10426 51 0,'-10'4'283'0,"5"3"71"0,-4-3 38 0,0 1 19 0,2 0 16 0,-2 2 16 0,0 0 20 0,3 1 24 15,-6-2 30-15,3 1 28 0,-2-1 38 0,2 2 37 0,0-3-52 0,-2 3-91 16,2-2-71-16,3 0-60 0,-6 0-28 0,6 0-14 0,-3-1-11 0,-2-1-13 16,6 2-17-16,-4-3-18 0,3 2-22 0,-1-1-26 0,-2 1-27 0,4-1-29 15,-4-1-24-15,3 1-18 0,1 0-8 0,-4 0-7 0,3-1-2 16,3 2-2-16,-3-2-2 0,1-1 1 0,1 2-3 0,-1-3 1 0,-1 2-4 15,3 0 1-15,1-1-5 0,-2-1-2 0,1 1-7 0,1-1-5 0,-2 0-4 16,1 3-4-16,1-4-1 0,-2 1-1 0,4-1-3 0,0 0-1 0,0 2-2 16,0-2 0-16,0 0-2 0,0 0-5 0,0 0-2 0,0 0-3 0,0 0-3 15,0 0 0-15,0 0 0 0,0 0-3 0,0 0-3 0,0 0-3 0,0 0-2 16,0 0 1-16,0 0-1 0,0 0-2 0,0 0-1 0,0 0 2 16,4 0 0-16,-2 0 2 0,5 0-1 0,-5 0 2 0,1 1 3 0,3-1 3 15,3 0 2-15,-4 2 2 0,4-1 4 0,0 1 1 0,-3-2 1 0,3 0 4 16,2 1-2-16,-2 1-2 0,3-2 2 0,-1 1 0 0,-2-1 0 0,0 1-1 15,2-1-1-15,-2 0 2 0,0 2 2 0,2-2-1 0,-2 2-1 0,4-2 0 16,-4 0-3-16,-2 0-6 0,2 0 3 0,0 0 3 0,0 0 3 0,0 0 1 16,0 0 0-16,-1 0 1 0,1 0-5 0,-4 0-8 0,4-2 1 0,-5 2 1 15,5-2 3-15,-4 2-2 0,1 0 2 0,-3-1 2 0,3 1-4 0,-3 0-2 16,-1-1-5-16,2 1-4 0,-3 0-2 0,3 0-3 0,0-2-6 16,-4 2-9-16,1 0-22 0,3-1-26 0,-4 1-28 0,0 0-29 0,6-2-65 15,-6 1-82-15,3-1-104 0,-3 1-115 0,6-1-113 0,-3 1-113 0,-1-3-92 16,2 2-82-16,1-3-28 0,0 1-7 0,-1-1 11 0,1 1 18 15,1-1 22-15,-2-1 28 0,-1 2 64 0,-1-2 82 0,2 1 103 0,-4 1 116 16,1 1 114-16,-1-2 114 0</inkml:trace>
  <inkml:trace contextRef="#ctx0" brushRef="#br0" timeOffset="162550.66">5310 10291 94 0,'0'-3'343'0,"0"0"110"0,4 2 56 0,-2-2 37 0,-2 1 38 0,0 1 38 0,3 1 42 0,-1 0 45 0,2-2 29 0,0 2 24 0,1-3 14 0,-3 3 12 0,1-1-88 0,3-1-127 0,3 2-112 0,-6-1-105 0,7-1-53 0,-5 1-32 0,4-1-36 0,-4 0-36 15,4 2-37-15,-3-1-41 0,3 0-28 0,-4-1-24 0,4 1-12 0,-3-1-9 16,3 2-9-16,-4-1-6 0,4-1-4 0,-3 1-4 0,-1 1-2 0,2-2-2 15,-1 2-5-15,-1-1-2 0,1 1-5 0,-3-2-6 0,3 2-8 0,-3-2-10 16,-1 2-24-16,2-1-28 0,1 1-62 0,-5-1-75 0,0 1-79 0,4 0-80 16,-4 0-61-16,0 0-55 0,0 0-54 0,2 1-53 0,-2 2-68 0,0-3-69 15,0 0-38-15,-2 3-27 0,-2 2 7 0,4-2 19 0,-5 1 58 0,1 1 73 16,-1-1 78-16,3 2 81 0,-5-3 63 0,1 3 52 0,1-1 55 0,1 1 55 16</inkml:trace>
  <inkml:trace contextRef="#ctx0" brushRef="#br0" timeOffset="162775.47">5359 10365 27 0,'-5'4'258'0,"-4"1"81"0,3-1 39 0,1 1 25 15,1-1 19-15,3-1 17 0,-3-1 16 0,4 0 17 0,-4 2 26 16,4-4 30-16,4 1 37 0,-4 2 40 0,0-3-37 0,5 3-69 0,-1-3-62 16,-2 2-59-16,1-1-28 0,3-1-12 0,3 2-9 0,-4-2-7 0,4 1-10 15,0 0-9-15,0-1-19 0,2 0-23 0,-2 0-34 0,0 0-34 0,2-1-34 16,2 0-30-16,-2 1-23 0,-2-2-13 0,0 1-12 0,2 1-7 0,-2-2-11 16,0 2-8-16,0-3-12 0,0 3-10 0,0 0-1 0,-4-1-1 15,4-1-4-15,-3 2-6 0,-1-1-4 0,1 1-4 0,1-2-5 0,-2 2-7 16,-3-2-14-16,2 2-17 0,1-1-32 0,-5 1-40 0,0 0-64 0,4 0-72 15,-4 0-72-15,0 0-68 0,0 0-60 0,0 0-56 0,0 0-76 0,0 0-87 16,0 0-59-16,0 0-52 0,0 0-10 0,0 0 1 0,0 0 28 0,-4-3 39 16,2 2 63-16,-1-1 74 0,-3 1 65 0,3-1 66 0,-3 1 61 0,1 1 59 15,1 1 80-15</inkml:trace>
  <inkml:trace contextRef="#ctx0" brushRef="#br0" timeOffset="163138.88">5421 10284 240 0,'0'0'365'16,"0"0"72"-16,-6 0 53 0,6 0 59 0,0 0 61 0,0 1 55 0,0-1 55 15,0 0 34-15,0 2 29 0,0-2 17 0,0 0 12 0,-3 1-51 0,3-1-82 16,0 2-98-16,0-2-102 0,0 0-63 0,-2 3-48 0,2-2-50 0,0-1-51 16,0 3-50-16,-4 0-43 0,4 0-25 0,0 2-17 0,-2-1-5 0,-1 1 2 15,3 1 3-15,-4 0 3 0,2 1 6 0,-1 2 2 0,-1-1 4 0,2 1 6 16,2 0 1-16,-3 1-1 0,1 1-1 0,-2-1-3 0,1 0-3 0,1 1-2 15,-2 1-4-15,4 0-6 0,-1 2-6 0,-3-2-4 0,0 1-8 0,2 1-4 16,-1-1-7-16,3 0-8 0,-6 0-3 0,6 2-6 0,-3-2-5 16,1 0-5-16,-2 1-8 0,1 1-6 0,1-1-10 0,2-2-5 0,-4 0-10 15,3 0-7-15,-3-2-3 0,4 2-6 0,-4-1-4 0,2-1-5 16,2 0-3-16,-3 0-4 0,3-2-1 0,0 0-4 0,0 0 1 0,-2-1 0 16,2 1 0-16,-4-2 0 0,4 0-1 0,0-2 1 0,0 1-3 0,0-1-3 15,0 1-8-15,0-1-10 0,0-1-16 0,0 2-16 0,0-3-21 0,0 2-25 16,0-3-29-16,0-1-31 0,0 3-33 0,0 0-30 0,0-3-24 0,0 0-24 15,0 0-27-15,0 0-31 0,0 3-67 0,0-3-83 0,0 0-78 0,0 0-73 16,0 2-63-16,0-2-62 0,0 0-64 0,0 0-64 0,0 0-15 0,0 0 11 16,0 0 16-16,6 0 15 0,-6 0 30 0,5-2 31 0,-1 1 75 0,1-2 95 15,-1 1 94-15,-2-1 89 0,1 0 87 0,3 0 84 0</inkml:trace>
  <inkml:trace contextRef="#ctx0" brushRef="#br0" timeOffset="163731.17">5734 10375 157 0,'0'-1'468'0,"-4"1"111"0,4-2 62 0,0 2 40 16,-2-1 28-16,2 1 24 0,0 0 22 0,-3 1 17 0,-1-1 17 0,4 2 14 15,-2 0 11-15,-1 2-29 0,3-1-49 0,-4 1-159 0,2 1-207 0,2 2-105 16,-3-1-58-16,3 3-32 0,-2 0-25 0,-2 2-21 0,4 1-14 0,-3-2-11 15,1 3-11-15,2 3-9 0,0-1-5 0,-4 0-2 0,4 1-2 0,0 1 1 16,-2 1-1-16,2 0-1 0,0-1-2 0,-3 0-5 0,3 0 1 0,0 1-5 16,0-2-5-16,0-1-4 0,0 0-7 0,0 0-6 0,0-1-5 15,0-1-6-15,0-1-6 0,0-1-6 0,0 1-6 0,0-3-2 0,0 1-2 16,0-2-4-16,0-1-1 0,0 1-6 0,0-2-10 0,0 0-14 0,0 0-15 16,0-2-14-16,0 0-10 0,0 0-18 0,0-1-15 0,0 0-29 0,0 0-32 15,0-3-71-15,3 3-89 0,-3-3-74 0,0 1-72 0,2 0-53 0,-2-1-41 16,0 0-50-16,4 0-49 0,-4 0-63 0,5-1-72 0,1-2-21 0,-3-3-3 15,3 0 23-15,-3 0 31 0,3-1 70 0,-1-2 83 0,0 0 81 0,-1-1 68 16,5 0 60-16,-3 0 50 0,-1-1 60 0,-1 1 66 0</inkml:trace>
  <inkml:trace contextRef="#ctx0" brushRef="#br0" timeOffset="164013.76">5902 10446 21 0,'4'-5'296'16,"-4"2"69"-16,0 0 37 0,0 3 25 0,3-1 22 0,-3 1 28 0,0 0 30 15,0 0 48-15,0 0 58 0,0 0 50 0,2 1 53 0,-2-1 6 0,4 2-11 16,-3-1-84-16,-1 2-122 0,4 0-55 0,-4 2-31 0,4-1-18 0,-3 1-17 16,3 1-22-16,-4-1-25 0,5 3-42 0,-5 1-51 0,6 0-49 0,-6 1-48 15,3 1-28-15,-1 1-19 0,2 2-14 0,-4-2-13 0,4 1-8 0,-3 0-8 16,-1 1-5-16,0-2-4 0,4 1-6 0,-4 0-3 0,0 0-6 0,4-1-4 16,-3 0-4-16,-1-1-1 0,0-1-4 0,4 1-8 0,-4-1-5 0,0-1-1 15,0 0-1-15,0-1-2 0,0-1-6 0,0 1-6 0,0-2-8 16,0 0-11-16,0-1-11 0,0 0-12 0,0 0-20 0,0-1-19 0,0 0-42 15,-4 0-49-15,4-1-73 0,0 0-82 0,-1-2-68 0,1 2-62 0,-4-1-48 16,4-2-51-16,0 0-49 0,0 0-53 0,0 0-54 0,0 0-56 16,-4 0-12-16,-1-2 5 0,-1-1 35 0,3 0 47 0,3-1 72 0,-6-1 86 15,3 1 66-15,1-1 60 0,-2 1 55 0,3-2 57 0,-3 1 57 0</inkml:trace>
  <inkml:trace contextRef="#ctx0" brushRef="#br0" timeOffset="164212.87">5806 10666 259 0,'-9'-1'374'0,"4"1"64"0,-4-2 46 0,3 2 50 0,2 2 47 15,3-2 53-15,-3 1 53 0,2-1 34 0,2 0 28 0,-3 0 15 0,3 0 14 16,0 0-60-16,0 0-90 0,0 0-101 0,0 0-108 0,0 0-61 16,0 0-42-16,0 0-45 0,5-1-47 0,-1 1-51 0,1-2-52 0,1 1-32 15,-1-1-25-15,4 1-18 0,0-3-11 0,0 2-8 0,2-1-6 0,2 0-6 16,-3-2-5-16,3 0-11 0,-2 1-14 0,-2 1-24 0,2-1-32 0,2 1-53 16,-3-2-62-16,-1 2-68 0,0 0-71 0,0 0-63 0,1 0-60 15,-1 0-67-15,-2 1-76 0,2 0-74 0,-6-1-75 0,7 0-28 0,-5 0-6 16,0 0 16-16,4 1 25 0,-3-1 49 0,-1 0 62 0,2 0 68 0,-1 0 70 15,3 0 63-15,-4 0 56 0,4 0 72 0,2 1 77 0</inkml:trace>
  <inkml:trace contextRef="#ctx0" brushRef="#br0" timeOffset="165044.24">6150 10468 4 0,'0'0'251'0,"0"0"84"0,3 0 47 0,-3 0 29 0,4-1 30 0,-2 1 34 0,-2 0 47 0,3-2 53 0,-1 2 53 0,2-1 51 0,-1 1 33 0,-1-2 26 15,2 2-49-15,1-1-85 0,1-1-79 0,-3-1-76 0,3 2-39 0,-1-1-24 16,4 0-27-16,-5 0-28 0,5 0-42 0,-4 1-51 0,6-2-48 0,-2 0-47 16,-3 1-34-16,3-1-22 0,0 2-18 0,0-1-11 0,0 0-7 0,2 0-7 15,-2 0-7-15,0 1-5 0,0-1-4 0,0-1-5 0,-4 2-2 16,6-1-3-16,-2 1-2 0,-3-1-1 0,3 0-3 0,0 0 0 0,-4 0-3 0,4 1-1 16,-3-1-2-16,-1-1-2 0,2 0 1 0,-1 2 1 0,-1-1-2 15,-1-1-1-15,1 2-3 0,-1-1-3 0,-2 1-3 0,1 1-6 0,-3-2-3 16,0 2-3-16,2-1-3 0,-2 1-4 0,0 0-4 0,0 0-2 15,0 0-5-15,0 0-6 0,0 0-3 0,0 0-3 0,0 0-3 0,0 0-3 16,0 0 1-16,-2-2 4 0,-1 2 0 0,3 0 2 0,-6 0 2 0,2 0 5 16,3 2 1-16,-3-2 4 0,-1 1 5 0,1 1 8 0,-1-2 2 0,1 1 7 15,-1 1 2-15,3-1 5 0,-2 2 3 0,-1-1 5 0,1-1 2 0,-1 2 4 16,1 0 4-16,2-1 3 0,-1 1 6 0,-3 1 4 0,3 1 5 0,-3-1 3 16,1 2 5-16,1 0 2 0,-1 2 5 0,-1-1 2 0,1 1 3 0,-2 1 0 15,1 1-1-15,1 0 1 0,1 1-2 0,-1 0 0 0,-1-1-2 0,1 2-2 16,-2 0-4-16,1 0-2 0,1-1-4 0,1 1-2 0,-1-2-1 0,1 2-2 15,2-1-2-15,-1-1-2 0,-3 1-1 0,3-2 2 0,1 1-4 0,-2-2-1 16,4 1-1-16,0-2-4 0,-2-1-1 0,-1 2-1 0,3-4 1 16,0 2 0-16,3 0 1 0,-1-1 1 0,-2-1 2 0,0-1 2 15,4 3 0-15,-2-1 0 0,1-3 0 0,1 3 0 0,1 0 2 0,-3-1 2 16,5-1 5-16,-5 2 3 0,5-2 5 0,-1 1 1 0,-1-1 0 0,4 2-2 16,-3-3-1-16,-1 2 0 0,4-1 0 0,-3 0 0 0,-3-2-3 0,6 2 0 15,-3-1-1-15,-1 0-2 0,0 0-2 0,3 0-1 0,-3-1-3 0,1-1-3 16,3 0 0-16,-4 0 0 0,0 2-1 0,5-2-4 0,-5 0-2 0,2 0 3 15,-1 0-1-15,-1 0 1 0,0-2-4 0,-1 2-2 0,2 0-13 0,-3-1-11 16,3 1-16-16,-3-2-12 0,-1 0-14 0,-2 2-16 0,4 0-14 0,-4-1-19 16,3 0-43-16,-3 1-55 0,2-2-86 0,2 1-102 0,-4-1-82 0,1-1-71 15,-1 2-75-15,4-2-78 0,-4 3-64 0,0 0-57 0,0-6-21 0,0 1-2 16,0-1 9-16,0 6 14 0,0-6 40 0,0 2 56 0,0-2 86 16,0 1 102-16,-4 0 82 0,4 5 77 0,0-5 82 0,0 0 88 0</inkml:trace>
  <inkml:trace contextRef="#ctx0" brushRef="#br0" timeOffset="165315.16">6359 10636 273 0,'-1'-1'400'0,"1"1"74"16,0-2 49-16,0 2 61 0,0 0 64 0,0-1 51 0,1 1 45 0,3-2 30 0,0 2 22 0,-2-1 14 0,1-1 11 0,3 2-57 0,-1-1-89 0,2-1-108 0,-1 1-117 0,-1 1-70 0,1-4-44 0,3 4-56 0,-4-2-60 0,2 0-46 0,-1 1-42 0,3-1-27 0,-4 1-21 0,1-1-12 0,3-1-9 0,-4 2-9 0,0-1-6 0,3 0-7 0,-3 1-5 0,1 0-6 0,-1-1-5 0,0 1-4 0,-1-1-6 0,1 1-3 0,3-1-3 0,-7 2-4 0,3-3-4 0,2 3-10 16,-3-1-10-16,-1 1-11 0,2-2-12 0,1 2-12 0,-5-1-9 0,5 1-9 15,-1 0-8-15,1 0-31 0,-1 0-45 0,-2 0-84 0,5-2-97 0,-1 2-81 16,-1 0-72-16,0 0-70 0,-1 0-70 0,-4 0-70 0,5-2-73 0,1 1-27 16,-3 0-9-16,-3 1 1 0,6-2 3 0,-1 1 34 0,-1-2 42 15,1 1 84-15,1 1 100 0,3-1 80 0,-4-1 75 0,8 0 78 0,-4 2 79 16</inkml:trace>
  <inkml:trace contextRef="#ctx0" brushRef="#br0" timeOffset="165654.1">6844 10537 34 0,'0'0'310'0,"0"0"136"0,0 2 80 0,0-2 55 0,0 1 55 15,4 2 56-15,-4-2 38 0,2 1 32 0,1 0 22 0,-3-2 19 16,4 0 13-16,-2 0 8 0,1 0-69 0,3 0-104 0,-1 0-122 0,-1 0-131 16,1-2-76-16,1 0-53 0,-3 2-49 0,3-1-51 0,3 0-34 0,-4 1-30 15,1-3-21-15,1 3-18 0,-2-2-12 0,4 1-10 0,-3-1-7 0,3 2-4 16,-4-3-1-16,4 3-4 0,0-1-2 0,-3-1-5 0,3 0-5 0,0 2-2 15,-4-2-7-15,4 2-5 0,0-2-13 0,-3 2-11 0,-1-1-13 0,1 1-13 16,-1-2-34-16,-1 2-43 0,1 0-86 0,-1 0-109 0,1 0-84 0,-5 2-74 16,6-2-73-16,-6 0-73 0,0 0-81 0,0 0-86 0,0 0-32 0,-2 3-8 15,-2 1 5-15,4-1 7 0,-5 0 31 0,1 0 41 0,2 2 87 16,-5-3 107-16,5 3 84 0,-3-2 76 0,-2 2 71 0,1-1 74 0</inkml:trace>
  <inkml:trace contextRef="#ctx0" brushRef="#br0" timeOffset="165850.19">6895 10674 7 0,'-4'3'303'0,"1"0"151"0,3-2 86 0,-2 2 53 0,2-3 48 0,0 3 49 16,2 0 40-16,-2-1 33 0,0-2 25 0,0 1 19 0,0-1 13 0,3 1 10 15,-3-1-62-15,4 0-93 0,-2 0-133 0,1 2-151 0,3-2-81 0,-3 0-54 16,-1 0-49-16,4 0-47 0,-3 0-38 0,3 0-35 0,1-2-24 0,0 2-23 16,0 0-20-16,-1-1-23 0,-1 0-33 0,4-1-38 0,-3 1-83 0,-1 1-104 15,2-2-91-15,-1 1-83 0,-1-1-87 0,1 2-88 0,3 0-86 0,-6-1-84 16,3-1-38-16,-3 2-16 0,-3 0 0 0,8 0 8 0,-5 0 24 15,3 2 32-15,-3-1 82 0,3 1 101 0,-3 1 89 0,3 0 86 0,3-1 86 16,-4 3 91-16</inkml:trace>
  <inkml:trace contextRef="#ctx0" brushRef="#br0" timeOffset="166502.12">7481 10417 60 0,'0'-1'295'15,"0"-3"82"-15,-4 2 42 0,4 2 25 0,0-2 21 0,0 2 17 0,0-3 27 0,0 3 28 0,0 0 33 16,0 0 38-16,0 0 33 0,0 0 32 0,0 0-59 0,0 0-103 15,0 0-80-15,0 0-74 0,0 0-32 0,0 0-20 0,0 0-10 0,0 2-12 16,0 1-20-16,-3-1-23 0,1 3-28 0,2 0-31 0,0-1-28 0,-4 2-27 16,2 0-18-16,-1 0-17 0,-1 1-7 0,2 0-3 0,-1 0-1 0,-3 2-1 15,3-1-6-15,-3 1-2 0,1-2-4 0,-1 2 1 0,-3 0-2 0,6 0-2 16,-3 0-1-16,-3 0-3 0,4 0 0 0,1-1-1 0,-1-1-4 0,-1 2-4 16,3-3-3-16,-3 0-1 0,3 0-2 0,1 0-5 0,-2-1-1 0,3-1-3 15,-3 1-4-15,4-1-1 0,0 1-2 0,0-1-4 0,0-1-1 0,0 2 0 16,4-3 3-16,-3 3 2 0,3 0 1 0,1-1-2 0,1 0 4 0,-1 0 4 15,4 0 4-15,0 1 7 0,4-1 1 0,-2-1 1 0,1 2 2 16,-1-2 2-16,4-2-2 0,-1 2 0 0,-1-3 0 0,-2 2-1 0,3-2-1 0,-3 0-1 16,2-2-3-16,-2 2-5 0,1-1-3 0,-1-1-2 0,-2 1-5 15,0 1-3-15,-3-2-5 0,3 2-1 0,-4-1-1 0,1 1-4 16,1 0-1-16,-2-3-3 0,-1 3-3 0,-2 0-3 0,3-2-1 0,-1 2-2 16,-4 0-1-16,0-1-4 0,0 1-7 0,0 0-14 0,0 0-17 0,0 0-23 15,0 0-18-15,0 0-17 0,0 0-24 0,3 0-26 0,-3 0-72 0,0 0-92 16,0 0-99-16,0-3-102 0,-3 1-89 0,3-1-86 0,0 3-84 0,-4-1-85 15,-1-2-24-15,-1 0-1 0,6 1 12 0,-5-1 11 0,1 0 22 0,-1 2 25 16,1-2 72-16,2 0 94 0,-1 1 100 0,3 2 101 0,-4-5 91 0,2 3 87 16</inkml:trace>
  <inkml:trace contextRef="#ctx0" brushRef="#br0" timeOffset="166795.07">7617 10430 7 0,'0'0'270'0,"0"0"111"0,0 0 62 0,0 0 41 0,0 0 41 0,0 0 38 0,0 0 47 0,0 0 49 0,0 0 46 0,0 0 40 0,0 0 28 0,0 0 19 0,0 4-53 0,0-1-90 0,0 0-97 0,0-2-100 0,0 4-58 0,0-2-34 0,0 1-34 0,0-1-31 0,0 3-39 0,0-1-45 0,0 2-32 0,-2 1-32 0,2-1-18 0,0 2-9 0,-4 0-5 0,4 0 1 0,-2 1 1 0,-1 1 3 0,-1 0 1 0,2 1 1 15,-1-2-3-15,3 2-1 0,-6 0-5 0,6 0-6 0,-3-1-7 0,-3 1-7 16,4 0-11-16,-1-2-12 0,-1 1-10 0,4-1-10 0,-5 1-8 0,5-1-9 15,-6-1-7-15,6 1-10 0,-3 0-11 0,1-2-13 0,-2 0-17 0,1 0-22 16,1 1-19-16,2-2-24 0,-4 0-19 0,4 0-18 0,-2-1-24 0,2-1-26 16,-3 0-63-16,3 0-86 0,0-1-86 0,0-1-91 0,0 0-71 15,0 0-62-15,3-1-73 0,-1-1-78 0,-2-1-43 0,4-1-25 0,1-2-2 16,1-1 9-16,-1 2 17 0,4-4 26 0,-5 0 61 0,5-2 85 16,0 1 89-16,-2-4 90 0,2 2 80 0,0 0 71 0,0-1 86 0</inkml:trace>
  <inkml:trace contextRef="#ctx0" brushRef="#br0" timeOffset="167223.65">7868 10489 1 0,'0'0'269'0,"-5"0"116"0,5 0 65 0,-4 2 46 16,2-2 46-16,2 0 47 0,0 3 56 0,0 0 58 0,-3 0 40 0,3 0 31 16,-4-1 19-16,2 2 13 0,2 0-60 0,-4 1-93 0,4-1-104 0,-1 2-106 15,1 0-61-15,-4 0-39 0,4 2-42 0,-4-2-43 0,4 1-52 0,-1 2-54 16,1-1-37-16,0 1-26 0,0 0-17 0,0 0-12 0,0 0-3 15,0 1 0-15,0-1-2 0,1 0-1 0,3 0-3 0,0-1 0 0,-3 1 6 16,3 0 8-16,-2 0 7 0,2-1 3 0,1 2 1 0,-1-3-1 16,1 2-1-16,0-1-1 0,3-2 4 0,-3 1 3 0,-3-1 4 0,5 2 4 15,-1-4 7-15,-3 1 4 0,-1 0 0 0,3-1-7 0,-1 0-8 0,0 1-3 16,-3-2-1-16,3-1 3 0,-4 2 0 0,2-1 4 0,1-2 0 0,-3 1 2 16,0-2-5-16,0 0-4 0,0 1-3 0,0-1-5 0,0 0-1 0,0 0 2 15,0 0 3-15,0 0 3 0,0 0 1 0,0 0 0 0,0 0 0 0,0 0-2 16,0 3-5-16,0-3-5 0,-3 2-4 0,1-1-5 0,-2 0-5 0,3-1-7 15,-3 4-6-15,-1-4-6 0,1 1-8 0,-5 2-4 0,3-1-9 0,1 1-10 16,-4-2-8-16,0 1-12 0,4-1-15 0,-4 2-16 0,-1-1-19 0,0-1-21 16,1 1-22-16,-2-2-24 0,-2 1-26 0,4-1-27 0,-2 0-20 0,-2 2-23 15,3-2-18-15,-3 0-17 0,2-2-24 0,0 2-28 0,-1-1-73 0,3 1-94 16,0-2-66-16,1-1-57 0,1 0-43 0,2 0-42 0,-1-3-49 16,3 2-50-16,-3-2-32 0,6-3-23 0,0 0 1 0,0 0 7 0,4-2 30 15,-2 1 34-15,1 1 86 0,3-2 109 0,-3 2 86 0,3-1 75 0,-1 1 68 16,1 1 65-16,1 2 74 0</inkml:trace>
  <inkml:trace contextRef="#ctx0" brushRef="#br0" timeOffset="167447.47">7767 10642 243 0,'1'-1'365'0,"3"-1"44"0,2 0 33 0,-3 1 36 0,3 0 51 0,-1-2 56 15,0 1 61-15,4-1 57 0,-1 0 37 0,-1 2 25 0,0-3 4 0,0 2-8 16,2 0-104-16,-3-1-145 0,3 0-74 0,0 0-37 0,0-2-34 0,-4 3-35 16,4-1-48-16,1 0-58 0,-1 0-57 0,0 0-57 0,-4 0-37 0,4-1-25 15,-2 2-17-15,2-1-12 0,0 0-15 0,-3 0-14 0,1 1-29 0,-1-3-37 16,-1 4-74-16,0-2-92 0,1 2-80 0,1-2-77 0,-5 1-82 15,5 1-85-15,-7 1-87 0,2-3-90 0,1-1-38 0,-3 4-17 0,2-2-2 16,-2 2 5-16,4-3 23 0,-4 3 35 0,0-5 72 0,0 5 93 16,5-4 78-16,-1 0 77 0,-2 0 83 0,5 1 83 0</inkml:trace>
  <inkml:trace contextRef="#ctx0" brushRef="#br0" timeOffset="168078.22">8143 10435 255 0,'0'0'373'0,"-4"0"43"16,4 0 25-16,-2 0 20 0,2 0 19 0,0 0 20 0,-3 0 23 0,3 0 28 15,0 0 28-15,0 0 34 0,0 0 12 0,0 0 8 0,0 0-92 0,0 0-138 16,0 0-65-16,0 0-36 0,0 0-21 0,0 0-16 0,0 0-12 0,0 0-10 16,0 0-17-16,0 0-20 0,0 0-21 0,0 0-23 0,0 0-24 0,0 0-19 15,0 0-15-15,0 0-13 0,0 0-7 0,0 0-3 0,0 0-3 0,0 0 1 16,0 0-8-16,0 0-11 0,0 2-2 0,0-2 1 0,-4 1-3 0,4 1-5 15,0-1-3-15,-2 2-3 0,2-1-3 0,-3-1-1 0,3 2-2 0,0 0 0 16,0-1-3-16,-4 1-5 0,4 0 5 0,0-2 5 0,-2 2-4 0,2-1-7 16,0 2-1-16,0-1-2 0,0 0-2 0,-3 0 1 0,3 0 1 15,0 0 0-15,0 0 1 0,0 0-1 0,0 2 3 0,0-2 3 0,0 1-1 16,0-1-2-16,0 2 0 0,0-1 0 0,0 1 1 0,0-2 1 0,0 1 1 16,3 1 3-16,-3-1 1 0,2 1-1 0,2-1 0 0,-4-1 0 0,5 2 0 15,-5-2-3-15,4 1 3 0,1-1 3 0,-1 0 3 0,-2 0 0 0,1 2 6 16,3-4 6-16,-3 2-3 0,3 0-4 0,-1-1-5 0,1-1 2 15,1 1 1-15,-2-1 0 0,1 1 0 0,3-1 1 0,-4-1-1 0,1 0 0 16,1 0-4-16,-2 0-2 0,1 0-4 0,3 0-5 0,-4-1 1 0,1-1 5 16,3 2 0-16,-6-1-4 0,6-1 1 0,-3 1-1 0,-1-1-2 0,1-1-3 15,1 0-2-15,-2 2-2 0,1-2-1 0,-1-2-2 0,-1 2-2 0,1-1-3 16,1 1-1-16,1-2-4 0,-2 1 1 0,-3-1-2 0,5-1-2 0,-5 0 1 16,4 1-1-16,-3 0 1 0,3 0-1 0,-3-1 2 0,1 1 0 0,-2 1 2 15,1-2-1-15,-1 2-2 0,2-1 3 0,-4 1 1 0,3-1 0 0,-1 1 0 16,-2-2-2-16,0 1 2 0,4 1 0 0,-4-3 0 0,0 2 0 0,2 0 2 15,-2-1-1-15,0 1-1 0,0 0-1 0,0-1 3 0,0-1 1 0,0 2 3 16,0 0 3-16,0-1 3 0,-2 0 1 0,2 0 3 0,0 2 3 16,0-1 8-16,0 1 0 0,0-1 1 0,-4 1 2 0,4 1 3 0,0-2 6 15,0 2 1-15,0-1 2 0,-2 1 0 0,2 0 2 0,-3-1-3 0,3 2 1 16,-4 0-1-16,4 1-3 0,0-2-1 0,-2 1 0 0,-1 1 4 0,3-1 0 16,-2 1-2-16,-2-1-3 0,4 0-1 0,-3 2-4 0,1-1-3 0,-2 0-3 15,1-1-1-15,1 1-1 0,-2-1-5 0,-1 2-1 0,1 0-6 0,-1 0-4 16,3 0-5-16,-5 0-2 0,5 0-4 0,-5 0-2 0,1 0-3 0,1 0-2 15,-1 2-1-15,1-1-1 0,-2 1-2 0,1-2-2 0,1 1 1 16,-1 0-4-16,-3 3-2 0,6-1-6 0,-3-2-8 0,-3 2-5 0,4 0-6 16,1-1-5-16,-1 0-4 0,-1 2-3 0,1-3-8 0,-2 2-8 0,5 0-10 15,-4 0-13-15,3-1-14 0,-1-1-19 0,-1 0-20 0,3 3-20 0,-2-4-21 16,1 1-17-16,-3 1-17 0,3-1-18 0,1 1-23 0,-2-1-62 0,2 1-78 16,-1-1-91-16,-3 1-98 0,3-1-90 0,3 2-90 0,-6 0-67 0,6-3-61 15,-3 3-8-15,1-1 10 0,-2 1 15 0,-1 0 17 0,1 0 26 0,-1-2 24 16,-1 0 66-16,6-1 87 0,-3 0 100 0,-3 0 108 0,6 0 105 0,-3 0 106 15</inkml:trace>
  <inkml:trace contextRef="#ctx0" brushRef="#br0" timeOffset="172543.6">2983 11692 58 0,'-6'-1'294'0,"3"1"81"0,1-2 42 0,-2 0 19 0,4 1 20 0,-3 0 16 0,1-1 21 0,2 2 25 0,0 0 33 0,0-1 38 0,0 1 40 0,0 0 39 15,0 0-54-15,0 0-100 0,0 0-76 0,0 0-70 0,0 0-28 0,0 0-14 16,0 0-11-16,0 0-6 0,0 0-17 0,0 0-23 0,0 0-28 0,0 0-33 15,0 0-35-15,0 0-34 0,0 0-24 0,0 0-17 0,0 0-13 0,0 0-5 16,0 0-7-16,0 0-6 0,0 0-5 0,0 0-7 0,0 0-2 0,0 0-2 16,0 0-2-16,0 0-4 0,0 0-4 0,0 0-5 0,0 0-5 0,0 0-4 15,0 0-3-15,0 0-1 0,0 0-2 0,0 0-5 0,2-2-1 0,1 1-3 16,1-1-1-16,-2 1-1 0,1-1 1 0,3 2-1 0,-3-1 4 0,3-1 2 16,-1 1 1-16,4-2-2 0,-3 0-2 0,-1 1 1 0,4-1-2 0,-2 2 0 15,-1-2 1-15,3 1 4 0,-4 1-1 0,4-1 1 0,-3 0-2 0,3 1-2 16,-4 0-2-16,4 1-1 0,-3 0-1 0,-1 0 2 0,0 0 1 0,4 2 1 15,-5-2 1-15,1 4-2 0,5-3 1 0,-5 1 2 0,-1 1 0 0,1 0 0 16,0 0 2-16,3 0 2 0,-3 1-1 0,1 1-1 0,-1-1 1 0,-1 1-2 16,1-1 2-16,0 1-1 0,-1-1 1 0,-2 1 0 0,1 1-2 0,1-2 1 15,-2 2-1-15,1-2-1 0,-3 3 2 0,0-3 1 0,4 1 1 0,-4 1 2 16,0 0 2-16,-4 1 2 0,4-1 2 0,0 2 0 0,-3-1 2 0,3 1 2 16,-6 1 1-16,3-2 1 0,-3 2 0 0,5 0 2 0,-7 0 1 0,3 2-2 15,0-4 4-15,-1 4 2 0,1-4 4 0,-3 2 1 0,3-1 3 0,0-2 1 16,-1 1 3-16,-1-1 2 0,1 0 3 0,1-2 3 0,1 1 0 0,-1 1 3 15,0-3 0-15,-1 0 1 0,-1 2-4 0,2-2-2 0,-1 0-3 0,1 0 0 16,1-2-1-16,-1 2-2 0,1 0-1 0,-1-1 0 0,-1 1-1 16,3-2 1-16,-3 1 0 0,1-1-1 0,1-1 1 0,2 2 0 0,-1-1 3 0,-1 1-1 15,2-2 1-15,2 0-1 0,-3 0 0 0,3 0-2 0,-4 1-2 0,4-1-1 16,0 0-4-16,0 0-5 0,0 0-3 0,0 0-3 0,0 0-4 16,0 0 0-16,0 0-6 0,0 0-2 0,0 0-5 0,0 0-2 0,0 0-3 15,0 0-2-15,0 0-2 0,0 0-1 0,0 0 0 0,0 0-3 0,0 0 0 16,0 0-3-16,0 0-1 0,4-1 1 0,-4 1-2 0,0-2 1 0,0 2-1 15,3 0 1-15,-1-1 1 0,2-1 0 0,-4 2 0 0,5-1 0 0,-1-1-2 16,1 2 1-16,1-1 2 0,-3-1 1 0,6 1-1 0,-3-3-2 0,3 3 2 16,-4-2-1-16,4 2 0 0,0-2-1 0,-2 0-1 0,2 1 2 0,0-1 0 15,1 0-1-15,0 2 1 0,-1-2 0 0,4 1 0 0,-4-1 0 16,-2 0 1-16,2 2 1 0,0-3-1 0,0 2-1 0,1 0 3 0,-5 2 2 16,4-1-2-16,-4-1 0 0,4 1 0 0,-3-1 0 0,-1 2 0 0,3-1 1 0,-3-1 1 15,0 2-3-15,1-1 1 0,-3 1 0 0,3-2-2 0,-2 1 2 16,-3 1-1-16,3 0-1 0,0 0 1 0,-4 0-1 0,1 0 1 0,-1 0-1 15,4-2 1-15,-4 2-2 0,0 0-6 0,0 0-10 0,0 0-15 0,0 0-18 16,0 0-23-16,2-2-28 0,-2 2-28 0,3-1-31 0,-3 1-26 0,0 0-26 16,0 0-28-16,0-3-26 0,0 3-69 0,-3-1-87 0,3-2-89 0,0 0-93 15,-2 1-75-15,2 2-71 0,0 0-72 0,0-5-78 0,0 3-15 0,-4-3 7 16,4 5 17-16,-1-4 22 0,-3 1 24 0,0-2 26 0,4 2 68 0,-5 0 85 16,5 0 99-16,-6 0 106 0,6-2 89 0,-3 4 87 0</inkml:trace>
  <inkml:trace contextRef="#ctx0" brushRef="#br0" timeOffset="173225.79">3286 11437 28 0,'0'-3'264'0,"-3"-1"72"0,3 1 40 0,0 3 28 0,0-4 25 0,0 2 28 0,0 2 34 0,0 0 37 0,0-2 48 0,0 2 52 0,0 0 44 0,0 0 36 0,0 0-49 0,0 0-89 0,0 0-72 0,0 0-63 0,0 0-34 0,0 0-25 0,0 0-22 0,0 0-24 15,0 0-28-15,0 0-36 0,0 0-42 0,0 0-45 0,0 0-36 0,0-1-32 16,0 1-20-16,3-2-12 0,-3 2-10 0,6 0-7 0,-6 0-4 0,5 2 1 16,-1-2-1-16,0 1 1 0,-3-1 1 0,3 2-2 0,1-1-1 0,-1 0-4 15,1-1-5-15,-3 4-6 0,2-3-2 0,1 2 1 0,-1-1-1 16,1 1 1-16,-1 0-1 0,-2 0 1 0,5 1-2 0,-5-1-2 0,3 2 2 15,-1-1 0-15,1 0 0 0,1 1-3 0,1 1 2 0,-5 0-1 0,5 0 1 0,-2 0-1 16,1 0 1-16,-3 0 1 0,3 0-2 0,-4 2 1 0,5-1-1 16,-5 1-1-16,3-1-1 0,-1 1-5 0,1-1 1 0,-1 1 3 0,1-1 2 15,-1 1 0-15,-2-2 1 0,1 0 1 0,1 1-1 0,-2 1-1 0,1-1 2 16,-3-1 2-16,2 3 2 0,2-1 4 0,-4-1 2 0,3 0 1 0,-3 0 1 16,2 0-1-16,-2 1 1 0,0-1 0 0,0 1 1 0,4 1 1 15,-4-2 0-15,0 2 2 0,0-1-3 0,0-1-1 0,0 1-1 0,0-1 1 16,0 1-1-16,0-1 0 0,0 0-1 0,0 1-3 0,0 0-1 0,0-2 1 15,0 1-4-15,-4 2-1 0,4-1-2 0,-2 0-3 0,2 2-1 0,-3-1-1 16,-1-2-1-16,2 4-5 0,2-2 2 0,-3 0-4 0,3 0-2 0,-2 0 1 16,-2 1-1-16,1-1-2 0,1 0-1 0,-2 0-1 0,2 2 1 0,-1-2 1 15,-1 0 1-15,2 0 0 0,-1 0 2 0,-3-2 3 0,3 2 0 0,1 0 2 16,-5-2 2-16,5 3 1 0,-2-3 6 0,-1 2 1 0,-1-1 2 0,3 1 3 16,-3-2 1-16,3 0 2 0,-3 3 2 0,1-3 2 0,-1 1 2 0,-3-1-2 15,6 1 1-15,-6 1 1 0,3-2-3 0,-3 2 2 0,4-1-1 0,-4-1 1 16,0 2 1-16,3 0-1 0,-3 0 1 0,-2 0-3 0,6 0 0 0,-4 0-1 15,0 0 0-15,4-1-5 0,-5 1 1 0,5-2-3 0,-4 2-3 0,4-1-2 16,-3-1-1-16,3 1-6 0,-4-1-3 0,3-1-4 0,1 2-3 0,-4-1-3 16,4-1-3-16,-4 2-3 0,3-2-2 0,-3 1-2 0,4 0-3 0,-4 0-5 15,0 0-10-15,-1 1-15 0,1-2-19 0,-1 1-26 0,1-1-27 0,-2 2-34 16,-2-2-43-16,4 1-48 0,-5-1-41 0,3-1-40 0,-2 1-51 0,2 0-57 16,2-2-105-16,-2 0-125 0,-1 1-101 0,3-2-89 0,0 2-91 0,1-2-88 15,-1 0-22-15,4-3 10 0,-2 1 34 0,7-1 41 0,-6 0 41 0,3-1 36 16,1-1 51-16,-2-1 57 0,2-1 107 0,2 4 129 0,0-6 112 0,0 0 103 15</inkml:trace>
  <inkml:trace contextRef="#ctx0" brushRef="#br0" timeOffset="200479.57">26948 9138 49 0,'0'-2'291'0,"0"2"86"0,0 0 50 0,0-3 26 0,0 3 29 0,0 0 26 15,0 0 38-15,0 0 46 0,0 0 43 0,0 0 45 0,0 0 31 0,0 0 21 16,0 0-61-16,0 0-105 0,0 0-86 0,0 0-81 0,0 0-37 0,0 0-19 16,0 0-26-16,0 0-28 0,0 0-36 0,0 0-43 0,0 0-41 0,0 0-41 15,0 0-29-15,-2 2-21 0,2-2-13 0,0 0-11 0,0 0-7 0,0 0-5 16,0 0-6-16,0 0-8 0,0 0 1 0,0 0 2 0,2 1 1 15,-2 1 1-15,4-1-2 0,-4 0 1 0,5 1-2 0,-5 1 0 0,4-1-3 16,0 1-2-16,-3 0-1 0,3-2-1 0,-2 2-2 0,5-2-2 0,-7 3-1 16,2-1-1-16,1-2-2 0,-1 2-3 0,2 0-2 0,-4-1-1 15,5 2-1-15,-5-2-2 0,6 1-2 0,-6 0-1 0,3 0 0 0,1 0 0 0,-2-1-4 16,1 0-8-16,1 1-11 0,-4 0-11 0,2-1-23 0,-2 1-29 16,3 0-61-16,-1-2-79 0,-2 2-83 0,4 0-82 0,-4-1-72 0,3 2-70 15,-1-1-88-15,-2 2-95 0,0-5-53 0,0 4-38 0,0 2-8 0,0-6 4 16,0 6 18-16,0 0 26 0,-2 0 62 0,-1 0 78 0,3 0 83 0,-4 0 81 15,4 0 76-15,-2 2 70 0,-1-1 89 0</inkml:trace>
  <inkml:trace contextRef="#ctx0" brushRef="#br0" timeOffset="202125.31">25637 9160 40 0,'0'0'262'0,"0"0"54"0,0 0 29 0,0 0 23 0,0 0 14 0,0 0 20 0,0 0 16 0,0 0 27 0,0 0 29 0,0 0 36 0,0 0 43 15,0 0 15-15,0 0 0 0,0 0-47 0,0 0-69 0,0 0-28 0,0 0-13 16,0 0-5-16,-4-2-5 0,4 2-7 0,0 0-10 0,0 0-18 0,0 0-21 16,0 0-32-16,0 0-36 0,0 0-39 0,0 0-42 0,0 0-31 0,0 0-29 15,0 0-19-15,0 0-15 0,0 0-10 0,0 0-8 0,0 0-8 0,0 0-2 16,0 0-2-16,0 0-3 0,0 0 0 0,0 0 0 0,0 0 0 15,0 0-2-15,0 0 2 0,0 0 2 0,0 0 2 0,0 0 4 0,-1 0 4 16,1 0 4-16,0 0 3 0,0 0 0 0,0 0 4 0,0 0 2 0,0 0 3 16,0 0 2-16,0 0 0 0,0 0-1 0,-4-1-1 0,4 1-5 0,0 0-3 15,0-1-8-15,0-1-4 0,0 2-9 0,-4-1-4 0,4-2-6 16,-2 1-7-16,2 1-8 0,-3-1-8 0,3-1-8 0,-2 1-7 0,2 0-10 16,0-1-14-16,-7 0-19 0,7 1-23 0,-6-2-27 0,6 1-28 0,-5-2-30 15,1 1-24-15,-1-1-24 0,1 2-31 0,-1-2-37 0,-4 1-80 0,3 0-105 16,1-1-90-16,-4 0-83 0,4 3-70 0,-5-3-64 0,1 2-66 0,0-1-63 15,0 0-17-15,-2 2 8 0,2-1 15 0,-1 1 19 0,1 1 29 0,-4-2 34 16,6 1 86-16,-6 1 102 0,8-1 93 0,-4 2 85 0,-1 0 82 0,5 0 79 16</inkml:trace>
  <inkml:trace contextRef="#ctx0" brushRef="#br0" timeOffset="203232.59">25127 9771 33 0,'-4'3'287'0,"1"-2"104"16,1 0 63-16,-2 1 46 0,2-2 50 0,2 0 49 0,0 0 49 0,-7 0 51 15,5 2 36-15,-1-2 27 0,3 0 20 0,-4 1 15 0,4-1-63 0,0 0-104 16,0 0-96-16,0 0-97 0,0 0-58 0,-5 0-42 0,5 0-44 0,0 0-45 16,0 0-48-16,0-1-48 0,0 1-34 0,-2 0-26 0,2 0-19 0,-4-2-16 15,4 2-12-15,0-2-7 0,-3 2-7 0,1-1-4 0,-2 0-7 0,2-1-8 16,-1 1-11-16,-1-1-11 0,2 1-14 0,-1-1-17 0,-3 1-35 0,1-1-46 16,-2-1-86-16,-1 1-106 0,1 1-87 0,0 0-80 0,-2-2-86 0,0 1-93 15,-4-1-73-15,6 0-63 0,-6 0-23 0,4 0-6 0,0 0 6 0,-2 0 9 16,1 0 34-16,-3-1 44 0,2-1 85 0,-2 1 108 0,4-1 86 15,-5 2 81-15,5-1 86 0</inkml:trace>
  <inkml:trace contextRef="#ctx0" brushRef="#br0" timeOffset="205643.77">24329 9037 43 0,'-2'0'283'0,"-1"-1"82"0,3-1 48 0,0 2 27 0,0 0 32 0,0 0 29 0,0 0 42 0,0 0 47 0,0 0 50 0,0 0 51 15,0 0 35-15,0 0 28 0,0 0-61 0,0 0-99 0,0 0-81 0,0 0-73 16,0 0-41-16,0 0-24 0,0 0-25 0,0 0-24 0,0 0-36 16,0 0-42-16,0 0-47 0,0 0-47 0,0 0-32 0,0 0-28 0,0 0-14 15,0 0-13-15,0 0-10 0,0 0-6 0,0 0-4 0,0 0-5 16,0 0-5-16,0 0-5 0,0 0-2 0,0 0-2 0,0 0-1 0,5 2-3 15,-1-2 0-15,-1 1 2 0,-1-1-2 0,4 0 1 0,-3 0-1 0,3 0-1 16,1 0-1-16,0 0 1 0,0 0-1 0,1 0 1 0,-1 0-4 0,0 0-4 16,2 0-1-16,0 0-4 0,0 0-2 0,0-1-1 0,-3 1-2 0,6-2-2 15,-6 2 0-15,3 0 0 0,-2-1 0 0,0 1-3 0,1-2 1 0,-1 2 1 16,2-1 1-16,-7-1 0 0,3 2-2 0,2 0-1 0,-1-2-1 0,-1 2-2 16,1 0-5-16,-3-1-7 0,3 1-6 0,-3-1-7 0,3 1-10 0,-3 0-7 15,-1-2-16-15,4 1-20 0,-6 1-39 0,3 0-51 0,-3 0-77 0,4 0-86 16,-4 0-71-16,2 0-62 0,-2 0-53 0,3 0-53 0,-3 0-63 0,2 1-67 15,-2-1-50-15,0 0-42 0,0 0-8 0,-2 4 8 0,-1 1 35 16,3-2 50-16,-6 0 76 0,6 2 87 0,-3-3 74 0,-3 3 62 0,4-2 60 16,-1 2 57-16,-1-1 70 0</inkml:trace>
  <inkml:trace contextRef="#ctx0" brushRef="#br0" timeOffset="206076.61">24385 9181 204 0,'0'0'317'0,"0"0"46"0,0 0 24 0,0 0 22 0,0 0 21 15,6 0 26-15,-3 0 23 0,-1 0 29 0,2 0 28 0,1 0 32 16,2 0 33-16,-5 0-38 0,4 0-67 0,1 2-71 0,-2-2-74 0,-3 0-32 0,5 1-19 16,-5 1-14-16,5-1-17 0,-5-1-16 0,4 2-21 0,-3 1-24 15,-3-1-24-15,6 0-32 0,-6 3-35 0,3-2-19 0,-3 1-12 0,0 1-11 16,0 1-13-16,-3 0-11 0,1 1-8 0,-2-1-7 0,1 3-3 15,-3-1-3-15,4 1-3 0,-5 0 1 0,-2 0 2 0,4 0 8 0,-4 0 8 16,3-1 0-16,-3 0-4 0,4 0 0 0,-4-1-1 0,3-1 4 0,1 0 4 16,-1 0 4-16,-1-1 2 0,2-1-1 0,-1 1 0 0,3-1-3 0,-3-1-2 15,3 0-4-15,-3 0-6 0,6 0-4 0,-2-1-4 0,-1-2-2 0,3 0-2 16,0 0-2-16,0 0-6 0,0 0-4 0,0 0-1 0,0 0-2 0,3 1-3 16,3 0-2-16,-4-1-2 0,5 0-1 0,2 0-2 0,-4 0 2 0,4 0 2 15,2 0 5-15,0 0 2 0,-2-1 4 0,6 0 2 0,-6-1 2 0,3 1 2 16,-1-2-1-16,2 1 2 0,-2-1 0 0,-2 0 3 0,0 2 0 15,0-2-1-15,-2 0-2 0,2 0-2 0,-3 1-1 0,1-1-1 0,-2 0-5 16,1 2-3-16,-1-3-3 0,-1 3-3 0,-1 0-3 0,-1-2-6 0,4 3-8 16,-6-2-10-16,3-1-16 0,1 3-19 0,-4-3-40 0,2 2-52 0,-2-3-74 15,3 3-76-15,-3-2-66 0,2-1-60 0,-2 1-58 0,4-2-61 0,-4-1-81 16,0 2-83-16,3-4-47 0,-1 1-27 0,-2-1-1 0,0 0 13 16,4 1 38-16,-1 0 50 0,-3-2 70 0,0 1 78 0,0 1 67 0,0-2 58 15,0 1 61-15,0-1 62 0,0 2 82 0</inkml:trace>
  <inkml:trace contextRef="#ctx0" brushRef="#br0" timeOffset="206450.54">24391 8590 265 0,'-2'-1'386'0,"2"1"61"0,-4 0 37 0,4 0 34 0,0 0 26 0,4-2 40 0,-4 2 43 0,2-1 39 0,-2 1 42 0,0 0 25 0,3-2 18 0,-1 2-52 0,-2 0-85 0,4-1-99 0,-1 1-110 0,-1-2-58 0,5 2-34 0,-5-1-28 15,4-1-25-15,1 0-35 0,0 1-39 0,-3 0-41 0,8 1-38 0,-6-2-22 0,-1 1-18 0,4-1-11 0,-3 1-11 0,3-1-8 0,-4 2-4 0,4-1-3 0,-3-1-3 0,3 1-4 0,-4-1-4 0,4 0-4 0,0 1-1 0,-3 0-1 0,-1-1-2 0,4 1-4 0,-3 1-1 16,-3-2-3-16,3 2 0 0,-1 0-4 0,-1 0-5 0,1 0-11 0,-1 0-10 16,-4 0-21-16,3 0-27 0,-3 0-58 0,2 0-74 0,-2 0-70 15,0 0-77-15,0 0-66 0,4 0-62 0,-4 0-71 0,0 0-75 0,0 0-67 16,0 0-66-16,0 0-21 0,0 0-6 0,-4 5 16 0,2-3 25 0,-5 3 56 16,5-2 71-16,-1 0 75 0,-1-1 74 0,2 1 68 0,-1 1 63 15,-3-1 70-15,3 2 76 0</inkml:trace>
  <inkml:trace contextRef="#ctx0" brushRef="#br0" timeOffset="206997.54">24450 8667 37 0,'-3'3'288'0,"-1"0"93"0,-1 0 58 0,5 0 38 0,-4-2 40 0,4 2 41 16,-2-1 46-16,-1 1 45 0,3-1 37 0,-2 2 36 0,-2 0 22 0,4 1 15 15,0-2-65-15,-3 3-102 0,3 0-96 0,0-2-91 0,-2 2-50 16,-2 2-36-16,4-1-36 0,0-1-41 0,0 2-42 0,0 0-45 0,-2 0-36 0,2 0-34 15,0 1-22-15,0-2-15 0,0 1-14 0,0-1-7 0,0 0-6 16,0 1-4-16,0-2-4 0,0 1-2 0,0 0-2 0,0-1-3 16,0-1-3-16,0 0-6 0,0 1-9 0,0-1-11 0,0-1-19 0,0-1-22 15,0 0-39-15,0 0-44 0,0 0-48 0,0-1-52 0,0-2-44 0,0 0-40 16,0 0-31-16,0 0-24 0,0 0-16 0,0 2-14 0,0-2-3 0,0 0-1 16,0 0 10-16,0 0 17 0,0 0 28 0,2 0 39 0,2-2 41 0,-2 0 47 15,1 1 40-15,1-2 39 0,-2-2 29 0,3 2 26 0,-1-1 17 0,1-2 17 16,-1 1 12-16,-1-1 13 0,3 0 11 0,-4 2 13 0,1-3 13 0,3 2 16 15,-1 0 13-15,-1 1 14 0,1-1 10 0,1 1 12 0,1-1 7 0,-2 1 9 16,1-1 10-16,-1 1 11 0,4-1 12 0,-3 1 10 0,1-1 13 0,0 2 8 16,0-1 10-16,2 1 7 0,-3 1 7 0,-1-1 9 0,1 0 8 15,-1 1 11-15,-1 2 12 0,1-1 18 0,2 0 11 0,-5 1 10 0,4 1 4 16,-3 0 6-16,-3-1 0 0,6 2 4 0,-6 0-3 0,3-1-2 0,-1 2-4 16,-2 0-9-16,0 0-10 0,0 0-10 0,0 0-20 0,0 2-18 0,-2-1-19 15,2 1-15-15,-3-1-15 0,1 2-11 0,-2-1-16 0,1 0-14 16,1 0-7-16,-2 1-6 0,2-1-4 0,-5-1-6 0,5-1-5 0,-1 3-3 15,-1-3-3-15,2 2 0 0,-1-3-1 0,-3 2-2 0,3-3-2 0,3 2-1 16,-6 0-1-16,6-1-1 0,-2 1-5 0,-1-2-7 0,-1 0-4 0,4 1-3 16,0-2-3-16,0 0-3 0,0 0-1 0,0 0-4 0,0 0-2 0,0 0-4 15,0 0-2-15,0 0-2 0,0 0-2 0,0 0 1 0,4 0-1 0,-1 2 1 16,-1-1 1-16,-2-1 1 0,6 0-1 0,-3 2 0 0,1-2-1 0,1 0-1 16,1 1 1-16,-3-1 1 0,3 0 1 0,-1 0 2 0,-1 0-1 0,1 0-1 15,-1 0-2-15,1 0-1 0,1 0-4 0,-3 0-4 0,-1 0-8 16,3 0-8-16,-1-1-17 0,2 1-20 0,-3-2-50 0,1 2-61 0,-2-1-90 15,3-1-103-15,-1 2-85 0,-1-2-79 0,-3 2-111 0,6-1-122 0,-1 1-55 16,1-1-22-16,-3-1-5 0,3 1 6 0,-3-1 12 0,3 1 20 16,-1-1 46-16,0 2 63 0,-1-1 90 0,1-1 101 0,1 2 86 0,3 0 83 15</inkml:trace>
  <inkml:trace contextRef="#ctx0" brushRef="#br0" timeOffset="-207482.86">4111 11656 58 0,'-5'-1'355'0,"1"1"86"0,2-2 51 0,-1 1 36 0,1-1 32 16,2 2 32-16,-4 0 35 0,4 0 38 0,0 0 33 0,0 0 29 0,0-2 24 16,0 2-13-16,0 0-26 0,0 0-118 0,0 0-157 0,0 0-80 0,0 0-47 15,0 0-33-15,0 0-25 0,0 0-32 0,0 0-30 0,0 0-31 0,0 0-34 16,0 0-24-16,0 0-21 0,0 0-14 0,0 0-12 0,0 0-8 0,0 0-5 16,0 0-4-16,0 0-2 0,0 0-5 0,0 0-3 0,0 0-6 15,0 2-2-15,0-2-4 0,6 2-3 0,-6-1-3 0,3 1-3 0,-3 1-7 16,6-2-8-16,-6 1-18 0,5-1-23 0,-5 2-41 0,4 0-55 0,1-1-77 15,1 1-92-15,-3-2-68 0,-1 2-60 0,5 0-56 0,-1 0-53 16,-1-1-63-16,-1-1-66 0,1 0-53 0,-5-1-46 0,6 0-7 0,-1 0 10 16,2-1 37-16,-1 0 50 0,-3-2 78 0,-1-2 92 0,4 2 69 0,-3-1 58 15,3-1 56-15,-3 1 55 0,3-1 61 0</inkml:trace>
  <inkml:trace contextRef="#ctx0" brushRef="#br0" timeOffset="-207259.38">4269 11586 259 0,'3'-2'338'0,"-1"-1"28"0,2 2 18 0,-4-1 13 0,0 2 16 0,0 0 20 16,0 0 30-16,0 0 36 0,5 2 35 0,-5-2 34 0,0 0 10 0,0 0-5 15,4 1-86-15,-4 1-124 0,3-1-55 0,-3 1-25 0,2-1-17 0,-2 1-12 16,4-1-24-16,-4 2-26 0,2-1-65 0,1 1-79 0,1 0-81 0,-2-2-88 16,-2 2-72-16,3 2-63 0,-1-3-61 0,2 3-57 0,-4-2-58 15,3 2-60-15,-3-5-60 0,0 5-62 0,0-5-19 0,0 7-4 0,0-1 26 16,-3-1 41-16,3 0 48 0,-6 1 49 0,6-1 44 0,-3-1 44 0,1 1 47 16,-2 1 46-16,1 0 56 0</inkml:trace>
  <inkml:trace contextRef="#ctx0" brushRef="#br0" timeOffset="-207053.97">4243 11766 115 0,'-3'4'306'15,"1"1"54"-15,-2-1 25 0,1 1 22 0,3-1 18 0,-2 2 25 0,-2-3 25 16,4 2 34-16,0-1 38 0,0-1 35 0,0 2 37 0,0-3-15 0,0 3-32 16,0-2-74-16,0 2-93 0,0-2-42 0,0 1-19 0,0-1-15 0,4 0-16 15,-4-1-17-15,2-1-25 0,-2-1-28 0,0 3-34 0,0 0-31 0,3-1-35 16,-3-2-31-16,0 1-25 0,4 0-21 0,-2 3-18 0,-2-1-18 0,3-2-23 16,-3 2-46-16,0 0-58 0,2 0-69 0,2 0-75 0,-4 0-62 0,3-1-56 15,-1 1-57-15,-2 0-55 0,4 0-63 0,-4-1-72 0,0-2-58 16,0 0-54-16,0 0-13 0,5 0 2 0,-5 0 36 0,6 0 51 0,-1 0 64 15,-1-2 71-15,1-1 58 0,-1-2 54 0,1 2 54 0,-1 2 51 16,1-4 66-16</inkml:trace>
  <inkml:trace contextRef="#ctx0" brushRef="#br0" timeOffset="-205735.07">4636 11595 106 0,'0'0'301'0,"-2"0"59"0,2 0 35 16,0 0 29-16,0 0 29 0,0 0 35 0,0 0 44 0,0 0 46 0,0 0 51 16,0 0 46-16,0 0 38 0,0-2-15 0,0 2-39 0,0 0-82 0,0 0-100 15,0 0-49-15,0 0-30 0,0 0-25 0,0 0-23 0,0 0-33 0,0 0-38 16,0 0-48-16,0 0-50 0,0 0-42 0,0 0-37 0,0 0-21 16,0 0-18-16,0-1-9 0,2-1-9 0,1 1-5 0,3-1-4 0,-3 2-1 15,3-3-2-15,-1 2 0 0,-1-1 0 0,5-1 0 0,0 0 1 16,-4-1 1-16,6 1-2 0,-2-2-2 0,0 2-2 0,2-2-2 0,2 0-3 0,-2 0-2 15,-2 1-1-15,3-2-3 0,-1 1-4 0,-2-1-2 0,0 2-2 16,2-1-2-16,-2 1-4 0,0-1-1 0,2 2 0 0,-4-2-1 0,-1 3-1 16,3-3 1-16,-4 2-1 0,1 2-1 0,-1-2 0 0,-1 1 2 0,-1 0 1 15,-1 2 0-15,2-1-2 0,-4 1 2 0,0 0-1 0,0 0 1 0,0 0 1 16,0 0 1-16,0 0-1 0,0 0 1 0,0 0-1 0,0 0 1 0,0 0 1 16,0 0-2-16,-4 0-1 0,4 0-3 0,0 0-3 0,0 0-3 0,0 0-1 15,-2 0-5-15,2 0-3 0,-3 1-5 0,-1-1-1 0,4 2-1 0,-2 0-1 16,-1-1-1-16,-3 1-3 0,6-1 3 0,-5 2 2 0,1 0 1 0,-1-1 1 15,1 0 4-15,-1 3 2 0,1-2 4 0,-1 0 2 0,-1 2 2 16,3-2 2-16,-3 1 2 0,3 1 1 0,-3-1-1 0,1 2 4 16,1 0-2-16,-1 0-2 0,3 0 2 0,-5 2 2 0,5-2-1 0,-5 3 2 0,1-2 0 15,1 1 2-15,1 1 1 0,-1 0 1 0,3 0 1 0,-5 0 2 16,5 1 2-16,-2 0 2 0,-1 1 1 0,1 0 0 0,4 1 1 0,-5-2 1 16,5 1-2-16,-4 1 1 0,2 0-1 0,2-2-1 0,-3 1-1 0,3-2-1 15,-2 0 0-15,2-2-3 0,0 2-1 0,0-1-4 0,0-2-1 0,0 1 0 16,2-2 2-16,-2 1-1 0,3-2-1 0,-3 1 0 0,6-1 0 0,-6-1 2 15,5 2-1-15,-1-3 2 0,-1 3 2 0,3-2-2 0,-4 2 1 0,5-2 4 16,-5-1 1-16,3 2 1 0,2-3 1 0,-1 2 1 0,-1-1 0 0,1-1 1 16,1 1 2-16,-2-1 3 0,1-1-1 0,-1 0-1 0,4 0-1 0,-3 0 2 15,-3 0-2-15,3-1 1 0,-1 1-2 0,2-2-1 0,-1 1-1 0,-1-1-1 16,-1 2-2-16,1-1 0 0,-3 1-2 0,2-2-1 0,1 1-1 0,-1 1-1 16,-4-2 1-16,5 0-2 0,-5 1-2 0,4 0-1 0,-4 1-1 15,0 0-4-15,2-2-4 0,-2 2-7 0,0 0-11 0,0 0-9 0,0 0-12 16,0 0-14-16,0 0-20 0,3-3-23 0,-3 3-62 0,0 0-77 15,0 0-79-15,-3-1-81 0,3-1-59 0,-2-1-52 0,2 2-42 0,0-1-37 16,-4-1-33-16,4 2-29 0,-5-2-52 0,1-2-60 0,-1 2-12 0,1-1 8 16,-1 0 55-16,-1 0 75 0,1 1 79 0,1-1 79 0,-1-1 62 0,-1 2 53 15,-1 0 47-15,5-1 42 0,-3 1 44 0,-2 0 39 0</inkml:trace>
  <inkml:trace contextRef="#ctx0" brushRef="#br0" timeOffset="-205459.72">4782 11766 217 0,'-9'-4'337'0,"4"3"54"0,-1-2 37 0,3 2 27 0,-3-1 26 0,1 1 25 0,1-1 25 0,-1 1 29 0,1 1 28 0,4 0 32 0,0 0 32 0,0 0-29 0,0 0-59 0,0 0-74 0,4-2-80 0,-4 1-42 0,3-1-23 0,-1 1-17 0,2-1-17 0,-2 1-16 0,5 1-18 0,-5-2-24 0,3 1-25 0,2-1-28 0,-1 1-29 0,-1-1-28 0,1 2-26 0,1-3-19 0,-2 2-20 0,1-1-12 0,3 1-10 0,0-3-8 0,-4 2-11 0,4 0-7 0,-3 1-7 0,3-1-7 0,-4-1-8 0,4 2-11 0,-3-1-12 0,3 1-29 0,-4-3-32 0,4 3-71 0,-3-2-88 0,-1 2-79 0,4-2-78 0,-5 0-78 0,5 1-77 0,-4-1-93 0,1 0-105 0,-3 2-43 0,3-2-18 0,-3 0-2 0,-1 1 3 0,-2 2 23 0,4-3 33 0,-4 3 68 0,5-3 88 0,-5 3 80 0,4-3 78 0,-4 3 75 0,2-3 77 0</inkml:trace>
  <inkml:trace contextRef="#ctx0" brushRef="#br0" timeOffset="-205185.43">5095 11503 42 0,'0'0'317'0,"0"0"135"0,0-3 78 15,0 3 56-15,0 0 48 0,0 0 47 0,0 0 36 0,0 0 33 0,0 0 23 16,0 0 17-16,0 0 13 0,0 0 9 0,0 0-70 0,-3 0-106 16,-1 2-122-16,4 1-128 0,-2 0-73 0,2 1-48 0,-3 1-40 0,3 1-41 15,0 0-28-15,0 1-25 0,-2 1-16 0,-2 1-7 0,4 0-4 0,0 0-2 16,-4 1 1-16,4 1 5 0,-1-1-1 0,-3 2-1 0,4 0-2 0,-5 0-1 16,5 0-5-16,-4 0-6 0,4 0-8 0,-2-1-8 0,-1 2-8 0,-1-2-9 15,2 1-8-15,2 0-9 0,-3-2-11 0,3 2-8 0,0-1-7 0,-2 1-2 16,-2-2-7-16,4 0-2 0,0 1-7 0,-3 0-8 0,3-1-13 0,0 1-14 15,-2-2-14-15,2 0-14 0,0-2-13 0,0 0-14 0,0 1-11 0,0-2-16 16,0 0-18-16,0-1-23 0,0-1-47 0,0-1-59 0,0 0-70 0,0-1-73 16,0-2-56-16,0 1-46 0,0-1-49 0,5 1-52 0,-5-1-77 15,0 0-91-15,0-2-33 0,6-3-9 0,-6-1 12 0,3 0 15 0,3 0 46 16,-3-1 56-16,-1-2 76 0,2 0 82 0,-4 0 66 0,5-2 60 0,-1 2 65 16,1 0 65-16</inkml:trace>
  <inkml:trace contextRef="#ctx0" brushRef="#br0" timeOffset="-204637.02">5245 11458 25 0,'0'-3'215'0,"0"3"40"0,0 0 22 0,4 0 16 0,-4 0 12 0,0 0 8 0,0 0 7 0,0 0 8 0,0 0 13 16,0 0 8-16,0-3 10 0,0 3-20 0,0 0-34 0,0 0-59 0,0 0-70 16,0 0-34-16,0 0-13 0,4 0-8 0,-4 0-2 0,0 0 1 0,0 0-1 15,0 0 7-15,0 0 8 0,0 0 8 0,0 0 11 0,0 0 10 0,0 0 9 16,0 0 11-16,0 0 9 0,0 0 7 0,0 0 7 0,0 0 3 0,0 0 6 15,0 0 4-15,0 0 5 0,0 0 2 0,0 0 0 0,0 0-3 0,0 0-5 16,0 0-5-16,0 0-10 0,0 0-7 0,0 0-9 0,0 0-7 16,0 0-11-16,0 0-7 0,0 0-11 0,0 0-13 0,1 2-11 0,-1-2-10 0,0 0-14 15,0 0-8-15,0 0-7 0,0 3-4 0,0-3-3 0,0 1-5 16,4 1-1-16,-4 0-3 0,0 2-3 0,4 0 0 0,-4 1 0 0,1-1 3 16,-1 2 3-16,0 0 3 0,0 1 0 0,4 3 2 0,-4-3-1 0,0 2 4 15,0 2 5-15,0-1 1 0,0 0 1 0,0 3 3 0,0-1 4 0,0 0 5 16,0-2 5-16,0 2 3 0,0 0 2 0,0 0 5 0,2 0 2 0,-2 0-2 15,0 0-5-15,3 0-4 0,-3 0-9 0,0-1-4 0,4-1-5 16,-2 2-2-16,-2-1-3 0,3-1-6 0,-3 0-7 0,2 1-9 0,2-2-9 16,-4 0-10-16,4 2-6 0,-3-2-5 0,-1 0-6 0,0-2 0 0,4 1-3 15,-4-2-3-15,0 0-2 0,4 0-4 0,-3-2-5 0,-1 1-11 0,0-1-13 16,0 1-21-16,0-1-26 0,4-1-33 0,-4 2-34 0,0-2-30 0,0-2-30 16,0 2-53-16,0-3-58 0,0 0-108 0,0 0-129 0,0 3-112 0,0-3-106 15,0 0-94-15,0 0-92 0,0 0-25 0,0 0 2 0,0 0 24 0,-4 3 29 16,4-3 30-16,0 0 27 0,0 0 49 0,0 0 61 0,0 0 109 0,0-5 128 15,0 5 113-15,0-4 107 0</inkml:trace>
  <inkml:trace contextRef="#ctx0" brushRef="#br0" timeOffset="-203824.9">5153 11694 79 0,'-4'0'292'0,"-1"0"58"0,5 1 36 0,0-1 30 0,0 0 25 0,0 0 38 0,-4 2 37 0,4-2 50 0,0 0 52 15,0 0 50-15,0 0 42 0,0 0-6 0,0 0-30 0,0 0-81 0,0 0-101 16,0 0-50-16,0 0-34 0,0 0-23 0,0 0-26 0,0 0-31 0,0 0-38 16,0 0-47-16,0 0-47 0,0 0-44 0,0 0-43 0,0 0-24 0,0 0-20 15,4 0-13-15,-4 0-7 0,0 0-1 0,0 0-2 0,4 0 0 16,-4 0 1-16,1 0 1 0,3 0 1 0,-4 0-2 0,5 0 1 16,-5 0-1-16,6 0 1 0,-6 1-1 0,4-1-1 0,1 0 2 0,-1 0-2 0,-3 0-2 15,3 0-1-15,1 0-3 0,-1 0-3 0,-2 2-1 0,1-2-4 16,3 0-1-16,-2 0-3 0,-1 1-3 0,-1-1-1 0,2 0-4 0,-3 0-2 15,3 0-2-15,0 0-2 0,-3 0 1 0,3 0-4 0,-4 2-1 0,5-2 0 16,-5 0-3-16,0 0-4 0,6 0-7 0,-6 1-11 0,4 0-14 0,-4-1-15 16,5 0-26-16,-1 0-28 0,-3 0-73 0,3 0-95 0,-4 0-90 0,4 0-88 15,-3-1-84-15,3 1-83 0,-4 0-90 0,0 0-94 0,5-1-38 0,1-1-10 16,-3-1 3-16,-1 2 12 0,2-2 22 0,-4 3 29 0,5-3 73 0,-1-1 94 16,1 2 90-16,-1 0 86 0,-2-1 88 0,1 2 84 0</inkml:trace>
  <inkml:trace contextRef="#ctx0" brushRef="#br0" timeOffset="-203374.91">5643 11473 196 0,'0'0'401'0,"0"0"85"0,0-3 51 15,0 3 46-15,0 0 40 0,0 0 49 0,0 0 48 0,0 0 34 0,0 0 29 16,0 0 21-16,0 0 13 0,0 0-40 0,0 0-66 0,0 0-121 0,0 0-146 16,0 0-80-16,0 0-49 0,0 0-39 0,0 0-35 0,0 3-42 0,0-3-43 15,-3 3-25-15,3-3-22 0,0 2-8 0,0 0-7 0,0 2 1 16,0-1 2-16,-2 0 5 0,2 1 6 0,-4 2 8 0,4 0 7 0,-3 2 3 0,3 1 3 16,-6 0 2-16,6 0 0 0,-5 1-1 0,1 2-3 0,2-2-2 15,-5 4-4-15,2-2-5 0,-1 1-7 0,1 1-8 0,1 0-5 0,-5-1-10 16,4 2-9-16,-4 0-5 0,0-1-9 0,3-1-5 0,-3 0-6 0,2 1-6 15,-2 0-7-15,0 1-7 0,0-2-7 0,0 1-4 0,3-1-1 16,-3 1-6-16,0-1-1 0,4-1-2 0,-4 2-4 0,3-2-2 0,-3-2-1 16,4 0-1-16,-1 1-1 0,-1-1-1 0,2 1 1 0,3-4-2 0,-5 3 1 15,5-3-1-15,-2-1-1 0,-1 0-7 0,5 0-7 0,-4-1-10 0,2-1-13 16,-1-1-19-16,3 2-19 0,0-2-23 0,-4-1-25 0,4 0-28 0,0-2-23 16,-2 2-22-16,2-2-20 0,0 0-34 0,0 0-38 0,0 0-80 0,0 0-98 15,0 0-71-15,0 0-64 0,0 0-58 0,0 0-58 0,0 0-67 0,0 0-71 16,0 0-17-16,6-2 3 0,-3 0 12 0,-1-2 18 0,5 1 31 0,-5-1 40 15,2-1 83-15,1-1 105 0,1 0 85 0,-1 0 78 0,2 0 75 0,-1 0 78 16</inkml:trace>
  <inkml:trace contextRef="#ctx0" brushRef="#br0" timeOffset="-202865.88">5759 11568 211 0,'4'-3'281'0,"-4"3"32"0,0-2 18 0,0 2 13 0,0 0 13 0,0 0 13 0,0 0 13 0,0 0 16 0,0 0 20 0,5-1 22 0,-5 1 6 0,0 0 1 0,0 0-42 16,0 0-61-16,0 0-17 0,0 0 6 0,0 0 13 0,0 0 21 0,0 0 7 15,0 0 9-15,0 0 1 0,0 0-1 0,0 0-10 0,0 0-12 16,0 0-23-16,0 1-25 0,0-1-28 0,0 5-30 0,0-2-30 0,0-1-31 16,-2 2-24-16,2-1-26 0,-3 1-14 0,3 1-14 0,0 1-8 0,-4-2-5 15,2 2-2-15,-1 1 1 0,-1 0 4 0,2 0 2 0,2 2 7 0,-3 0 4 16,1-1 6-16,-2 2 1 0,0-1 5 0,3 2 4 0,-3-2 2 0,2 1 0 15,-1 2 3-15,-1-2-4 0,-1 1 0 0,5 0 0 0,-6 1-5 0,6-2-5 16,-3 2-7-16,1 0-4 0,-2-1-9 0,1 1-7 0,1 0-8 0,2-2-9 16,-4-1-8-16,2 1-4 0,2 1-8 0,-3-2-7 0,3 0-6 0,0 2-3 15,-4-2-9-15,4-1-8 0,-2 0-7 0,2 0-4 0,-3 1-5 0,3-2-3 16,-2-1-1-16,2 0-2 0,-4 0-1 0,4-2-1 0,0 1-3 0,0 0 0 16,-3-1-7-16,3-1-8 0,0 1-14 0,0 0-15 0,0-1-21 15,0 0-25-15,-2 0-31 0,2 0-35 0,0-3-31 0,-4 2-30 0,4-2-33 16,0 0-34-16,0 0-88 0,0 0-111 0,0 0-98 0,0 0-91 0,0 0-84 15,0 0-78-15,0 0-58 0,0 0-48 0,0 0 0 0,0 0 19 16,0 0 23-16,-5-1 27 0,5 1 31 0,0 0 34 0,0-3 87 0,0 3 114 16,0-4 103-16,0 4 96 0,0-5 96 0,2 0 96 0</inkml:trace>
  <inkml:trace contextRef="#ctx0" brushRef="#br0" timeOffset="-201189.14">5958 11748 165 0,'0'0'342'0,"0"0"63"0,0-2 36 0,0 2 36 0,0-1 33 15,0 1 52-15,0 0 58 0,0 0 53 0,0 0 52 0,0 3 36 0,0 0 22 16,0 1-33-16,0 2-60 0,0 0-95 0,0 2-113 0,0-1-53 0,0 2-28 16,0 3-28-16,0-1-30 0,-4 2-46 0,4 2-53 0,0-2-50 0,0 3-49 15,-1-1-29-15,-3 0-22 0,4 1-11 0,0-1-11 0,-4 1-9 0,2 0-8 16,2-3-7-16,0 2-7 0,-3-2-5 0,3 1-6 0,-2-2-6 0,-2-2-5 15,4 3-8-15,0-3-13 0,0-1-10 0,-3 2-12 0,3-2-13 0,-2-2-14 16,2 1-21-16,0-2-23 0,0 1-50 0,0-1-64 0,-4-1-70 16,4-1-77-16,0-1-61 0,0 0-52 0,0-3-50 0,0 2-48 0,0-2-54 15,0 0-58-15,0 0-51 0,0 0-50 0,4-7-9 0,-4 3 10 16,0-3 44-16,2-3 62 0,1 2 71 0,-3-3 75 0,0 1 59 0,6-4 57 16,-6 2 53-16,3 0 56 0,-1 0 62 0</inkml:trace>
  <inkml:trace contextRef="#ctx0" brushRef="#br0" timeOffset="-200306.95">5992 11709 75 0,'4'-6'275'0,"-4"1"54"0,0 1 30 0,4 1 26 0,-3-2 23 15,3 2 30-15,-2 2 29 0,1-2 35 0,3 0 39 0,-3 0 37 0,3 0 39 16,-1 0-6-16,1 0-27 0,3 0-68 0,-2 0-86 0,-2 0-42 0,4 0-22 16,-3-1-14-16,3 2-13 0,-4 0-19 0,4 1-23 0,-3-1-29 15,3-1-33-15,-4 3-38 0,1-1-38 0,-3 1-26 0,3 0-22 0,-1 0-12 0,-1 1-12 16,1-1-9-16,-1 3-9 0,-2-1-6 0,1-1-9 0,-3 2-9 15,0 2-6-15,0-2-5 0,0 1-4 0,0 2 0 0,0 2-3 0,-3-1-6 16,1 2-5-16,-2 0-4 0,-1 2-1 0,1-1-4 0,-1 1-2 16,-4 1-4-16,3 0-1 0,1 0-1 0,-1-2-2 0,-1 2-2 0,0-2-1 15,0 0 2-15,1 0-1 0,-3-1 2 0,4 0 0 0,-1 0 0 0,-3-1-1 16,4 1 1-16,-4-2 1 0,5 1 2 0,-5-2 2 0,4 0-2 0,-1 0 0 16,1 0 1-16,1-2 2 0,-1 1 0 0,1-3-1 0,3 2-2 0,-3-1-3 15,4-2-2-15,0-1 1 0,0 0-1 0,0 0-1 0,0 3 2 0,4-3-1 16,-3 2 1-16,3-1-1 0,1-1-1 0,1 2-1 0,1-2 1 0,0 0 0 15,2 0 3-15,0 1 3 0,0-1 0 0,0 0 0 0,2-1 1 0,2 1 2 16,-4 0-1-16,2-2-2 0,-2 2 1 0,0-1 4 0,-2 1 1 0,2-2 4 16,0 2 2-16,-3 0 3 0,1 2 0 0,-2-1 2 0,1-1 4 0,-1 2 6 15,-1-1 4-15,-2 2 7 0,1-1 4 0,1 1 6 0,-4-2 1 16,2 2 4-16,-2 0-1 0,0 1 2 0,-2 1 0 0,-2 1 0 0,1-1 0 16,1 2 2-16,-2-1-4 0,2 2-2 0,-5 1-5 0,5 0-6 0,-3 0-3 15,-2 0-5-15,1 0-2 0,1 0-4 0,-4-2-2 0,3 2-4 16,1-2-2-16,-2 1-2 0,1 0-3 0,1-2-2 0,-4 1-4 0,3-1-1 15,3 0-2-15,-6 0-2 0,3-1-2 0,1 1-2 0,1-2-6 0,-1-1-5 16,3 0-7-16,-2 0-6 0,1 0-6 0,1-2-7 0,2-1-8 0,0 0-8 16,0 0-8-16,0 0-10 0,0 0-13 0,2-2-16 0,1-3-32 0,1-1-35 15,1-2-46-15,1 1-52 0,3-4-43 0,0 1-40 0,0-2-26 0,2-2-23 16,-2 0-11-16,2-1-8 0,3 0-3 0,-5 1 0 0,6-1 8 0,-6 2 10 16,5-1 29-16,-5 0 36 0,2 1 47 0,2 1 56 0,-2-1 48 15,1 2 42-15,-1-1 36 0,-2 0 28 0,0 0 20 0,2 2 17 16,-2-1 12-16,0 1 10 0,0 1 8 0,0 0 5 0,-3 0 9 0,3 1 5 0,-4-1 11 15,1 1 4-15,-1 1 8 0,2 1 6 0,-1-1 10 0,-1 1 8 16,1 0 8-16,-3 0 8 0,3-2 10 0,-3 4 13 0,3-3 12 0,-3 3 10 16,3 0 10-16,-5-1 11 0,3 0 11 0,0 1 10 0,-2 1 16 0,1 0 20 15,-3 0 22-15,2 2 27 0,2-1 29 0,-4 2 27 0,0 0 17 0,0-3 13 16,0 3 4-16,0 0 0 0,0 0-6 0,0 0-1 0,0 0-11 0,0 0-11 16,0 0-19-16,0 0-20 0,-4 1-30 0,2 1-34 0,-1 0-33 0,-3-1-37 15,6 1-23-15,-5 1-20 0,1-2-14 0,2 2-10 0,-1 1-6 0,-3 0-4 16,1 0-4-16,-2 2-4 0,1-2 0 0,1 3 3 0,-1 0 2 0,-3-1 4 15,4 3 4-15,-2-1 5 0,1 1 3 0,-3 0 3 0,4 0 2 0,-1 1 2 16,1 1 4-16,-2-1-1 0,1 1 1 0,4-1-2 0,-1 2 2 16,-1-3-5-16,-1 2-2 0,1-2-2 0,2 0-6 0,2 0-1 0,0 0-1 15,0 0-3-15,0-2-3 0,2 0-5 0,2 1-4 0,-1 0-3 0,-1-2-3 16,2 1-3-16,1-1 1 0,1 0 3 0,1 0 2 0,-2-1-2 0,4 0 1 16,-3 0-3-16,5 0 1 0,-4-1-3 0,4-1 3 0,-2 2 3 15,0-2 6-15,2-2 11 0,1 2 10 0,-1-1 17 0,0 1 3 0,5-3 1 16,-5 1 1-16,4 0 1 0,-1-1-2 0,-1 0-2 0,-2 0-4 0,-1 0-2 15,3-1-4-15,-4 1-4 0,2-1-9 0,-2 1-9 0,-4-2-15 0,4 1-14 16,-3-1-7-16,1 2-5 0,-1-1-3 0,-1 1-3 0,0-2-5 0,1 2-10 16,-3-1-19-16,3-1-22 0,-3 1-37 0,-3-1-43 0,0 2-42 0,4-2-40 15,-4 2-81-15,0 0-100 0,0-2-124 0,0-3-137 0,0 5-150 0,-4-3-155 16,4-1-69-16,0 4-25 0,-3-4 3 0,1 0 18 0,-2 1 32 0,1 0 42 16,1 0 41-16,2 3 40 0,-5-1 81 0,-3 1 100 0,8 0 124 15,-1-2 140-15,1 2 149 0</inkml:trace>
  <inkml:trace contextRef="#ctx0" brushRef="#br0" timeOffset="-199998.85">6821 12013 202 0,'0'2'577'0,"-2"1"127"0,2-3 61 0,0 0 28 15,2 1 16-15,-2 1 12 0,0-2 12 0,0 2 10 0,0-2 9 0,0 0 8 0,0 0 8 0,0 2-34 0,0-2-50 0,0 0-208 0,0 0-276 0,0 0-128 0,0 0-56 0,0 0-31 0,0 0-16 0,3 3-16 0,-3-3-20 0,0 2-21 0,0-2-23 0,2 1-35 0,-2 1-38 0,4-1-93 0,-4 1-117 0,3-1-110 0,-1 1-106 0,-2-2-123 0,0 0-133 0,0 0-60 0,0 0-29 16,0 0-6-16,-2 6 0 0,-1-2 8 0,3-1 10 16,-4 0 26-16,4-3 34 0,-5 3 87 0,5-3 112 0,-6 2 109 0,3-1 109 15</inkml:trace>
  <inkml:trace contextRef="#ctx0" brushRef="#br0" timeOffset="-198966.58">4301 12561 299 0,'-5'3'586'0,"1"-2"118"0,-5 0 58 0,7 3 28 0,-1-4 14 0,-1 1 13 0,2 1 9 0,-1-1 9 0,3-1 7 0,0 0 10 0,0 0 4 16,0 0-53-16,0 0-80 0,0 0-197 0,0 0-252 0,0 0-115 0,0 0-55 15,0 0-29-15,0 0-17 0,0 0-11 0,0 0-11 0,0 0-8 0,0 0-8 16,0 3-8-16,0 0-5 0,3-1-4 0,-3 0-1 0,0 2-4 0,2 0 2 15,2 1 0-15,-4 1-1 0,0-2-4 0,3 4-5 0,-3-2-13 16,2 1-14-16,-2 1-29 0,0-1-38 0,0 1-82 0,0-1-100 0,0 1-93 16,-2-1-81-16,2 0-84 0,0 1-85 0,0 0-86 0,-3-1-79 0,3-1-34 15,-4 0-11-15,4-1 7 0,-2-1 9 0,2-4 28 0,0 5 35 16,0-5 82-16,0 0 101 0,0 0 92 0,0 0 84 0,0 0 84 0,0 0 88 16</inkml:trace>
  <inkml:trace contextRef="#ctx0" brushRef="#br0" timeOffset="-198737.8">4363 12693 162 0,'1'1'365'0,"3"1"74"0,-4 0 48 0,0 2 46 0,4-1 44 15,-2 0 43-15,-2-2 46 0,3 2 32 0,-3 0 26 0,0-2 14 0,0 1 5 16,0-2-43-16,4 3-69 0,-2 0-112 0,-2-1-134 0,0 1-76 0,0 1-51 16,3-1-72-16,-3 2-74 0,0-2-102 0,2 1-113 0,-2 1-93 0,4 1-90 15,-4-2-66-15,3 2-58 0,-1-2-58 0,-2 3-55 0,4-4-75 16,-4 1-86-16,0-4-36 0,1 4-10 0,-1-4 17 0,4 2 29 0,-4-2 54 15,5 0 66-15,-5 0 63 0,10-2 63 0,-5 1 53 0,-1-3 53 16,1-1 52-16,0 2 60 0</inkml:trace>
  <inkml:trace contextRef="#ctx0" brushRef="#br0" timeOffset="-198450.67">4567 12685 10 0,'2'-1'252'0,"1"1"83"0,3-2 52 0,-6 2 40 0,0 2 44 0,4 1 46 15,-3-2 62-15,3 2 69 0,-4 0 51 0,4 1 44 0,-3 0 22 0,-1-1 17 16,0 0-57-16,4 0-93 0,-4 1-83 0,0-3-79 0,0 3-49 15,0-3-38-15,2 2-45 0,-2 0-45 0,3 2-63 0,-3-3-72 0,0 3-58 16,4-2-58-16,-2 2-56 0,-2-1-59 0,0 0-84 0,0 0-98 0,3 0-84 16,-3 1-77-16,0-1-81 0,6-1-86 0,-6-3-80 0,0 5-82 0,0-5-34 15,0 4-13-15,0-4 2 0,3 3 7 0,-3-3 30 0,0 0 44 16,0 0 72-16,0 0 92 0,0 0 79 0,6 0 75 0,-6 0 81 0,5-1 87 16</inkml:trace>
  <inkml:trace contextRef="#ctx0" brushRef="#br0" timeOffset="-197294.89">4931 12472 28 0,'0'-3'280'0,"0"3"97"0,-2-1 54 0,2 1 35 0,0 0 33 0,0 0 32 0,0 0 38 0,0 0 44 16,0 0 45-16,0 0 43 0,0 0 31 0,0 0 23 0,0 0-54 0,0 3-91 15,2-1-88-15,-2-2-86 0,0 4-44 0,0 0-28 0,0-1-24 0,0 3-26 16,3-1-31-16,-3 2-37 0,0 1-38 0,4 1-38 0,-4 1-26 0,2 1-20 15,-2-1-14-15,0 2-13 0,0 0-10 0,0 2-9 0,0-1-7 0,0 1-8 16,0 1-6-16,0 0-6 0,-2-1-8 0,2 0-5 0,-4 1-7 0,4-1-5 16,0 0-7-16,0 0-7 0,-3-2-10 0,3 1-13 0,0-2-10 0,0 0-10 15,0-2-11-15,0 1-11 0,0-2-13 0,0-1-16 0,0 1-23 0,0-2-30 16,0-1-57-16,0 2-72 0,0-3-68 0,3 1-69 0,-3-3-50 16,0 2-40-16,4-1-46 0,-2-2-44 0,-2 1-70 0,0-2-83 15,0 0-36-15,3-3-19 0,3 0 11 0,-3-3 22 0,3 1 54 0,-4-2 71 16,1-1 70-16,3-2 71 0,-3 1 54 0,1-3 49 0,1 0 53 0,-3 0 55 15</inkml:trace>
  <inkml:trace contextRef="#ctx0" brushRef="#br0" timeOffset="-197075.34">5173 12462 225 0,'4'3'393'0,"-4"1"60"0,5 0 56 0,-1 1 59 0,-3 1 58 0,3 0 64 15,-4 2 41-15,5-1 33 0,-5 1 16 0,6 1 15 0,-6-1 0 0,4 2-4 16,-1-2-113-16,-1 2-165 0,3-2-93 0,-5 3-58 0,4 0-58 0,1-1-52 15,-1 2-63-15,-2-1-61 0,1-1-41 0,3 0-30 0,-6 1-19 16,4 0-17-16,1-1-12 0,-1-1-14 0,-3 0-17 0,3-2-19 0,-4 3-40 16,4-3-46-16,-4-1-65 0,1 2-71 0,-1-3-64 0,0 2-61 0,0-3-61 15,0 1-61-15,0-2-69 0,0 1-72 0,0-4-56 0,-1 5-51 16,-3-1-10-16,0-1 3 0,3-1 33 0,-3 0 46 0,-1 2 62 0,1-1 70 16,-2 0 66-16,1-2 59 0,0 2 61 0,-3 0 62 0,3-2 69 0</inkml:trace>
  <inkml:trace contextRef="#ctx0" brushRef="#br0" timeOffset="-196839.4">5030 12741 96 0,'-2'-3'292'0,"-1"-1"64"0,3 3 50 0,0-2 38 15,3 2 57-15,-1-1 64 0,4-1 56 0,-3 2 51 0,3-2 40 0,3 1 35 16,-4-1 21-16,4-1 12 0,0-1-76 0,0 1-117 0,2 0-80 0,-2-1-64 16,0 0-45-16,2 1-42 0,2-2-53 0,-4 1-64 0,1 1-59 15,0-1-57-15,-1 0-39 0,1 1-29 0,-1 0-22 0,4-1-16 0,-6 0-22 16,2 1-25-16,0 0-46 0,1-1-56 0,-1 0-67 0,-4 1-78 0,4 1-62 15,0-1-58-15,-4 1-61 0,5-1-64 0,-5 0-90 0,0 1-107 16,1 0-43-16,1 0-20 0,-2 0 4 0,1 2 14 0,-2-4 43 0,1 2 50 16,-3 2 69-16,1-2 75 0,3 1 64 0,-3-1 55 0,3 2 64 0,-3-3 64 15</inkml:trace>
  <inkml:trace contextRef="#ctx0" brushRef="#br0" timeOffset="-195529.25">5397 12510 169 0,'4'-2'307'0,"-1"2"49"0,-1-1 35 0,2-1 35 0,-2 2 35 0,5 0 44 0,-5 0 46 0,3-1 50 0,-1-1 50 16,1 2 41-16,2-1 28 0,-1-1-35 0,-1 1-61 0,1-2-73 15,3 1-80-15,-4-1-45 0,4 2-26 0,-3-2-29 0,3 0-33 0,-4 0-38 16,4-2-44-16,-3 2-47 0,3 0-50 0,0-1-34 0,-4 1-32 15,4-2-17-15,-3 1-16 0,3 1-12 0,-4-2-9 0,2 2-9 0,-1-1-6 16,-1 1-5-16,1 0-4 0,-3 0-1 0,3 0-4 0,-3 0-2 0,3 0-4 16,-3 1-1-16,-1 0 0 0,-2 2 2 0,0 0-1 0,0 0-1 0,0 0-1 15,0 0 1-15,0 0 1 0,0 0 2 0,0 0 0 0,0 0 0 0,0 0 0 16,0 2-1-16,-2 0 1 0,-1 2-2 0,-1-1 2 0,2 3-1 0,-3-1-1 16,1 2 2-16,-1 1 3 0,-1 1-1 0,-1 0-5 0,2 0-2 0,-1 1 1 15,1-1-1-15,-4 2 1 0,5-2-1 0,-5 1 2 0,4 1 2 0,-1-3-1 16,1 3 1-16,-2-2-4 0,1 0-2 0,1 0-2 0,1-1 1 0,-1-1 2 15,3 1 0-15,-2-4-1 0,4 2-1 0,-3-2-1 0,3 0 0 16,0-1 0-16,0 0-1 0,3 0-2 0,-3-2 1 0,4 1 1 0,-2-1 1 16,1-1 0-16,-1 1 1 0,2-1 1 0,1 0-1 0,1-1 2 0,1 1 2 15,-2-1-1-15,4-2 1 0,-3 0 1 0,3 0 1 0,0-4-1 16,-4 3 0-16,4-2 0 0,-3 2-1 0,3-2-1 0,0-2 1 0,-4 4-2 16,1-3 0-16,3 2 1 0,-4 0-1 0,-1 1-1 0,-2-1-1 0,1 2 1 15,3 0-1-15,-6 0 1 0,3 2-1 0,-3 1 2 0,0 0 0 0,0 0 2 16,0 0-2-16,0 0 0 0,0 0 1 0,0 0 2 0,0 0 0 0,0 0 2 15,0 0-1-15,0 0 4 0,0 0-1 0,0 0-1 0,0 0 2 0,0 0 1 16,0 0-2-16,0 0 2 0,-3 3-1 0,3-3 2 0,0 1-4 0,0-1-1 16,0 5-2-16,0-3-2 0,0 3-7 0,0-2-12 0,3 2-18 0,-3-1-21 15,0 1-52-15,0-2-68 0,0 1-76 0,0 1-81 0,0-1-63 0,0 1-56 16,0-1-55-16,0 1-55 0,0-2-64 0,0 3-62 0,-3-3-47 16,3 1-38-16,-2-1-4 0,-2 1 13 0,1 1 46 0,1 0 67 0,-2-1 74 15,1 0 82-15,1 0 63 0,-2 0 56 0,-1 2 56 0,1-1 55 16,2 1 63-16</inkml:trace>
  <inkml:trace contextRef="#ctx0" brushRef="#br0" timeOffset="-194870.88">5517 12766 25 0,'-2'3'294'0,"-2"0"63"0,4-2 35 0,0-1 19 0,0 4 11 0,0-3 20 0,4 1 21 16,-4-2 36-16,2 1 45 0,1 1 43 0,1-1 45 0,-2-1 9 0,1 2-6 0,3-2-82 0,-1 0-118 0,-1-2-53 0,1 2-25 0,1-1-11 0,1-2-8 0,-2 0-17 0,4-1-18 0,-3 0-34 0,3 0-43 0,0-2-44 0,-2 2-43 0,2 0-37 0,-3-2-30 0,3 2-18 0,-2-1-13 0,-2 1-9 0,1-1-11 0,-3 1-5 0,3-1-4 0,-4 2-1 0,1-1-5 0,3 2 1 0,-6-1 1 0,3 2 2 0,-3 1 2 0,0 0 3 0,0 0 3 0,0 0 11 0,0 0 11 0,0 0 4 0,0 0-5 0,0 0 0 0,0 0-2 0,0 0 2 0,0 0 0 0,0 3 3 0,0-3 4 0,-3 3-5 0,3-2-8 0,0 3-5 0,-2-2-5 0,-2 1-7 0,4 2-8 0,0-2-2 0,0 1-3 0,-3-1 0 0,3 2-3 0,-2-1-2 0,2-1-1 0,0 0-4 0,0 1-10 0,0 0-1 0,2-3 3 0,-2-1-1 0,0 3-4 0,0-3-8 0,3 2-13 0,-3-2-4 0,0 0-1 0,0 1-11 0,0-1-9 0,6-1-22 0,-6-1-25 0,3 1-31 0,1-2-37 0,-2-1-31 0,3 0-28 0,-1-2-27 0,-1 0-23 0,3-1-15 0,-4-2-17 0,1 0-6 0,3-2-5 0,-3 2-1 0,3-1 4 0,-3-2 16 0,-1 1 19 16,2-1 29-16,1 0 36 0,-1 2 34 0,-3-4 33 0,3 4 27 0,0-2 27 0,-2 0 23 0,1-1 18 0,-3 2 13 0,2-1 16 15,2-1 9-15,-1 3 11 0,-1 0 7 0,-2-1 9 0,4 2 10 16,-4 0 7-16,3 1 7 0,-3 1 12 0,2 0 12 0,-2 1 11 0,4 1 15 0,-4 2 15 16,0 0 19-16,1 0 16 0,-1 3 16 0,0 0 17 0,0 0 15 15,0 0 14-15,0 0 11 0,0 0 8 0,0 0 6 0,-1-3 7 0,1 3 0 16,0 0 3-16,0 0-4 0,0 0-7 0,0 0-2 0,0 0-5 0,0 0-1 15,0 0-3-15,0 0-6 0,0 3-7 0,1 0-9 0,-1 0-8 16,0 0-8-16,4 2-5 0,-4 1-8 0,0-2-10 0,4 4-6 0,-2-2-3 16,-2 1-12-16,3 2-11 0,-1-1-8 0,2 1-9 0,-4 0-6 0,5 1-4 15,-5 1 1-15,4 1 1 0,-3 0-3 0,3 0-8 0,1 1-1 0,-1 1-3 16,1-1 0-16,-1 2 2 0,-2-1 1 0,5 0 0 0,-5 2 0 0,2-3-2 16,1 1-1-16,-1 0 0 0,-3-1 0 0,3 0 0 0,-2-2 3 0,1 1 6 15,-3-2 5-15,0 1 7 0,4-2 4 0,-4 0 1 0,0 0 7 0,0-3 6 16,0 1 7-16,-4-3 6 0,4 3 5 0,0-3 4 0,-3 1 2 0,1-1 2 15,-2 1 0-15,4-1 1 0,-5 1-1 0,5-1 0 0,-5 1-1 16,1-1-5-16,-1 1-4 0,1-1-8 0,-2 1-7 0,1-1-5 0,0-1-8 16,-3 2-8-16,3 1-3 0,-4-3-7 0,2 1-5 0,-2 1-6 0,0-1-8 15,-4 1-6-15,2-1-9 0,2 1-5 0,-2-3-6 0,-1 3-4 0,-3-2-8 16,4 2-9-16,-3-2-16 0,-1-1-18 0,1 2-23 0,-2-1-27 0,1 0-29 16,-1 0-34-16,1 0-35 0,1-2-35 0,-1 1-31 0,1-1-26 15,-2 1-39-15,1-2-47 0,4 0-95 0,-3 0-121 0,1 0-93 0,2-2-81 16,2 1-95-16,0-2-101 0,0-2-25 0,4 2 3 0,-1-3 23 0,1 2 31 15,5-4 28-15,-4 0 24 0,4 1 40 0,0 0 46 0,4-1 102 0,-4 1 127 16,5-2 108-16,1 3 95 0</inkml:trace>
  <inkml:trace contextRef="#ctx0" brushRef="#br0" timeOffset="-194288.6">6153 12703 57 0,'-3'-1'304'0,"1"-1"111"0,-2 2 81 0,4 0 66 0,0 0 64 0,0 0 59 0,0 0 40 0,0 0 25 0,0 0 19 0,0 0 14 0,0 0 8 0,0 0 6 0,0 0-78 16,0 0-110-16,0 0-106 0,0 0-101 0,0 0-73 0,4 0-59 0,-2 0-57 0,5 0-53 16,-2-2-37-16,1 2-26 0,-1-1-14 0,4 0-10 0,0-1-7 15,0-1-3-15,2 0-3 0,2 2 2 0,-4-4-5 0,2 1-9 0,-2 1-6 16,2-2-6-16,1 2-6 0,-3-1-6 0,-1 0-5 0,1 0-4 15,0 1-3-15,0 0 0 0,-4 0-1 0,4 0-2 0,-3 0-3 0,-3 0-2 16,3 2-2-16,-1-2-2 0,-1 1-2 0,-3 1 1 0,3-1-5 0,0 1-9 16,-2-1-8-16,-2 2-4 0,0 0-10 0,0 0-11 0,0 0-15 0,0 0-17 15,0 0-37-15,0 0-51 0,0 0-78 0,-6-2-91 0,6 1-66 0,0 1-54 16,-4 0-37-16,3-1-31 0,-3 1-26 0,2 0-23 0,-1-2-21 0,-3 2-24 16,3-1-27-16,-3-1-26 0,3-1-5 0,-3 2 11 0,1-2 59 0,-1-1 83 15,-1 2 63-15,2-1 54 0,3-2 43 0,-5 2 38 0,1-1 32 0,4-1 29 16,-1 1 32-16,3-1 33 0,-4 1 50 0</inkml:trace>
  <inkml:trace contextRef="#ctx0" brushRef="#br0" timeOffset="-193687.92">6276 12558 178 0,'0'-3'276'0,"0"-2"45"0,0 3 20 0,-3 0 16 0,3 2 9 16,0-2 10-16,0 2 9 0,0 0 13 0,0 0 21 0,-4-1 26 0,4 1 29 16,0 3 28-16,-2-2-40 0,2 4-71 0,0-1-17 0,0 1 5 0,0 0 5 15,0 2 5-15,0 0 4 0,0 2-1 0,0 0-6 0,0 0-9 16,-3 2-18-16,3-1-26 0,0 1-38 0,-2 1-42 0,2 0-47 0,-4 0-50 16,4 0-48-16,-3-1-54 0,3 0-50 0,-2 1-49 0,2 0-55 0,-4-1-60 15,4-1-56-15,0 1-50 0,0-3-41 0,-2 2-33 0,-1-2-24 0,3 0-19 16,0 1-13-16,-4-1-14 0,4-1 2 0,-2 0 3 0,-1 0 21 0,3-1 29 15,-2-1 43-15,-2 0 54 0,4 0 53 0,-3-1 51 0,1-1 45 0,-2 2 40 16,1-4 33-16,1 2 30 0,-2 0 29 0,4-1 26 0,-5-1 33 0,5 2 32 16,-4-2 31-16,4-1 30 0,-2 2 28 0,2-2 24 0,0 0 15 0,0 0 9 15,0 0 6-15,0 0 2 0,0 0 7 0,0 0 5 0,0 0 10 16,2-2 10-16,2 2-5 0,1-2-9 0,-1 0-18 0,-2-1-20 0,7-1-17 16,-6 1-17-16,6-3-14 0,-3 0-8 0,3 0-11 0,0 0-6 0,-2-2-16 15,2 0-17-15,-2 3-22 0,1-3-22 0,1 0-22 0,-4 3-13 0,4-1-13 16,-2-2-10-16,1 2-8 0,-1 0-7 0,-2 0-10 0,1 0-16 0,-1 2-16 15,4-3-16-15,-3 3-21 0,-3 0-22 0,3-2-26 0,-1 1-25 16,-1 2-23-16,-1-1-20 0,-1 1-18 0,2 1-17 0,-3-1-11 0,-1 2-8 16,0 1-2-16,0 0 1 0,0 0 11 0,0-4 14 0,0 4 17 0,0 0 20 15,0 0 23-15,0 0 22 0,4-1 24 0,-4 1 22 0,0-1 19 0,0 1 16 16,0 0 13-16,0 0 11 0,0 0 7 0,0 0 6 0,4-2 4 0,-4 2 4 16,2-1 7-16,1-1 9 0,-3 1 6 0,6-2 6 0,-3 1 15 0,-1-1 22 15,2 0 18-15,1 0 21 0,-1-1 18 0,1-1 21 0,1 0 14 0,3 1 15 16,-4-2 8-16,2 0 8 0,0 1 0 0,2 0-1 0,-3-1-5 15,3-1-2-15,-4 2-12 0,4-1-13 0,0-1-15 0,-3 3-13 0,3-2-18 16,0 2-16-16,-4-1-15 0,4 1-13 0,-3 1-7 0,3-2-4 16,-5 2-4-16,5 0-1 0,-4 0-2 0,0 2 1 0,1-1-1 0,-3 1 1 15,1 1-2-15,2 0 0 0,-5 0 3 0,3 0 1 0,-4 1 8 0,5 1 0 16,-5 0 3-16,4 2 3 0,-4-1 0 0,5 1-2 0,-5-1-1 0,0 3 0 16,4 0-1-16,-2-1-5 0,-2 1-5 0,0 0-2 0,0 1-7 0,-2-1-4 15,2 0-4-15,-4 2-7 0,4-3-5 0,-3 2-7 0,1-1-1 0,2 0-1 16,-4 0-4-16,4-2-2 0,0 2-5 0,-1 0-3 0,-3-1-5 0,4-1-7 15,-4-1-7-15,3 1-8 0,-3 0-12 0,4-1-14 0,-2-2-23 0,-2 1-32 16,1-1-57-16,3 1-71 0,-6-2-66 0,3 0-70 0,1 0-49 0,-2 0-43 16,-1-2-40-16,1 1-41 0,3-2-35 0,-3 0-36 0,-2-2-49 0,3-1-53 15,-3 0-14-15,1-1 9 0,1-1 46 0,-1 0 64 0,1 0 69 16,3-1 67-16,-3-2 53 0,-1 0 43 0,1 1 45 0,2 0 46 0,2-2 42 16,-4 0 46-16</inkml:trace>
  <inkml:trace contextRef="#ctx0" brushRef="#br0" timeOffset="-193400.86">6524 12462 198 0,'0'-3'338'0,"0"3"38"0,0 0 26 0,0 0 24 0,-4 1 34 0,4 1 39 0,0 2 61 0,-1 1 70 0,-3 1 59 0,0 1 49 0,4 2 20 0,-1 2 10 0,-3-1-92 0,0 2-132 0,3 0-61 0,-3 2-34 0,2-1-25 0,-1 1-22 0,-3-1-35 0,2 0-40 0,-1 3-62 0,1-3-67 0,3 1-57 0,-3-1-51 0,-1 2-30 0,1-3-21 0,4 2-20 0,-5-4-16 0,5 2-18 0,-4-3-18 0,2 0-27 0,2-1-31 0,-3-1-47 0,3-1-58 0,0-1-58 0,-2-1-60 0,2 1-47 0,0-2-42 0,0-3-31 0,0 1-27 0,0-1-26 0,0 0-22 15,0 0-17-15,0 0-17 0,2-1-1 0,-2-2 3 0,0 1 18 0,0-2 23 0,0 4 14 0,0-6 13 0,0 0 25 0,-6-2 29 0,6 2 28 0,0-1 27 0,-4 1 28 0,3-2 29 0,1 0 29 0,0 0 29 0,-4 0 25 0,4-1 28 0,0 2 32 0</inkml:trace>
  <inkml:trace contextRef="#ctx0" brushRef="#br0" timeOffset="-193103.09">6425 12641 82 0,'0'-5'270'0,"0"0"50"0,0 1 29 0,0-1 17 0,0 2 14 0,-4-1 11 0,4 2 17 0,0 2 15 0,0 0 22 0,-2 2 31 0,-1 2 38 0,3-1 9 0,-6 3-8 0,6 0-39 0,-3 0-53 0,3 2-20 0,-6-1 1 0,6 4-2 0,-4-1 5 0,3 1-2 0,-3 0-2 0,4 3-11 0,-2 0-14 0,-1-1-26 0,-1 1-30 0,4-1-42 0,-2 1-46 0,-1-1-38 0,1 1-38 0,2-2-26 0,-4-1-24 0,4 0-15 0,0 0-12 0,0-2-9 16,0 0-5-16,0 0-4 0,4 0-3 0,-2-2-1 0,1 1-2 0,3-1 4 16,-3-1 8-16,3 1 5 0,-1 0 1 0,1 0 3 0,3-1 3 0,0 0 3 15,0 0 4-15,2-2 1 0,1 3 3 0,-1-3 1 0,3 1 1 0,-1-2 4 16,2 0 6-16,-1 0 1 0,1-2-4 0,-1 1-1 0,0-2-2 0,5 0 0 16,-3-2 0-16,-2 1-3 0,1-1-2 0,3-1-1 0,-4 0-5 15,1 0-4-15,3-1-2 0,-4 1-5 0,1-4-5 0,-1 5-8 0,1-3-7 16,-3 1-8-16,-1-1-4 0,2 1-3 0,-2-1-5 0,-2 1-3 0,0-1-3 15,-4 1-5-15,4-1-3 0,-3 1-1 0,-1-1-2 0,-1 1-3 0,1 2-2 16,-1-2-2-16,-2 2 0 0,1-1-1 0,-3 2 1 0,2-1-2 0,-2 2-1 16,0-1-1-16,0 1-1 0,0 0-4 0,0-4-6 0,0 2-16 0,0-1-19 15,-2 0-27-15,2 0-33 0,0-2-34 0,-3 1-37 0,1-2-33 0,-2-2-30 16,4 2-40-16,-5-1-47 0,1-2-97 0,2 1-118 0,-1-3-97 0,-1 3-85 16,2-2-102-16,-1 0-104 0,-1 1-34 0,2-1-1 0,-1-1 19 0,1 1 31 15,-2 1 30-15,1-2 24 0,1 2 43 0,-2 2 46 0,2-2 95 0,-1 1 120 16,-1 0 101-16,4 1 94 0</inkml:trace>
  <inkml:trace contextRef="#ctx0" brushRef="#br0" timeOffset="-188294.36">7043 12487 296 0,'-3'2'504'0,"1"-1"100"0,-2 0 53 0,4-1 36 0,0 0 23 0,0 0 20 0,0 0 15 0,0 0 14 0,0 0 13 0,0 0 12 0,0 2 11 16,4 0-52-16,-4-2-78 0,2 0-156 0,1 0-187 0,3-2-93 0,3 0-49 15,-4 2-31-15,4-2-20 0,2-1-16 0,2-2-13 0,1 2-11 0,1-2-11 16,-1 1-8-16,4-2-8 0,-2 2-7 0,3-2-7 0,-1 1-3 0,-2-1-3 16,2 0-3-16,0 2-3 0,-2-2-1 0,2 1 1 0,-3 0-2 0,3 1-1 15,-4 1-3-15,1-1-3 0,-1 1 0 0,1-1-1 0,-1 2-2 0,-1 0-3 16,-2-1-3-16,1 0 0 0,-1 0-2 0,-2 2-1 0,2-3-3 0,-2 3-3 15,-3 0-1-15,3-1-2 0,-4-1-2 0,2 2-1 0,-1-1-1 16,-4 2-2-16,1-1-2 0,3-1-1 0,-3 2 0 0,-3 0-1 0,0-1-5 16,0 1-8-16,0 0-8 0,0 0-14 0,0 0-12 0,0 0-12 0,0 0-18 15,0 0-23-15,0 0-34 0,0 0-40 0,0 0-76 0,-3 0-88 0,1 1-70 16,-2 1-60-16,-1-1-39 0,1 1-32 0,-1 1-27 0,-4 0-24 16,3-1-21-16,-3 3-19 0,4-2-18 0,-4 2-19 0,0-2-15 0,0 1-11 15,1-1 51-15,-1-1 80 0,0-1 64 0,0 1 57 0,0-1 44 0,4 1 36 16,-4-2 38-16,3 1 35 0,-3-1 32 0,4 0 30 0,0 0 40 0</inkml:trace>
  <inkml:trace contextRef="#ctx0" brushRef="#br0" timeOffset="-187842.67">7325 12409 22 0,'-5'0'251'16,"0"0"55"-16,1 0 33 0,4 0 20 0,0 0 13 0,-6 0 15 0,6 0 14 16,0 0 19-16,0 0 25 0,0 0 36 0,0 0 41 0,0 0 23 15,0 0 15-15,0 0-35 0,0 0-56 0,0 0-25 0,0 0-8 0,0 0-3 0,0 0 0 16,0 0-3-16,0 0-5 0,0 3-9 0,0-3-15 0,0 3-28 16,0-2-30-16,0-1-42 0,0 4-43 0,0 0-41 0,0-1-32 0,-3 0-23 15,3 0-12-15,-2 2-12 0,-2-1-11 0,-1 2-5 0,1 0-4 16,-1 2-7-16,-4 1-4 0,0 0-11 0,3 1-9 0,-4 2-9 0,1 2-10 15,-4-2-10-15,2 1-12 0,-2 1-10 0,3-3-9 0,0 3-9 0,0-2-6 16,-3 0-12-16,2 0-14 0,2-1-16 0,0-1-13 0,0 1-13 0,-2-1-12 16,2 1-11-16,0-2-13 0,4 0-7 0,-4 0-6 0,3 0-6 0,-3-2-6 15,4-1-5-15,-1 0-5 0,3 0-2 0,-3-2 1 0,3 1-1 0,1-2 0 16,-2 0 2-16,1 0-1 0,3-3 1 0,0 0-1 0,0 0 3 0,0 0 2 16,0 0 4-16,0 0 7 0,0 0 4 0,0 0 8 0,0 0 8 0,3-1 10 15,-3-2 10-15,4 1 14 0,-2 1 13 0,1-2 13 0,-3-1 19 0,6 2 17 16,-6-3 17-16,3 2 15 0,-1 2 9 0,2-2 6 0,-3 1 10 0,3 0 8 15,-4 1 9-15,4 1 6 0,-4 0 6 0,2 0 9 0,1 0 3 16,3 0 3-16,-3 1-3 0,-1-1-2 0,2 2-6 0,-1 1-2 16,3 0-4-16,-5-1-1 0,3 2-3 0,2 0-4 0,-3 1-5 0,1 0-2 15,-2 1-4-15,3 1-4 0,-1 1-5 0,-4 0-5 0,5 2-4 0,-5 0-3 16,4 2-6-16,-3-1-6 0,3 1-4 0,-4 0-4 0,0 0-5 0,0 0-4 16,4-2-5-16,-4 0-7 0,0 1-2 0,0-1-4 0,0 0-4 0,0-3-3 15,1 2-7-15,-1-3-5 0,0 2-8 0,0-4-5 0,0 1-8 0,0-1-8 16,0 1-8-16,0-2-13 0,0-3-16 0,0 3-16 0,0-3-34 0,-1 1-37 15,1-1-52-15,0 0-60 0,0 0-52 0,0 0-50 0,0 0-38 0,0 0-29 16,0 0-26-16,0 0-25 0,0-3-22 0,1-1-17 0,-1-1-12 0,0-2-6 16,4 1 3-16,-2-3 13 0,2 0 15 0,-1 0 15 0,-1 0 25 15,-2-2 29-15,4 1 32 0,-4 1 31 0,3 0 31 0,-1-2 28 0,-2 2 33 16,0 0 30-16,0-2 26 0,4 3 26 0,-4-1 27 0,0 1 30 0</inkml:trace>
  <inkml:trace contextRef="#ctx0" brushRef="#br0" timeOffset="-187479.4">7177 12765 73 0,'0'-6'264'0,"4"1"54"0,-3 1 31 15,3 1 21-15,-4 0 18 0,6 1 16 0,-6 2 18 0,0 0 25 0,0 0 26 0,3 0 35 0,-3 0 43 0,2 2-5 0,-2-2-22 0,0 0-52 0,4 1-66 0,-4-1-22 0,0 0-2 0,1-1 0 0,3 1-1 0,1-2-7 0,-1 1-7 0,1 1-19 0,4-3-20 0,1-1-28 0,-1 3-37 0,0-3-28 0,1-1-24 0,1 1-29 0,2-1-29 0,1-1-25 0,-3 2-24 0,4-3-17 0,1 0-12 0,-5 1-9 0,3-1-6 0,1 1-5 0,-1 0-4 0,1-1-4 0,-3 2-5 0,-1-1-2 0,4 1 1 0,-6-1-4 0,5 0-4 0,-5 2-1 0,2-1-2 0,-2 2 0 0,0-1 0 0,0 1 0 0,-3-2-2 0,3 2 1 0,-4 2-1 0,4-2 1 0,-3 1-2 0,-3 1 0 0,3-1 0 0,-1 1-2 0,-1 1-1 0,1-2 2 0,-1 2-1 0,-2 0 1 0,1 0-2 0,3 2 1 0,-6-2 2 0,3 1 3 0,-1-1 5 0,2 3 5 0,-1-1 7 16,-1 1 5-16,2 1 7 0,-2 1 4 0,1-1 3 0,1 2 6 0,-2 2 3 0,1-1 2 0,-3 4 2 0,0-2 0 0,4 1-3 0,-2 1-2 0,-2 2-6 0,0-2-4 0,-2 2-7 0,-2-1-6 0,4 2-7 0,0-2-5 0,-3 1-4 0,3-1-10 0,-2 0-10 0,-2-1-1 0,4 1-2 0,-3-2 0 0,1-1-1 0,-2 0-4 0,4 0 1 0,-2-1-2 0,-1-1-2 0,3 1-1 0,-4-1-1 0,2-3-8 0,-1 3-9 0,3-3-9 0,-2 2-8 0,-2-3-24 0,4 2-23 0,-3-2-22 0,1 0-21 0,-2 0-16 0,2-2-19 15,-1 2-29-15,-1-2-30 0,-1 1-75 0,1 0-92 0,2-1-77 0,-3-1-74 16,1 2-56-16,-1-2-47 0,-1 0-45 0,-1 0-44 0,2-2-44 16,-1 1-43-16,-3-1-14 0,4-1 4 0,-1 0 19 0,-1 0 32 0,2-1 71 15,-1 1 92-15,1-3 86 0,-2 1 83 0,1 1 68 0,1-2 62 0,-1 0 63 16</inkml:trace>
  <inkml:trace contextRef="#ctx0" brushRef="#br0" timeOffset="-187136.48">7376 12741 85 0,'-4'-5'300'0,"-1"2"57"0,5 3 33 0,-4-1 27 0,4 1 20 15,-1 1 34-15,-3 0 40 0,4 4 52 0,0 0 60 0,0-1 50 0,0 2 45 16,-4 0-7-16,4 0-37 0,0 1-83 0,-2 1-108 0,2-2-55 0,-3 2-30 16,3-2-23-16,0 1-20 0,0-1-35 0,0 0-40 0,0-1-52 0,0 0-57 15,0 0-51-15,0 0-47 0,3-1-34 0,-3-1-28 0,0 0-32 0,2 0-33 16,-2 0-47-16,4-1-52 0,-4 1-56 0,0-2-56 0,0-1-45 0,4 3-42 16,-3-3-30-16,3 1-26 0,-4-1-23 0,2 0-21 0,1-1-11 0,3 0-7 15,-3-2 5-15,-1 0 8 0,2 0 33 0,1-2 41 0,-1 1 52 0,1-1 53 16,-5 1 45-16,6-1 44 0,-3 1 39 0,-3-1 40 0,4 1 33 0,-2-2 28 15,-2 1 28-15,0 2 27 0,0-3 31 0,3 3 26 0,-3-2 23 16,0 3 22-16,2-3 17 0,2 4 14 0,-4-2 17 0,0 3 14 0,0 0 8 16,0 0 8-16,0 0 19 0,0 0 28 0,0 0 30 0,3 0 33 0,-3 0 25 15,2 1 20-15,-2 2 15 0,4-1 9 0,-4 1 6 0,0-2 2 16,0 2-8-16,0 0-12 0,3 0-17 0,-3 2-18 0,2-2-30 0,-2 1-32 16,0 1-42-16,0-1-42 0,0 1-37 0,0 0-33 0,0 0-38 0,0 0-37 15,0 1-57-15,0-2-65 0,0 1-70 0,-2-1-78 0,2 1-62 0,-3-1-59 16,3 1-55-16,0-1-53 0,-4-1-54 0,4 1-60 0,-2 0-66 0,-1 0-70 15,3-4-22-15,-4 3 0 0,4-3 33 0,-2 3 47 0,2-3 64 0,0 0 70 16,-3 2 61-16,3-2 57 0,0 0 54 0,0 0 49 0,0 0 58 0,0 0 57 16</inkml:trace>
  <inkml:trace contextRef="#ctx0" brushRef="#br0" timeOffset="-186648.85">7362 12856 241 0,'-4'0'340'0,"0"0"35"0,-1 0 25 0,5 0 21 0,0 2 26 0,0-2 28 0,0 0 33 16,0 0 37-16,0 0 30 0,0 0 27 0,0 0 0 0,0 0-9 15,0 0-77-15,0 3-105 0,0-3-43 0,3 1-14 0,-1-1-8 0,2 0-9 16,1 0-13-16,-1 0-19 0,1 0-26 0,1 0-31 0,3 0-22 0,-4-1-22 16,4-1-14-16,0 1-11 0,-3-1-21 0,3 1-26 0,0-2-22 0,-4-1-21 15,4 2-17-15,-3 0-13 0,-1-1-11 0,4 2-8 0,-5-1-7 0,1 1-6 16,-1-2-6-16,-2 3-7 0,1-2-11 0,1 0-14 0,-4 2-10 0,2 0-9 16,-2 0-25-16,3-1-29 0,-3 1-54 0,0 0-60 0,0 0-62 0,0 0-63 15,0 0-49-15,0 0-43 0,-3 3-37 0,3-1-34 0,-2 2-23 0,-2-1-17 16,-1 2-18-16,1-1-14 0,-1 2 4 0,1 0 8 0,-5 2 35 0,4-4 45 15,-1 4 48-15,1-2 44 0,-4 0 49 0,3-2 44 0,-1 2 47 16,2 0 48-16,-4-1 56 0,2-1 60 0,-1 0 57 0,-3 3 52 16,2-3 46-16,0-1 42 0,0 3 36 0,2-1 32 0,-6-1 31 0,8 1 28 15,-4-1 20-15,0 1 13 0,0-1 18 0,3 1 15 0,1-2 16 0,0 3 15 16,1-3 19-16,-1 1 20 0,1-2 11 0,2 1 4 0,-2-1 2 0,4-2-4 16,0 0-6-16,0 0-10 0,0 0-7 0,0 0-9 0,0 0-18 0,0 0-23 15,0 0-34-15,4 4-37 0,-2-4-42 0,2 3-44 0,1-2-32 0,-1-1-24 16,1 2-10-16,0-2-6 0,4 1-1 0,-3-1-1 0,3 0 2 0,0 0-2 15,-4 0-6-15,4 0-6 0,0 0-3 0,-3 0-2 0,3 0-1 0,-4 0-1 16,4 0-1-16,-3-1 2 0,-1 1-6 0,4 0-6 0,-3-2-6 16,-3 2-7-16,3 0-7 0,-1-1-8 0,2 1-4 0,-5 0-2 0,5 0-3 15,-5-2-8-15,4 2-6 0,-3 0-5 0,1 0-8 0,-2 0-11 0,1 0-14 16,-3 0-13-16,2 0-14 0,2-1-17 0,-4 1-19 0,3 0-16 0,-3 0-39 16,2 0-49-16,2 0-95 0,-4 0-111 0,0-2-96 0,5 2-85 0,-5 0-112 15,0 0-122-15,6-2-47 0,-3 0-13 0,3 0 3 0,-3-1 11 16,-1 2 15-16,5-2 16 0,-5 0 39 0,-2 3 49 0,4-3 94 0,-2 0 111 15,-2 3 96-15,3-2 89 0</inkml:trace>
  <inkml:trace contextRef="#ctx0" brushRef="#br0" timeOffset="-183593.66">8440 12394 258 0,'0'0'408'0,"0"0"71"0,0 0 44 0,0 0 45 0,0 0 41 15,0 0 51-15,0 0 56 0,3 2 32 0,-3-2 28 0,0 0 16 0,0 4 12 16,0-1-53-16,-3 0-81 0,3 0-115 0,0 2-129 0,-2-3-66 0,2 3-40 16,-4 1-37-16,4 0-39 0,-4-1-45 0,3 2-49 0,-3-1-30 0,-1 2-19 15,1 1-13-15,-1-2-5 0,-1 2-7 0,-3 0-2 0,4 2-7 0,-4-1-2 16,0 1-5-16,0 1 0 0,-2-1-5 0,2 2-4 0,-2 0-6 0,-2 1-6 15,2-2-7-15,-1 1-4 0,-3 2-7 0,4-2-6 0,-1 1-6 0,-3 0-6 16,1-1-7-16,3 1-11 0,-2-1-12 0,-1-1-11 0,3 0-8 0,-2-1-11 16,-1 0-6-16,5-1-5 0,-2-2-7 0,2 2-9 0,0-3-12 15,0 1-12-15,3-4-18 0,1 1-19 0,-1-1-23 0,3-1-23 0,-1 0-23 16,2-1-23-16,2-2-16 0,0 0-14 0,0 0-11 0,0 0-8 16,0 0-1-16,0 0 2 0,6-2 10 0,-6-1 7 0,5 0 21 0,-5 0 21 15,4-1 27-15,1-1 32 0,1 1 31 0,-3-1 31 0,3-1 29 0,-3 2 21 16,3-3 19-16,-1 3 15 0,-1 1 18 0,-1 0 15 0,-1-1 18 0,-2 0 16 15,4 2 21-15,-2 0 22 0,-2 2 29 0,0 0 34 0,3 0 29 0,1 0 24 16,-2 0 18-16,1 2 10 0,-1 0 11 0,2 0 8 0,1 3 1 0,-1-1 0 16,-4 1-5-16,5 1-10 0,-1 0-13 0,-2 1-20 0,1 1-25 0,-3-1-30 15,4 1-26-15,-2 1-21 0,-2-1-17 0,3 2-11 0,-1-2-11 0,-2 0-10 16,0 1-7-16,0-1-10 0,0 1-5 0,4-2-8 0,-4-1-3 0,0 2-5 16,0-2-2-16,0 0-5 0,0 0-2 0,0-2 1 0,0 1-2 15,0-2-3-15,0 0 0 0,0-3-5 0,0 3 1 0,0-3-1 0,0 0 1 16,0 2-1-16,0-2 1 0,0 0-2 0,0 0-2 0,0 0-2 15,0 0-2-15,0 0-2 0,0 0 1 0,0 0 1 0,0 0 1 0,0 0 1 16,0 0-1-16,3-2-1 0,-1-1 2 0,2-2-1 0,-2 1 1 0,1-2-1 16,3 0 2-16,3-2 2 0,-4-1 1 0,4 0 1 0,0-1 1 0,0-1-1 15,2 1 1-15,-2-2-1 0,0 3-4 0,0-3-6 0,2 3 2 0,-2-2 5 16,0 4 4-16,2-2-2 0,-2 1 1 0,-3 2 2 0,3 0 0 0,-2 3-1 16,-2-1-1-16,1 1 1 0,-1-1 2 0,-1 2 2 0,-2 2 6 0,5 0 11 15,-5 0 1-15,1 0 0 0,-3 2 0 0,6 0 3 0,-6 0 1 0,3 2 2 16,-1-1 3-16,2 0 2 0,-4 1 4 0,3 3 1 0,-3-3 1 0,2 2-1 15,-2 2-1-15,0-2 0 0,0 1-3 0,0-1-4 0,0 0-2 0,0 1-3 16,0 1-2-16,0-2-1 0,-2-2-4 0,2 3-4 0,-3-1-1 0,3-2-3 16,0 2-1-16,-4-3-2 0,4 3-2 0,0-3-2 0,-2 2-4 15,-1-2 1-15,3 0-1 0,0 0 1 0,-4 0-1 0,2 0-1 0,-1-2 0 16,3 0 0-16,-2 3 0 0,-2-3-1 0,1 1-2 0,1-2-2 16,2 0-1-16,0 1-1 0,0-1-2 0,0 0-3 0,0 0-2 0,-4 0-2 15,4 0-2-15,-2-1-3 0,-1 1-2 0,-1-2-1 0,4 1 0 0,0-3-1 16,0 2-1-16,0-3 1 0,0 1-1 0,4-2 1 0,-4 0 1 0,5-2 1 15,-1 2 2-15,1-1 3 0,1-2 6 0,-3 1 8 0,6 1-1 0,0-1-2 16,-2 1-1-16,3-1-1 0,-1 2 2 0,0 2 2 0,1-2 1 0,3 1 1 16,-2 1 1-16,-2-1 1 0,0 2 1 0,2 2-2 0,-2-2-1 0,0 3-6 15,0-2 2-15,-4 2 4 0,5 2 3 0,-5-2 3 0,0 1 3 0,3 1 3 16,-3 1 3-16,-3-2 4 0,1 2 5 0,1 0 5 0,-2 0 1 0,-2 0 3 16,4 0 3-16,-4 2 4 0,0-2 2 0,-4 1 0 0,4 1 2 15,0-1 1-15,-2 1-2 0,-2-1-4 0,1 1-3 0,1 1-3 0,-2 0-4 16,3-2-4-16,-3 1-2 0,-1 1-5 0,1-2-8 0,-1 1-7 0,1-2-9 15,2 1-9-15,-5-1-13 0,5 0-19 0,-2-2-25 0,-1 3-30 0,1-3-70 16,3 1-89-16,-3-1-82 0,-1-1-77 0,5 0-68 0,0 0-69 16,-4 0-81-16,2-1-89 0,2 1-47 0,-3-5-32 0,3 5-5 0,0-6 7 15,3 2 21-15,-3-2 32 0,2 1 68 0,2-1 90 0,-1 0 80 0,-1-1 76 16,3 1 71-16,3 0 69 0,-3 0 87 0</inkml:trace>
  <inkml:trace contextRef="#ctx0" brushRef="#br0" timeOffset="-175413.29">8901 12612 19 0,'-4'-2'280'0,"2"1"108"0,-1-1 59 0,3 2 38 0,0-3 35 0,0 3 32 0,0 0 43 0,0 0 44 0,0-1 41 0,0 1 34 0,0 0 21 0,3-3 17 16,-1 1-58-16,-2-1-96 0,0 2-98 0,4-1-98 0,-1 1-56 16,-1-2-38-16,2-1-26 0,-2 3-23 0,1-2-37 0,3 0-40 15,-3 0-35-15,3 2-28 0,-1-2-19 0,-1-2-16 0,1 2-9 0,-1 0-8 0,1 0-7 16,1 0-3-16,-3 0-1 0,3 0 2 0,-1 0-4 0,-1 0-7 0,-1 2-5 15,3-1-2-15,-4 1-2 0,1-1-2 0,3 1-3 0,-3-1 0 0,-1 0-2 16,2 2 1-16,1-1-2 0,-1 0 0 0,-1-1-2 0,-1 1 1 16,4 1-4-16,-3-2-2 0,3 2-2 0,-3-1-2 0,-1 1-2 0,2-2-2 15,1 1-2-15,-1 1-1 0,-2-2-1 0,1 2-4 0,3 0 1 0,-3 0 1 16,1 2 0-16,-2-2 0 0,1 1 1 0,-1 1 1 0,2-1 2 0,-4-1 4 16,3 2 4-16,-1-1 3 0,-2 1 4 0,4 0 2 0,-4 0 3 0,1 1 3 15,-1 0 3-15,4-1 0 0,-4 1 2 0,4 0-2 0,-4-1 1 0,2 3 1 16,-2-2-2-16,0 2-3 0,0-1-3 0,0-3-3 0,0 4-1 0,0-2-5 15,0 2-2-15,0-2-2 0,0-1-4 0,0 2-2 0,0-1-1 0,-2 1-1 16,-2-1-1-16,4 0-5 0,0 0 0 0,-4 2 0 0,3-2-3 0,-3 0-5 16,4 1-2-16,-2-1-7 0,-1 0-8 0,-1 2-11 0,2-4-14 0,-1 4-11 15,-3-2-14-15,6-1-15 0,-5 2-16 0,1-1-17 0,-1-2-33 0,1 2-40 16,2 0-88-16,-5-1-110 0,5-1-96 0,-1 0-87 0,-3 1-91 0,3 0-93 16,3-2-52-16,0 0-37 0,-6 0-7 0,6 0 1 0,-5-2 13 0,1 0 14 15,-1 2 33-15,-1-1 40 0,6 1 92 0,-3-4 114 0,1 2 97 0,-2-1 93 16,1 0 101-16</inkml:trace>
  <inkml:trace contextRef="#ctx0" brushRef="#br0" timeOffset="-174072.84">8924 12612 240 0,'-3'3'342'0,"3"1"54"0,-6-1 36 0,6 2 40 0,0-2 40 0,0 1 56 0,0 2 56 0,0-1 48 0,-3-1 39 0,3 2 24 0,0-2 14 0,0 0-55 0,0 0-87 0,0 2-91 0,0-1-88 0,0 1-53 0,0-3-32 0,3 1-40 0,-3 1-41 0,0 1-53 0,0-2-59 0,4 2-45 0,-2-2-38 0,-2 1-25 0,0 0-15 0,3-1-13 0,-3 0-13 0,4 1-20 0,-4 0-23 0,2-1-29 0,-2-1-33 0,0 1-33 0,0 0-36 0,0 0-31 0,0-1-34 0,0 0-26 0,0-1-24 0,0 0-19 0,0-2-18 0,0 4-7 0,0-4-5 0,0 0 8 0,0 0 14 0,0 0 25 0,0 0 27 0,0 0 33 0,0 3 34 0,0-3 33 0,0 0 31 0,0 0 29 0,0 0 27 0,0 0 27 0,0 0 20 0,0 0 25 0,-2 1 19 0,2-1 21 0,0 0 18 0,0 0 16 0,-4 0 16 0,4 0 15 0,0 0 15 0,0 0 11 0,0 0 9 0,0 0 8 0,0 0 4 0,0 0 7 0,0 0 10 0,0 0 13 0,0 0 17 0,0 0 9 0,6 0 5 16,-3 0 3-16,-1 0-2 0,2-1-2 0,1-1-3 0,1 1-3 0,1-3-2 16,-2 3-4-16,1-2-4 0,-1 2-11 0,-1-2-9 0,1 1-21 15,1-1-25-15,-3 0-19 0,3 1-18 0,-1 0-15 0,-1 0-11 0,1-1-12 16,-1 2-12-16,1-1-8 0,-1 1-6 0,-2-1-5 0,1 1-7 16,-3-1-2-16,6 1-4 0,-6 1-2 0,0-2-1 0,0 2-1 0,0 0-1 0,0 0-1 15,0 0-2-15,0 0-2 0,0 0 0 0,0 0 0 0,0 0-3 16,0 0 0-16,0 0 1 0,0 0-1 0,0 0-4 0,0 0-1 0,0 0 2 15,0 0 1-15,0 0 0 0,0 3 2 0,-2-1 2 0,-2-1 2 0,4 1 4 16,0 1 2-16,-3 1 4 0,3 0 5 0,0 1 0 0,-2 1 4 0,-2 0 7 16,4 2 3-16,-2-1 1 0,2 1 4 0,-3 2 2 0,3-1 4 0,0 2 1 15,-4-1 3-15,4 1 0 0,0-1-2 0,0 0-2 0,0 1-1 0,-2 0-1 16,2-1 0-16,0 1 0 0,-3-2-5 0,3 0-1 0,0-2-1 0,0 0-4 16,0 1-2-16,0-2-4 0,-4-2-2 0,4 3-4 0,0-3 1 0,0 1 1 15,0-2-2-15,0 0-2 0,0 0-5 0,0 0-2 0,0-3-2 0,0 0-5 16,0 0-5-16,0 0-7 0,0 0-6 0,0 0-7 0,0 0-8 0,0 0-11 15,0 0-7-15,0 0-9 0,0 0-9 0,0 0-11 0,0 0-12 0,0 0-16 16,0 0-12-16,0 0-11 0,0 0-1 0,-2-2 1 0,-1 1 1 0,3 1 7 16,-6 0 7-16,3-2 9 0,1 1 10 0,-2 1 13 0,-1-2 18 0,1 1 23 15,-1 1 24-15,-1-2 29 0,1 2 26 0,-2 0 25 0,1 0 20 0,1 0 18 16,1 0 7-16,-1 0 8 0,-1 0 7 0,3 0 4 0,-3 0 2 16,3 0 0-16,1 2-4 0,-2-2-8 0,2 1-8 0,-1-1-8 0,3 2-11 15,0-2-11-15,-4 1-10 0,4 1-12 0,0-2-4 0,0 1-3 16,0-1-3-16,0 0-1 0,0 3-1 0,0 0-1 0,0-1-1 0,0 1-2 0,4-1 0 15,1 2-3-15,-1-3 3 0,1 2 1 0,1 0 1 0,-3-1-1 0,6 1 1 16,0-2-2-16,-3 0-2 0,5 1 1 0,1 0-4 0,-1-2-1 16,-2 0-3-16,6 0-3 0,-6-2-3 0,5 0-1 0,-3 1-5 0,2 0-8 15,-2-4-8-15,1 2-10 0,-1-1-8 0,2-1-11 0,-2 1-14 0,-2-2-13 16,1 0-19-16,0 0-23 0,-1-2-35 0,3 0-38 0,-5 1-53 0,2 0-58 16,1-1-50-16,-5 1-47 0,4-2-34 0,-4 1-27 0,4-1-21 0,-3 0-16 15,1 0-9-15,-1 0-7 0,-5 0 2 0,7 0 4 0,-7-2 21 0,3 3 28 16,0-2 39-16,-3 2 51 0,-1-1 46 0,0-2 51 0,0 2 37 0,0 0 35 15,0 0 31-15,-1 0 33 0,-3 2 27 0,4-1 30 0,-4 1 30 0,3-1 32 16,-3 2 29-16,-1 0 29 0,1 2 24 0,2-1 24 0,-1 2 21 0,-1 0 22 16,-2 0 20-16,5 2 24 0,-3-1 23 0,0 1 26 0,3 1 32 0,1 0 35 15,-4 0 32-15,0 0 28 0,4 0 15 0,-1 0 6 0,1 0 3 0,0 0-4 16,0 0-12-16,0 0-12 0,0 0-15 0,0 0-18 0,0 0-22 16,0 0-26-16,0 0-32 0,0 0-38 0,0-2-39 0,5 0-40 0,-1 0-29 15,-3-1-19-15,8-2-17 0,-3 1-8 0,3-1-2 0,-4 1 3 0,4-4-5 16,0 2-10-16,1 0-9 0,-1-1-8 0,0 0-7 0,-2 2-7 15,2-1-7-15,0-1-1 0,0 2-4 0,-4-1-2 0,1-1-2 0,3 3 1 16,-6 0-7-16,3-1-5 0,-1 2 1 0,-1 0 4 0,1 0 4 0,-1 0 2 16,-2 3 2-16,-2-1 5 0,0 1 2 0,0 0 2 0,0 0 3 0,0 0 2 15,0 0 1-15,0 0 0 0,0 0 0 0,-2 1-2 0,-2 1 1 0,3-1-2 16,-7 4 1-16,7-1 1 0,-3 2-1 0,-5 0-4 0,3 2-3 0,1 1-1 16,0 0-1-16,-3 1 1 0,3 2 1 0,-4 2 3 0,3-2 1 0,1 1 4 15,0 1 2-15,-3-3 5 0,7 3 2 0,-3-2-1 0,-1 1 2 0,1 0 0 16,2-1 2-16,-2-2 1 0,4-1 1 0,0 1 2 0,0 0-1 0,0-1-1 15,0 0 2-15,4-2 0 0,-2 1 2 0,2-2 1 0,-4 1 0 0,5-1 3 16,-1 0-2-16,1-1-1 0,0 1 2 0,1-2 5 0,1-1 2 0,-2 3 0 16,1-3 2-16,3 2-1 0,-4-2-1 0,4-2 0 0,-3 2-3 0,3 0-6 15,-4-3-3-15,3 2-2 0,-1-1 0 0,-4-1 4 0,6 0-5 0,-3 0-9 16,-1 0-5-16,-1-1-5 0,1 1-7 0,1 0-4 0,-3-2-9 0,1 2-13 16,-2-1-13-16,1-1-13 0,-1 1-13 0,2-1-15 0,-4 1-12 0,0 1-13 15,0-2-10-15,3-1-10 0,-3 0-11 0,0 0-14 0,0 0-11 0,0 0-16 16,-3-1-13-16,3 1-12 0,0-2-6 0,0 1-7 0,-6-2-5 15,6 1-5-15,-3 1-1 0,1-2 0 0,-5 1 7 0,5 0 5 0,-2 1 13 16,-1-2 14-16,0 0 17 0,-3 2 21 0,3-2 31 0,-1 0 35 0,3 1 40 16,-3-1 39-16,1 2 37 0,1-1 39 0,-1 0 28 0,-1 1 23 0,3 1 15 15,1-1 18-15,-2 1 11 0,1 1 8 0,1 0 3 0,2 0 2 16,0 2-6-16,0 0-12 0,0 0-13 0,0 0-20 0,0 0-17 0,-4-2-19 16,4 2-12-16,0 0-13 0,0 0-13 0,0 0-13 0,0 0-5 0,0 0-7 15,0 0-2-15,0 0-2 0,0 0-2 0,0 0 1 0,4 3-1 0,-2-2 2 16,1 1 0-16,-3 0 3 0,4 1-1 0,-2 0-2 0,1 0 3 0,-3 0 0 15,2-1-3-15,2 2-3 0,-4 0-3 0,4-1-2 0,-3 0-2 0,-1 1-4 16,4 0-5-16,-4-1-4 0,4 1-7 0,-3-1-6 0,-1 0-9 0,4 0-12 16,-2 0-13-16,-2-1-14 0,3 1-24 0,-3-2-32 0,6 1-67 0,-6-1-90 15,3-1-83-15,3 0-80 0,-2 0-78 0,1-1-73 0,-1-1-89 0,1 1-99 16,-3-4-37-16,5 1-10 0,-2-1-1 0,1 1 10 0,3-2 23 0,-4-2 31 16,1 2 67-16,3-2 89 0,-4 1 83 0,4 0 82 0,0-1 78 0,-3-1 75 15</inkml:trace>
  <inkml:trace contextRef="#ctx0" brushRef="#br0" timeOffset="-172985.07">9624 12504 148 0,'0'-5'334'0,"0"4"64"0,0-2 39 0,4-1 37 0,-2 3 35 0,-2 1 54 0,0 0 60 0,3 0 45 0,-3 0 46 0,2-1 28 0,2 1 22 0,-1-2-33 0,-1 2-55 0,2-1-97 0,-4-1-111 0,5 2-58 0,-5-1-33 0,6-1-34 0,-3 2-33 0,-1-1-46 0,2-1-57 0,1 1-44 0,-1 1-43 0,1-2-27 0,-1 0-23 0,1 1-14 0,1 0-13 0,-3-1-5 0,3 2-8 0,-1-1-3 0,2-1-6 0,-1 1-6 0,-4 1-8 0,5-2-10 0,-5 1-13 0,3 1-19 0,-1 0-19 0,1 0-25 0,-1 0-32 0,-3 0-41 0,3 0-47 0,-4 0-44 0,4 1-46 0,-4-1-40 0,2 2-37 0,-2-1-27 0,0-1-22 0,0 3-5 15,0 1-2-15,-2 0 9 0,-2-1 13 0,0 1 26 0,3-1 29 0,-3 1 46 0,2 1 49 0,-5 0 51 0,5-1 51 0,-3 1 48 0,-2 1 51 16,1-2 38-16,1 1 41 0,1 0 35 0,-1 0 35 0,-1 0 30 0,1 1 33 15,-2-4 29-15,1 5 28 0,4-4 24 0,-5 1 17 0,7 0 14 0,-5 1 12 16,5-2 7-16,-4 0 5 0,2-1-2 0,2-2-6 0,0 1-13 0,0-1-15 16,0 3-17-16,2-2-20 0,2 1-21 0,-4 0-24 0,5-1-19 0,-5 2-17 15,4-1-16-15,1 1-14 0,1-2-12 0,-3 2-14 0,3 0-7 0,-3 0-5 16,3 2-4-16,-3-4-1 0,3 4-5 0,-3-2-5 0,3 3-5 16,-1-3-2-16,-1 1-1 0,-2 1-1 0,3 1 1 0,-1-2 0 0,-1 2 1 15,-1 0 2-15,-2 0 2 0,4 2 1 0,-4-3 1 0,0 3 2 0,0 0 2 16,0-1 1-16,-4 2 3 0,4-1 4 0,-2-1 1 0,-1 2-2 0,-3-1-3 15,3 1-3-15,-3 0-2 0,3-2-4 0,-3 1-4 0,1 1-8 0,-1-2-6 16,-3-1-6-16,6 2-13 0,-3-2-13 0,-3 0-16 0,4-2-19 16,-1 1-16-16,-1-3-16 0,2 3-12 0,-1-2-12 0,-3-1-11 0,4-1-10 15,1 2-9-15,-3-1-7 0,0-2-10 0,1 0-8 0,1 0-5 0,-1 0-2 16,-1-2 2-16,5-1 6 0,-3 0 3 0,1 2 4 0,1-2 5 0,-3-1 6 16,6 2 7-16,-5-3 9 0,5 1 9 0,-4 1 8 0,4-2 9 0,0 1 8 15,0-1 12-15,0 1 10 0,0-1 12 0,0 1 13 0,0-2 8 0,0 1 8 16,4 0 13-16,-4 0 18 0,0 0 10 0,2 1 11 0,1-1 8 0,-3 1 8 15,4 1 5-15,-2-2 4 0,-2 2 4 0,3-2 4 0,1 3-1 0,-2-1-2 16,-2 1 3-16,3-1 6 0,-1 0-6 0,2 0-9 0,-4 1-12 0,3 0-9 16,-1-1-6-16,-2 1-6 0,4 1-6 0,-4-2-6 0,5 3-5 0,-5-2-2 15,4 1-2-15,-2-1-2 0,-2 0-1 0,3 1-1 0,1 0-4 0,-4 1-4 16,2-2 0-16,-2 2-1 0,0 0-1 0,0 0 1 0,0 0-2 0,0 0 0 16,0 0 0-16,0 0-2 0,0 0-2 0,0 0-1 0,0 0 1 0,0 2-1 15,0 0 1-15,-2 2-1 0,-2-1 4 0,4 1 2 0,-3 2 2 16,-3 0 5-16,6 0 2 0,-5 3 4 0,1-1 4 0,-1 1 0 0,1 1 1 15,2-2 2-15,-1 1 3 0,1 1 0 0,-2-2 3 0,1 1 2 0,1 0-1 16,-2-2 1-16,1 2-2 0,1-1 0 0,2-1-2 0,-4 1-4 0,4-1 0 16,0 1 3-16,0-4 0 0,0 2 0 0,0 0-3 0,0 0 0 0,0-3-1 15,0 3-1-15,4-3-2 0,-4 0-4 0,0 0 1 0,5-1-2 16,-5 1 0-16,6-2 0 0,-6 1-2 0,7-1-2 0,-5-1-4 0,3-1-1 16,2 1 0-16,-1-2-1 0,3-1-1 0,-4 2 1 0,6-2-1 0,-2-2-1 15,0 1 0-15,2-2 0 0,2 0 0 0,-2-2 0 0,1 1-1 0,3-1-2 16,-1-1-3-16,1-1-3 0,-1 1-5 0,1-2-1 0,-1-1-3 0,1 0-3 15,-1 0-3-15,0 0 0 0,-1-1-3 0,2 1 0 0,-1-2 0 0,-3 1-1 16,2-1 1-16,-3 2-2 0,3 0 4 0,-2 0 5 0,-2 0 2 0,0 2 3 16,-4-1 3-16,4 2 2 0,-3 0 1 0,-1 2 3 0,3 1 1 0,-3-2 1 15,-3 2-1-15,1 2 1 0,1-1 2 0,-2 2 2 0,1-1 2 0,-3 2-1 16,0-1 4-16,0 3 2 0,0 0 4 0,0 0 2 0,0 0 4 0,0 0 4 16,0 0-2-16,0 0 1 0,0 0-1 0,0 0 1 0,0 0-1 0,0 0-2 15,0 0-1-15,0 0 2 0,0 0 0 0,0 5 2 0,0-3-1 0,0 3 1 16,0 0-1-16,0-1 2 0,0 2 5 0,0 2 4 0,0-2 6 0,0 1 4 15,0 2 7-15,0-2 7 0,0 1 7 0,0 1 8 0,0-1 4 0,0 1 5 16,0 0 3-16,0 1 3 0,4-1 2 0,-4 0 2 0,2 0 2 16,-2 2 4-16,0-2 2 0,0 0-1 0,0 0-4 0,4 0-5 0,-3 0-6 15,-1-2-8-15,0 0-7 0,0 3-3 0,4-3-5 0,-4 1-4 0,0-2-1 16,4 0-5-16,-4 0-2 0,1 0-8 0,-1 0-4 0,0 0-3 0,0-2 2 16,0 2 1-16,4-3 0 0,-4 3 0 0,0-3 1 0,0 3 0 0,0-2-4 15,0 0-4-15,0 0-2 0,0-1-3 0,0 0-4 0,-4 0-5 0,4-1-10 16,0 0-17-16,0 0-29 0,-1 0-35 0,-3 1-40 0,4-3-38 15,-4 1-33-15,4 1-29 0,-5-1-34 0,5 1-35 0,-6-2-87 0,3 1-112 16,3-1-104-16,-6 0-99 0,6 0-119 0,0 0-123 0,-3-1-35 0,3 1 1 16,-6-2 24-16,5 1 34 0,1 1 27 0,-4-3 27 0,-1 1 31 0,5-1 36 15,-4 0 88-15,4 3 110 0,0-6 107 0,0 3 103 0</inkml:trace>
  <inkml:trace contextRef="#ctx0" brushRef="#br0" timeOffset="-172725.1">10044 12930 144 0,'-2'1'133'0,"2"-1"-42"16,-7-1-50-16,-2 1-22 0,7-2-11 0,2 2-4 0,0 0-2 0,-5-1-1 0,5 1-1 0,0 0 0 0,0 0 0 0,0 0-61 0,0 0-90 0,0 0-8 0</inkml:trace>
  <inkml:trace contextRef="#ctx0" brushRef="#br0" timeOffset="-172088.27">10315 12669 290 0,'0'0'455'0,"0"0"90"0,0 0 57 0,0 0 45 0,0 0 45 16,0 1 33-16,0-1 28 0,0 0 24 0,6 0 18 0,-6 0 13 0,3 0 13 15,3 0-57-15,-3 0-86 0,-1 0-132 0,5 0-153 0,-5 0-80 0,4 0-48 16,3 0-39-16,-6 0-35 0,6 0-28 0,-3 0-22 0,3-1-18 0,-4-1-15 16,4 2-10-16,-3-1-10 0,3-1-7 0,-4 1-9 0,1-1-6 0,3 0-4 15,-6 1-7-15,6 1-8 0,-3-3-7 0,-5 3-7 0,7-1-13 0,-3-1-22 16,1 1-19-16,-3-2-24 0,-1 3-24 0,2-2-27 0,-1 1-49 0,-1-1-61 15,2 0-88-15,-4 2-102 0,0 0-88 0,0 0-81 0,0 0-87 16,0 0-89-16,0 0-58 0,0 0-45 0,0 0-11 0,0 0 5 0,0 0 18 16,-6-1 18-16,6 1 50 0,-7 1 60 0,2 1 88 0,-1 0 101 0,-3 1 88 15,4 1 80-15,1 1 86 0</inkml:trace>
  <inkml:trace contextRef="#ctx0" brushRef="#br0" timeOffset="-171849.84">10315 12759 265 0,'-3'1'459'0,"1"2"103"0,2-1 73 0,0-2 49 0,0 0 37 0,0 3 30 0,0-3 20 0,0 1 20 0,0-1 14 0,0 3 15 0,0-2 12 0,5-1-48 0,-5 0-74 0,0 2-128 0,6 0-152 0,-3-2-85 0,3 0-57 0,-3 1-33 0,3 1-24 0,-1-2-12 0,4 0-6 0,-3 0-5 0,3 0 1 0,0 0-2 0,0-2-1 0,-4 1-1 0,6 1-4 0,-2 0-5 0,0-2-8 0,0 0-11 0,0 2-14 0,0 0-9 0,-2-1-12 0,3 0-14 0,-1-1-15 0,-4 2-13 0,2-1-16 0,-1 1-12 0,-1-2-12 0,0 2-12 0,-1 0-8 0,2-1-18 0,-1 1-17 0,-1 0-28 0,-1 0-33 0,-1 0-41 0,-2 0-45 0,4 0-43 0,-4 0-40 0,0 0-41 0,0 0-41 0,0 0-93 0,0 0-119 0,0 0-113 16,0 0-112-16,0 0-115 0,0 0-117 0,0 0-37 0,0 0 1 0,-4-2 27 0,4 2 38 0,-5 0 37 0,-1 0 39 0,1 2 37 0,-3-1 43 0,7 2 95 0,-7 0 117 0,7 0 115 0,-3 2 111 0</inkml:trace>
  <inkml:trace contextRef="#ctx0" brushRef="#br0" timeOffset="-170514.19">10968 12487 156 0,'-2'-1'381'0,"-1"1"93"0,-1-2 61 0,4 2 58 0,0 0 58 0,0 0 48 0,0 0 40 15,0 0 31-15,0 0 19 0,0 0 10 0,0 0 9 0,0 0-38 0,0 0-61 16,0 0-122-16,0 0-144 0,4 2-87 0,-1-2-55 0,-1 0-55 0,2 0-51 16,1 0-44-16,-1 0-38 0,-2-2-23 0,7 2-15 0,-6-1-9 0,6-1-6 15,-1-1-2-15,1 2-1 0,0-3-1 0,0 2-2 0,0 0-2 0,-4-1-1 16,4 0-1-16,0 2-1 0,-3-2-2 0,3-1-2 0,-4 2-3 0,4 0-3 16,-3 1-3-16,-1-1 0 0,-1-1-5 0,1 2-2 0,1-1-2 0,-3 2-5 15,1-1 1-15,-2-1-4 0,1 1-4 0,-3 1-3 0,2 0-1 0,-2 0-5 16,0 0-2-16,0 0-1 0,0 0-3 0,0 0 0 0,0 0 2 15,0 0-1-15,0 0 1 0,0 0-5 0,-2 3 0 0,2-2 1 16,0 2-1-16,-3 3 0 0,1-2 0 0,-2 3 2 0,1 0-1 0,-3 1 1 16,1 1 1-16,1 3-2 0,-5-2 1 0,4 2-4 0,-1 0 2 0,-3 2 3 15,4-2-1-15,-4 1-1 0,3 0 1 0,-3 1-1 0,4 1 1 0,-4 0 2 16,3-2 4-16,-3 1 4 0,4 0 6 0,-4-1 9 0,3 1 3 0,-1-2-2 16,2 0-1-16,-1 0 2 0,3-2 3 0,-3-1 10 0,6 0-2 0,-5 0-4 15,5-1-1-15,-4-1-1 0,4 0-1 0,0 1-1 0,0-2-5 0,4-2-5 16,-4 3 4-16,3-3 7 0,-1 2 6 0,4-2 5 0,-3 0 1 0,3 0-2 15,-1-1 5-15,4 2 9 0,0-3 5 0,-3 0 6 0,6 1 1 0,-3-1 0 16,2-2 0-16,-2 1 0 0,6-1-2 0,-4-1-1 0,1-1-7 0,-1 1-5 16,-2-3-5-16,6 2-2 0,-6 0-5 0,0-2-6 0,1 1-3 15,0 0-7-15,-1-1-3 0,-4 2-5 0,4-3-3 0,-4 2 0 0,3 0-5 16,-6 0-4-16,3 2-7 0,-1-3-13 0,1 2-16 0,-1 0-20 0,-4-1-26 16,1 2-28-16,-1-1-27 0,0 2-29 0,4-3-29 0,-4 3-32 15,-4-3-66-15,4 1-83 0,-1 0-86 0,1 0-82 0,-4-1-62 0,2 2-47 16,-1-2-39-16,-1 0-32 0,-1 1-35 0,-1 0-33 0,2 1-20 0,-1-2-17 15,0 0 13-15,-1 2 22 0,-1-1 61 0,2 1 82 0,-5-1 83 0,5 1 87 16,-4-1 68-16,0 0 58 0,4 2 55 0,-4-2 49 0,1 2 62 0</inkml:trace>
  <inkml:trace contextRef="#ctx0" brushRef="#br0" timeOffset="-170240.27">11050 12729 205 0,'-2'-2'334'0,"2"2"53"0,0 0 28 16,0 0 33-16,2-1 30 0,1-1 49 0,1 2 53 0,-2 0 56 0,1 0 59 0,3-1 33 0,-3-2 25 0,3 1-43 0,-1 0-75 0,1 1-89 0,3-3-94 0,-4 1-51 0,4-2-27 0,0 2-30 0,0-1-31 0,0-1-46 0,2 2-56 0,-2-1-63 0,0-1-67 0,2 1-70 0,2-1-74 0,-4-1-93 0,2 1-103 0,-2 1-81 0,0-2-73 0,1 2-78 0,-1-2-82 0,1 1-79 0,-1-1-77 0,-4 0-33 0,0 0-18 0,4 2 0 0,-3-3 5 0,3 3 37 0,-4 0 48 0,3-1 80 0,-3 1 92 0,0-1 77 0,1 2 68 0,-1 0 78 0,3 0 81 0</inkml:trace>
  <inkml:trace contextRef="#ctx0" brushRef="#br0" timeOffset="-169406.22">11462 12493 138 0,'5'-2'305'0,"-1"0"57"0,-2-1 31 0,1 1 25 0,3-1 26 0,-1 0 25 0,2 2 25 0,-1-3 24 0,-1 2 27 0,1 0 22 0,-1-1 21 0,2-1-29 0,-1 2-51 0,-1-1-82 0,1-1-95 0,1 2-47 0,-2-1-30 16,1 0-22-16,-3 2-20 0,-1-1-20 0,2 1-22 0,1-1-16 16,-5 1-15-16,0 1-7 0,0 0-3 0,0 0-7 0,0 0-5 0,0 0-3 15,0 4-5-15,-3-1 2 0,1 3-3 0,-2-2-2 0,2 3 0 16,-5 0-4-16,2 1-1 0,-1 1-6 0,-3 1-9 0,0 1-11 0,4-1-15 15,-4 1-9-15,0-1-7 0,3 0-3 0,-3 0-2 0,0 0 0 0,4 1 1 16,-4-2-1-16,3 0 0 0,1-1 0 0,1 0-1 0,-1 0-2 0,-1 1-3 16,6-3-3-16,-3-1-1 0,1 2-3 0,2-3-2 0,-4 1-2 0,4-3-5 15,0 3-2-15,4-2-5 0,-2-1 1 0,-2-1-1 0,3 1 1 0,3-1-1 16,-1 1 1-16,-1-2-2 0,1-2-2 0,4-1 1 0,-3 2-2 0,3-4-2 16,0 2 1-16,0-3-2 0,-4 2 0 0,4-2 0 0,0 1-3 0,-3-1-3 15,3 0 0-15,-4 1 0 0,1 1 0 0,-1-2 0 0,-1 3 0 0,1 0 1 16,-1 0 1-16,-2 2 2 0,-2-1 1 0,0 2-2 0,0 0 0 0,0 0 0 15,0 0 3-15,0 0 1 0,0 0 2 0,0 0-1 0,0 0 1 0,0 0 4 16,0 4 1-16,0 0 1 0,-2 0 0 0,2 2 0 0,-4-2-2 16,4 3-2-16,-2-1-1 0,-1-1 5 0,3 2-1 0,-4 0-1 0,4-1-2 15,-2 0-1-15,2 0-1 0,-3 0-3 0,3-1-1 0,0-1-4 0,0 2 1 16,-2-2-1-16,2 0 4 0,0 0-1 0,0-1 2 0,0 0-1 16,0 0-2-16,2-2-2 0,-2 1 1 0,0-2 1 0,0 2 0 0,0-2-2 15,3 3 2-15,-3-3-1 0,0 0-1 0,0 1-2 0,0-1-1 0,0 0-1 16,2 2-1-16,-2-2-4 0,4 0-1 0,-4 0 2 0,3-2-4 0,-1 2-2 15,2-1-7-15,1-2-7 0,1-1-6 0,-3 0-4 0,3 1-11 0,3-1-12 16,-4-3-13-16,4 0-14 0,0 0-14 0,0-1-11 0,0-1-14 0,-1 0-15 16,4-1-10-16,-3 1-12 0,-3-2-8 0,5 2-3 0,-2-1-2 0,0-1 4 15,-4 1 7-15,4 1 11 0,-3-2 13 0,3 2 18 0,-4-2 13 16,-1 4 13-16,1-2 17 0,1 0 17 0,-3 2 19 0,3 1 20 0,-3-2 22 16,1 2 26-16,-2 0 24 0,1 2 22 0,-1-1 23 0,-2 1 22 0,4-1 17 15,-4 1 13-15,0 1 9 0,3 0 8 0,-3 0 2 0,0-1 1 16,0 4-2-16,0-2-4 0,0 2-8 0,0 0-11 0,0-2-15 0,0 2-18 15,0 0-13-15,0-3-10 0,0 3-21 0,0 0-21 0,0 0-12 0,0-3-8 16,0 3-5-16,0 0-2 0,0 0-3 0,2-1-3 0,-2 1-2 0,0 0 1 16,0 0-2-16,0 0 0 0,0 0-8 0,0 0-7 0,0 0 2 0,0 0 5 15,0 0 5-15,0 0 2 0,0 0 1 0,0 0 1 0,0 0 2 0,0 0 2 16,0 0 1-16,0 0 1 0,0 0 1 0,0 0-1 0,0 0 1 0,0 0 2 16,0 0 1-16,0 0-1 0,0 0 2 0,0 0 0 0,0 0-1 0,0 0-4 15,0 0-1-15,0 0-1 0,0 0-2 0,0 0-3 0,0 0 1 0,0 0 1 16,0 0-1-16,0 0 2 0,0 0 2 0,0 1 2 0,4 1 5 0,-4-1 9 15,1 2 3-15,-1 0 1 0,4 0 5 0,-4 2 3 0,4-2 5 0,-2 1 1 16,-2 2 4-16,3 2 1 0,-3-1-1 0,2 1 1 16,2 1 4-16,-4 1 6 0,5 1 7 0,-5 1 8 0,4 1 2 0,-1 0-1 0,-1 1 1 15,3 0-1-15,-1-1 4 0,-4 1 7 0,6-1 15 0,-6 1 18 16,3 1 12-16,-3 0 7 0,2-2 0 0,-2 1-1 0,0-1-5 0,0 1-5 16,0-2 7-16,0-1 8 0,0 0 9 0,-2 0 6 0,2-2 3 0,-3 0 2 15,3 0-10-15,-6-2-13 0,6 1-2 0,-4-1 0 0,-1 1 4 0,3-2 5 16,-1 0 1-16,-1 1 2 0,-1-2-2 0,1 1-3 0,2 0-4 0,-1-2-4 15,-3 1-4-15,2-1-5 0,-1 1-6 0,0-1-5 0,-4-1-9 0,3 0-9 16,-3 2-12-16,4-3-57 0,-4 3-27 0,0-2 0 0,-2 2 0 0,-2-2 0 16,2-1 0-16,-1 2 0 0,1-3 0 0,-2 2 0 0,-1 0 0 0,3-1 0 15,-4 1-113-15,1-2-69 0,-1 0-54 0,1 1-56 0,1 0-43 0,-1-2-40 16,-1 0-81-16,4-2-102 0,-1 0-106 0,3 1-102 0,1-2-101 0,1 0-95 16,2 0-55-16,1-1-35 0,2-2 8 0,2 0 29 0,2 1 46 0,2-1 53 15,1 0 41-15,-1-1 37 0,1 0 84 0,4 0 103 0,-3 0 111 16,3-1 116-16,0 2 114 0</inkml:trace>
  <inkml:trace contextRef="#ctx0" brushRef="#br0" timeOffset="-168732.11">11910 12645 310 0,'-1'3'453'0,"-3"-2"59"0,4 2 55 0,0-3 57 0,0 0 48 0,0 2 45 0,0-1 30 16,5-1 25-16,-1 0 19 0,2 0 14 0,-1-1 3 0,0-1-6 16,4-1-132-16,0 0-188 0,6 0-93 0,-6-1-53 0,5-1-53 0,-1 1-48 15,2-3-44-15,-5 3-40 0,5-2-26 0,-1 0-22 0,-1 0-11 0,-2 0-11 16,2 2-9-16,-3-3-8 0,1 3-5 0,-4 0-8 0,1 1-5 0,1-2-4 16,-6 2-4-16,6 0-5 0,-3 0-3 0,-3 0-3 0,3 2-8 0,-6-2-8 15,5 1-10-15,-5 0-13 0,4 2-10 0,-4 0-11 0,0 0-11 0,2-1-10 16,-2 1-12-16,0 0-16 0,0 0-20 0,0 0-24 0,0 0-30 0,-2-3-35 15,2 0-31-15,-4 2-32 0,4-2-25 0,0 1-24 0,-3-1-19 0,1 1-16 16,2 0-14-16,-4-1-6 0,2 0 1 0,-1-2 8 0,-1 4 23 0,-1-2 30 16,5 0 39-16,-6 0 37 0,3 0 48 0,3 0 50 0,-6 1 51 0,6-1 52 15,-5 2 55-15,5-1 55 0,-4 0 51 0,4 1 51 0,0 1 33 0,0 0 25 16,0 0 14-16,-5 0 7 0,5 1 9 0,-4-1 3 0,4 4-1 16,-5-1-5-16,5 1-16 0,-2 1-18 0,-2 1-22 0,4 0-20 0,-3 1-28 15,3 1-27-15,-6 2-23 0,6 1-17 0,-1-1-19 0,-3 1-16 0,4 1-18 16,-4 0-20-16,4 1-23 0,-1 1-31 0,-3-2-55 0,4 1-67 0,-4-1-75 15,4 2-86-15,-2-4-64 0,2 4-58 0,0-4-46 0,0 1-44 0,-3-2-39 16,3 0-33-16,0 0-37 0,0 0-38 0,0-2-31 0,-2-1-35 16,-2 2 29-16,4-4 49 0,0 2 71 0,-3-1 78 0,1-1 59 0,-2-1 52 15,4 2 47-15,0-5 44 0,-5 2 37 0,5-2 35 0,0 4 41 0</inkml:trace>
  <inkml:trace contextRef="#ctx0" brushRef="#br0" timeOffset="-168297.55">12039 12819 34 0,'-4'1'246'0,"2"1"61"0,-1-1 35 16,3-1 25-16,0 0 19 0,-6 0 21 0,6 2 21 0,-3-1 23 0,3-1 24 15,0 0 31-15,0 2 33 0,0-2 11 0,0 0 4 0,0 0-44 0,0 0-66 16,0 0-27-16,3 0-12 0,3-2-6 0,-3 1-10 0,3-1-13 0,-1-1-17 15,4-1-22-15,0-1-23 0,0 1-30 0,2-2-35 0,-2 0-39 0,4 0-44 16,-2-2-54-16,0-1-53 0,1 0-64 0,-1 1-70 16,2-2-80-16,-2-1-84 0,1 1-66 0,-1 1-59 0,-2-3-43 0,2 2-42 15,2-1-37-15,-4 1-39 0,0-1-34 0,-2 1-29 0,2-1-25 0,0 2-26 16,-3 0-5-16,1 2 3 0,-2-1 47 0,1 1 63 0,-3 1 58 0,-1 0 50 16,2 1 44-16,-2 2 38 0,-2 3 41 0,3-3 37 0,-3 3 33 0,0 0 32 15,6-3 66-15,-3 3 80 0,-3 0 115 0,0-1 130 0,0 1 69 0,0 0 34 16,6 0 23-16,-6 0 18 0,0 0 14 0,5 0 13 0,-1 0 15 0,-1 0 13 15,-1 1 17-15,4-1 15 0,1 0-3 0,-2-1-14 0,1 1-47 0,3-2-58 16,0 1-17-16,0-3 2 0,-2 3 6 0,6-2 7 0,-4-1 13 0,0 1 16 16,2 0 8-16,-2-1 9 0,-4 2-1 0,4-1-1 0,2 1-13 15,-4 1-15-15,-1-1-21 0,-1 2-24 0,1 0-21 0,-1 0-18 0,2 0-18 16,-1 2-13-16,-3-1-17 0,-1 1-15 0,3 1-17 0,-1-1-16 0,-4 0-7 16,6 3-3-16,-6-2-1 0,0 1 2 0,3 0 2 0,-3 1 5 0,0 1-2 15,0-1-3-15,0 1-3 0,0 0-2 0,0 0-9 0,-3-1-10 16,3 3-6-16,0-2-5 0,-2 2-8 0,-2-1-9 0,0-1-13 0,4 2-14 15,-5-2-11-15,5-1-12 0,-5 3-15 0,5-3-16 0,-4 1-19 0,-1-2-22 16,1 1-17-16,2-1-19 0,-1-1-16 0,-3 1-13 0,2 0-18 0,-1-1-14 16,3 0-21-16,-1 0-27 0,-3-2-59 0,3 2-71 0,-3-3-76 0,3 0-74 15,1-1-55-15,-2-1-44 0,-1-1-42 0,5-1-44 0,-4 1-60 0,2-5-71 16,-1 2-23-16,3-2-6 0,-4 0 15 0,4-1 23 0,0 0 58 0,0-2 77 16,0 1 81-16,0-2 86 0,0 1 67 0,4-1 60 0,-4 2 59 0,3-4 58 15</inkml:trace>
  <inkml:trace contextRef="#ctx0" brushRef="#br0" timeOffset="-167998.26">12430 12420 70 0,'-6'-5'301'0,"3"2"67"0,3 3 43 0,-6 0 39 0,6 2 42 0,-2 0 58 0,-1 3 68 0,-1 1 55 0,2 2 53 0,-1-1 31 0,-3 2 26 0,3 0-19 0,1 2-39 0,-5 1-92 0,5 0-117 0,-4 1-61 0,-1 1-42 0,5-1-40 0,-5 0-40 0,5 3-58 0,-3-3-66 0,-2 1-58 0,5-2-54 0,-4 0-38 0,3 0-31 0,-1-2-28 0,2-1-27 0,-1 0-36 0,1-1-40 0,-2-1-60 0,4-1-67 16,0 0-60-16,-3-1-56 0,3-1-44 0,0 1-38 0,0-3-33 0,0-2-31 0,0 0-28 0,0 0-26 0,0 0-33 0,0 0-31 0,0 0-29 0,0 0-25 0,0 0 27 0,0 0 53 0,0-5 53 0,-2 0 56 0,2 1 41 0,-4-1 39 0,4 2 32 0,0-3 32 0,0 2 35 0,0-3 33 0,0 2 44 0</inkml:trace>
  <inkml:trace contextRef="#ctx0" brushRef="#br0" timeOffset="-167714.68">12301 12526 114 0,'0'-3'280'0,"-2"0"49"0,2 0 29 0,0 3 23 0,-3 0 19 0,-1 0 22 0,2 2 29 0,-1 2 37 0,1-1 45 0,-2 3 53 0,1 0 55 0,-3 2 0 0,1 1-27 0,-1 1-53 0,-1-1-70 0,2 1-36 0,-4 3-14 0,3-1-11 0,-3 0-8 0,4 1-15 0,-1 1-18 0,1-1-33 0,-2 2-35 0,1-3-45 0,1 3-46 0,1-2-35 0,-1 0-28 0,-1 0-19 0,3-2-10 15,1 1-4-15,-2-2-1 0,4 1 5 0,0-1 6 0,0-1 14 0,0 2 19 0,4-2 12 0,-2 0 10 0,1 1 6 0,3-2 1 16,-1 2 5-16,2-2 1 0,1 1 2 0,-1 0 3 0,4-2-4 0,-2 2-2 16,2-1-6-16,3-1-6 0,-1-1-9 0,1-1-14 0,1 1-9 0,-1-2-10 15,4-1-4-15,-1 0-3 0,1 0-4 0,2-1-9 0,-2-2-60 0,0 1-77 16,-2-1 0-16,2-1 0 0,0-1 0 0,-2 1 0 0,3-1 0 0,-5-1 0 15,4 0 0-15,-3 0 0 0,-1-1 0 0,1-1 0 0,-1 0 0 0,-1 1 0 16,-2-2 0-16,-2 2 0 0,5-2 0 0,-5 0 0 0,0 1 0 16,-2-1 0-16,2 0 0 0,0 0 0 0,0 2 0 0,-3-4 0 0,3 2 0 15,-4 0 0-15,4 0 0 0,-3 0 0 0,-3 0 0 0,3 0 0 0,-1 0 0 16,-1 0 0-16,1 0 0 0,1 0 0 0,-3 0 0 0,1 0 0 0,-2 0 0 16,1-1 0-16,3 1 0 0,-3-2 0 0,-1 0 0 0,2 1 0 0,-4 0 0 15,4-1 0-15,-4-1 0 0,1 1 0 0,-1 1 0 0,0-2 0 16,0 0 0-16,0 0 0 0,0 0 0 0,0-1 0 0,0 1 0 0,-1-2 0 15,1 2 0-15,-4-3 0 0,4 2 0 0,-4-1 0 0,2 1 0 0,-1-1 0 16,-1 2 0-16,2 0 0 0,-1-1 0 0,-3-1 0 0,-3 2 0 0,4 0-562 16,0 0-211-16,-5 0-147 0,1 2-124 0,0-1-114 0,4 1-47 0,-4-1-19 15,0 1 27-15,-2 1 42 0,6 1 60 0,-4 1 65 0,-1 1 64 0,5-2 63 16,-4 2 79-16,4-1 83 0,-4 1 126 0,5 0 144 0,-1 0 140 0</inkml:trace>
  <inkml:trace contextRef="#ctx0" brushRef="#br0" timeOffset="-166685.9">13142 12432 135 0,'-3'1'525'0,"-1"1"125"0,4-1 62 0,0-1 34 0,0 0 23 0,-2 2 15 0,2-2 12 16,0 0 14-16,0 0 14 0,2 3 13 0,-2-2 8 0,4-1-17 0,-4 2-35 15,5-2-182-15,0 0-251 0,3-2-116 0,1 1-50 0,2-1-26 16,-2-1-12-16,5 2-8 0,1-4-4 0,-1 2-6 0,6-3-6 0,-2 1-6 16,2 0-7-16,-2-1 0 0,2-1-2 0,2 2-3 0,-2-1-3 0,-1-1-4 15,-1 0-8-15,-1 1-3 0,1 2-4 0,-4-2-3 0,1 0-6 16,-1 1-4-16,1 0-3 0,-6 1-1 0,3 0-6 0,-1 1-2 0,-2-2-3 16,-3 2-6-16,3 2-4 0,-4-2-4 0,1 1-2 0,1-1-4 0,-2 2-5 15,-1 1-3-15,-2-3-6 0,1 3-1 0,-3 0-4 0,2-2-3 0,-2 2-3 16,0 0-2-16,0 0-5 0,0 0 0 0,0 0-3 0,0 0-3 0,0 0 2 15,0 0-4-15,0 0-2 0,-5 2-8 0,3-1-7 0,-2 1-8 0,-1 1-10 16,-2 0-10-16,1 0-13 0,-3 3-17 0,-2-2-18 0,2 4-26 0,-5-2-25 16,3 3-21-16,-2 0-24 0,-1 0-18 0,-1-1-17 0,-3 2-20 0,4 0-28 15,-1-1-61-15,1 2-77 0,-4-1-71 0,3-1-66 0,1 2-49 0,-1-2-37 16,1 0-33-16,-1 0-30 0,1 1-53 0,0-2-61 0,-1-1-18 16,4 1 2-16,-1-1 20 0,1-1 30 0,2 0 67 0,0 0 84 15,0-1 84-15,-1-1 77 0,5 0 64 0,1 0 57 0,3-1 55 0,1-3 59 16</inkml:trace>
  <inkml:trace contextRef="#ctx0" brushRef="#br0" timeOffset="-166346.68">13187 12564 36 0,'-1'2'287'0,"1"2"98"0,-4 0 69 0,4-1 55 0,0 2 68 0,-2 1 68 16,2 1 51-16,0 1 49 0,0-2 28 0,-3 1 22 0,3 0 13 0,0 4 12 16,0-2-70-16,0 0-105 0,0 2-94 0,0-1-90 0,0 1-64 0,0 1-55 15,0 0-65-15,0 0-69 0,0 0-52 0,0 0-45 0,0-1-30 0,0 2-21 16,0-1-13-16,0-1-11 0,0 2-12 0,0-3-12 0,3 1-14 0,-3 1-11 15,0-3-16-15,2 0-11 0,-2-2-22 0,0 2-22 0,4-3-42 16,-4 0-49-16,1-1-64 0,-1 1-69 0,4-3-58 0,-4 0-50 0,0 0-44 16,4-3-35-16,-3 1-41 0,-1-1-37 0,4 0-46 0,-4-1-46 0,0 1-34 15,6-5-28-15,-6 1 18 0,5-2 40 0,-5 1 58 0,4-1 66 16,-1 2 58-16,-1-3 49 0,2 2 47 0,-3-1 41 0,3-1 45 0,0 3 46 16,-3-2 56-16</inkml:trace>
  <inkml:trace contextRef="#ctx0" brushRef="#br0" timeOffset="-165982.89">13282 12694 172 0,'0'-6'319'0,"0"2"52"0,3 0 33 16,-3 2 39-16,2-1 38 0,2 1 53 0,1-1 59 0,-1 2 55 0,-3-2 53 16,8 0 36-16,-3-1 25 0,3 0-37 0,0-2-67 0,0 0-81 0,2 0-94 15,2-1-46-15,-3 0-25 0,5 0-34 0,-1 0-35 0,-1-1-48 16,1 1-55-16,1 1-50 0,-1-2-52 0,-3 1-30 0,2 0-21 0,1 2-12 16,-3-1-7-16,2 1-8 0,-2 1-3 0,3-1-5 0,-5 1-2 0,0 1-4 15,0-1 1-15,2 2-4 0,-4-1-2 0,1 1-1 0,1 1 1 16,-4-1-1-16,2 1 2 0,-1 1-1 0,-1-2 1 0,1 2 0 0,-3 0 3 0,3 0 3 15,-3 2 6-15,3-1 3 0,-1 1 4 0,-1 1 5 0,-1 0 6 0,-1-1 3 16,4 3 5-16,-3 1 3 0,1-1 1 0,-2 2 0 0,1-1 0 16,-1 3 0-16,2 0-1 0,-4 0-3 0,0 2-5 0,0-1-3 0,0 2-6 15,0-1-6-15,0 0-7 0,0 2-8 0,-4 0-4 0,4-1-7 0,-2 0-5 16,-1 0-7-16,1 0-5 0,-2 0-3 0,4-1-2 0,-3-1-5 0,1-1 1 16,-2 0-4-16,2-2-4 0,-1 3-3 0,-1-3-3 0,4-1-10 0,-5 2-12 15,5-3-18-15,-6 2-20 0,3-3-19 0,1 2-23 0,-2-2-17 0,1 0-18 16,-3 0-25-16,4-1-21 0,-5 2-52 0,7-4-63 0,-5 0-82 0,-1 3-89 15,3-3-65-15,1-1-52 0,-2 0-43 0,1 0-38 0,3 0-65 16,-6-3-74-16,4 0-25 0,-5 0-2 0,5-1 13 0,-1-1 21 0,-3 0 46 16,3 0 65-16,-3 0 83 0,1-1 93 0,1 0 75 0,-1 2 64 0,1-2 60 15,-1-1 60-15</inkml:trace>
  <inkml:trace contextRef="#ctx0" brushRef="#br0" timeOffset="-165723">13419 12633 138 0,'-4'-2'324'0,"-1"2"67"0,1 0 43 0,-1 0 50 0,-1 3 54 15,3 2 65-15,1-1 65 0,-2 1 45 0,-1 1 32 0,1-1 23 0,-1 3 15 16,1 0-35-16,3-1-59 0,-3 2-95 0,-2 0-111 0,3 0-63 0,-3 2-42 16,5-1-45-16,-3 2-47 0,0-1-66 0,3-1-70 0,-3 0-45 0,0 1-36 15,3-2-23-15,1 0-17 0,0-2-17 0,0 1-17 0,0 0-14 0,1-3-14 16,3 2-21-16,-4-3-23 0,0 1-44 0,4-3-48 0,-3 3-50 0,3-2-49 16,0-1-51-16,-3-1-52 0,-1-1-43 0,6 0-40 0,-6-1-39 0,3-1-38 15,3 1-46-15,-2-4-49 0,-3 1-36 0,3-1-31 0,-4 1 16 16,4-3 31-16,-3 2 47 0,3-1 50 0,1 0 52 0,-5-2 53 0,6 2 44 15,-3 0 43-15,1 0 46 0,1 0 47 0,1 0 56 0</inkml:trace>
  <inkml:trace contextRef="#ctx0" brushRef="#br0" timeOffset="-165396.89">13515 12655 40 0,'0'3'309'0,"0"0"77"0,0 2 53 16,-4-1 51-16,4 4 52 0,0 1 60 0,-2-2 67 0,-1 2 45 0,3 0 37 15,-6 2 23-15,6-2 14 0,-3 0-18 0,1 1-39 0,-2-2-104 0,3-1-135 16,-3 0-76-16,0 1-50 0,2 1-55 0,-1-3-56 0,3 2-77 0,0-3-80 15,-4 2-88-15,4-1-86 0,-2-2-92 0,2 0-91 0,0 1-69 16,0-2-57-16,0 0-57 0,0 2-53 0,2-4-52 0,-2 2-50 0,0-3-67 16,0 0-68-16,0 0-22 0,0 0 1 0,0 0 35 0,0 0 46 0,0 0 67 15,0 0 75-15,0 0 62 0,0 0 57 0,0 0 51 0,0 0 52 0,0 0 51 16,0 0 53-16</inkml:trace>
  <inkml:trace contextRef="#ctx0" brushRef="#br0" timeOffset="-165081.43">13319 12793 213 0,'-3'2'330'0,"-3"-1"38"0,5 1 25 0,-3-1 22 0,0 1 26 0,4-1 26 16,0-1 38-16,-1 2 39 0,-3-1 44 0,4-1 46 0,0 0 23 0,0 0 17 16,0 0-69-16,0 0-110 0,0 0-45 0,0 0-20 0,0 0-13 0,4 0-8 15,-3 0-16-15,3 0-16 0,1-1-28 0,-1 1-30 0,-2-2-32 0,5 2-34 16,-1-1-22-16,-5-1-18 0,7 2-11 0,-3-1-8 15,0-1-8-15,1-1-5 0,1 1-2 0,-1 1-2 0,-1 0 2 0,0-2-3 0,-1 1 1 16,1-1-1-16,1 2-5 0,1-1-5 0,-2 1-10 0,1-3-11 16,-2 3-11-16,1 0-14 0,-3-1-8 0,5-1-10 0,-5 2-6 0,5-1-7 15,-5-1-6-15,3 2-6 0,-1 1-6 0,1-2-6 0,-1 0-6 0,-2 1-3 16,1 0-2-16,3 1-4 0,-3-2-1 0,-1 2-1 0,2-1-1 0,1 1 0 16,-1-2-1-16,1 2-2 0,-1 0-2 0,-2-1-2 0,1-1-2 0,3 2-2 15,-3-1-1-15,-1-1-5 0,2 2-1 0,1 0-4 0,-1-1-4 0,-4 1-1 16,5 0-5-16,-5-2-1 0,4 2-2 0,-2-1-1 0,-2 1-1 0,3 0-5 15,-3 0-2-15,4 0-2 0,-2-2-2 0,-2 2-2 0,0 0-11 0,3 0-15 16,-3 0-23-16,0 0-27 0,2 0-38 0,-2 0-39 0,0 0-46 0,0 0-44 16,0 0-35-16,0 0-33 0,0 0-67 0,0 0-83 0,0 0-94 0,0 0-104 15,0 0-80-15,0 0-74 0,0 0-78 0,0 0-79 0,-5 5-11 16,5-4 18-16,0-1 30 0,-6 3 40 0,3 0 35 0,-3 0 31 0,4 1 68 16,-1-2 87-16,-3 1 95 0,3 0 105 0,-1 0 91 0,-1 0 89 15</inkml:trace>
  <inkml:trace contextRef="#ctx0" brushRef="#br0" timeOffset="-164838.87">13323 12894 246 0,'-7'3'472'0,"5"0"121"0,-3 0 88 0,1-2 48 0,0 4 34 16,4-4 25-16,-1 2 24 0,1-1 18 0,0-2 14 0,-4 3 10 0,4-3 1 16,0 0-49-16,0 0-73 0,0 0-141 0,0 0-176 0,0 0-99 0,4 1-70 15,-3-1-32-15,3 0-16 0,1 0-8 0,-1 0-10 0,1 0-2 0,1 0-5 16,-1 0 8-16,4 0 10 0,0 0 7 0,-3 0 7 0,3 0 1 15,0 0-2-15,0-1-6 0,0 1-6 0,0-2-12 0,2 1-9 0,-2-1-6 16,2 2-7-16,-2 0-6 0,0-1-8 0,0 1-6 0,2 0-4 0,-2 0-7 16,0-2-6-16,0 1-5 0,0 1-2 0,-2 0-5 0,2-4-5 0,0 4-5 15,0-1-64-15,-3 0-36 0,3-1 0 0,0 2 0 0,-4 0 0 0,4-1 0 16,0-1 0-16,-3 2 0 0,3 0 0 0,-4 0 0 0,4 0 0 16,-3 0 0-16,3 0 0 0,-4 0 0 0,1 0 0 0,-3 0 0 0,3 0 0 15,-3 0 0-15,3 0 0 0,-6 0 0 0,5 0 0 0,-5 0 0 0,0 0 0 16,0 0 0-16,4 2 0 0,-4-2 0 0,0 0 0 0,0 0 0 0,3 0 0 15,-3 0 0-15,0 0 0 0,0 0 0 0,0 0 0 0,0 0 0 0,0 0 0 16,0 0 0-16,0 0 0 0,0 0 0 0,2 0 0 0,-2 0 0 0,0 0 0 16,0 0 0-16,0 0 0 0,0 0 0 0,0 0 0 0,0 0 0 0,0 0 0 15,0 0 0-15,0 0 0 0,0 0-254 0,0 0-343 0,-2-2-126 0,-1 1-136 16,-1-1-120-16,4 2-109 0,-5-1-64 0,1-2-42 0,2 0 11 0,-3-1 36 16,1 3 55-16,-1 0 61 0,-1-1 65 0,-1 1 67 0,2-1 83 0,-1 2 93 15,-3-3 120-15,4 3 131 0,-4-1 123 0,3-1 121 0</inkml:trace>
  <inkml:trace contextRef="#ctx0" brushRef="#br0" timeOffset="-159794.99">14095 12343 81 0,'0'-2'376'0,"0"2"175"0,4-1 88 0,-4 1 50 0,0 0 29 0,2-1 22 0,-2 1 24 0,0 0 25 15,0 0 20-15,0 1 14 0,0 0 10 0,0 3 11 0,0-1-85 0,3 1-124 16,-3 2-155-16,0-1-168 0,2 2-83 0,-2-1-47 0,0 3-26 16,0 0-18-16,0 0-23 0,4 0-22 0,-4 0-16 0,0 2-11 0,4-1-11 15,-3-1-11-15,-1 2-8 0,0-2-6 0,4 0-3 0,-4 0-5 16,0 0-2-16,2-2-4 0,-2 1-2 0,0-1-2 0,3 1-2 0,-3-2-4 16,0 1-4-16,0-1-8 0,0 0-5 0,-3-1-4 0,3 1-4 0,0-4-7 15,-2 5-5-15,2-4-8 0,0 0-8 0,0 0-4 0,0-3-7 0,0 1-8 16,0-1-5-16,0 0-2 0,0 0-4 0,0 0-2 0,0 0-1 0,0 0 1 15,0 0-1-15,0 0 2 0,0-1 2 0,0-1 4 0,0-1 3 0,2-1 3 16,-2 1 3-16,3-2 6 0,-3-1 6 0,0 2 5 0,4-3 5 0,-2 2 5 16,-2-1 6-16,0-1 3 0,3 0 9 0,-3 1 9 0,4 2 9 15,-2-2 11-15,1 0 5 0,-1 0 11 0,2 1 6 0,0 1 8 0,-3-1 5 16,5 1 5-16,1-1 5 0,-5 1 1 0,7-1 7 0,-4 1 2 0,4-1 3 16,-3 1 1-16,3-1-1 0,0 1-1 0,0-1-2 0,-4 2-3 0,4-1-3 15,2 1-2-15,-4-2-2 0,-1 2-2 0,5-1-3 0,-4 1-2 0,0 0-2 16,0 0-1-16,-1 0-4 0,-1-1-4 0,1 2-7 0,-3 0-4 0,3 2-3 15,-3-1-3-15,-1-1-4 0,-2 2-4 0,4 0-4 0,-4 0-6 16,0 0-6-16,0 0-4 0,0 0-13 0,0 3-11 0,0-3-16 0,0 3-16 16,0 2-19-16,-4-2-23 0,4 3-42 0,-2-1-50 0,-1 2-52 0,-3 2-56 15,3-2-42-15,-3 2-34 0,3-2-28 0,-3 3-27 0,1-2-10 0,-4 0-4 16,3 0 3-16,3-2 8 0,-6 1 18 0,3-1 20 0,1 0 44 0,-4 0 46 16,3-1 58-16,1 0 56 0,-1 0 46 0,-1 0 41 0,2-1 38 0,-1 0 33 15,1 1 27-15,-2-2 23 0,5 0 17 0,-2 2 18 0,-1-3 13 0,1 3 15 16,4-2 17-16,-2 0 19 0,2 0 18 0,-3 0 19 0,3 0 17 0,0 0 17 15,0 0 19-15,0 0 24 0,0 0 17 0,0 2 12 0,0-3 11 16,0 2 10-16,3-1 3 0,-3-2 1 0,2 2-4 0,-2 0-7 16,4-1-9-16,-4 0-8 0,3 2-17 0,-1-3-17 0,-2 1-22 0,0-1-21 15,4 2-18-15,-2-1-17 0,-2 1-15 0,0-2-15 0,3 2-14 0,-3 0-11 16,0-1-11-16,0 2-9 0,0-1-8 0,0 1-10 0,0 1-6 0,0 1-3 16,0 0-5-16,0 0-5 0,0 0-5 0,-3 2-6 0,3-2-3 0,-2 1-2 15,-2 0-2-15,4 0-2 0,-5 0-2 0,5 1-1 0,-4-2-3 0,2 1-1 16,-1 1-1-16,-1-2 1 0,2 0 1 0,-1 0 0 0,3 0 1 0,-2 0-1 15,-2-2 2-15,4 1 1 0,0 1 1 0,-3-2-1 0,3 1 2 0,-2-2-1 16,2 1 4-16,-4 1 2 0,4-1 2 0,0 1 2 0,0-1 1 0,0 1 1 16,-1-1 1-16,1-1 1 0,-4 2-2 0,4-2 1 0,0 0-1 0,0 0 1 15,0-2-1-15,0-1 1 0,0 0-1 0,0 0-1 0,0 3 2 0,0-3-2 16,4 2 1-16,-4-2-1 0,1 1 2 0,-1 1 4 0,6-2 0 16,-3 0-2-16,1 0 2 0,1-2 0 0,1 1 0 0,3-1-1 0,-4-1-4 15,8-1-1-15,-6-2-6 0,6-1-9 0,-2 0-7 0,1 0-10 0,-1-4-11 16,4 2-14-16,-3-1-15 0,3-3-18 0,-4 2-24 0,3-1-27 0,-1-1-38 15,-2 0-45-15,3 1-39 0,-1-2-38 0,-2 3-28 0,-2-1-26 16,2-2-17-16,-2 2-11 0,0 0-3 0,0 2 0 0,0-2 9 0,-4 0 11 16,4 3 20-16,-3-3 26 0,-1 3 38 0,2-2 44 0,-1 2 38 0,-1 0 40 15,-1 2 33-15,1-2 32 0,1 1 22 0,-3 0 21 0,-1 1 17 0,2 1 14 16,1 2 14-16,-5-2 13 0,5 1 16 0,-5 2 20 0,4-1 16 0,-4 2 20 16,0-1 19-16,0 3 21 0,0 0 19 0,0 0 25 0,0 0 23 0,0 0 20 15,0 0 19-15,0 0 14 0,0 0 13 0,0 0 5 0,0 0 1 0,0 0-6 16,0 0-10-16,0 0-15 0,0 0-15 0,0 0-18 0,0 0-22 0,0 0-22 15,0 0-21-15,0 0-22 0,0 0-21 0,0 0-19 0,0 0-18 16,0 0-15-16,0 0-9 0,0 0-9 0,0 0-3 0,0 0-5 0,0 0 1 16,0 0 1-16,0 0 3 0,0 0 0 0,0 0 3 0,0 0 1 0,0 0 4 15,6 0 1-15,-6 0 3 0,0 0 3 0,5-1 1 0,-1 1-4 16,-4-2 0-16,5 2-3 0,-1-1-3 0,-1-1 0 0,3 1-2 0,-5-1-2 16,7 1-2-16,-3-1-5 0,1-1-2 0,-3 1-4 0,3 0-2 0,-1 0-4 15,0-1-2-15,-1 2-2 0,1-2 1 0,1 0 1 0,-2 1-2 0,1 0-2 16,-1 0-1-16,-3 0-1 0,3 2 1 0,1-1 0 0,-5-1-2 0,4 1 1 15,-4 1-1-15,0-2 2 0,0 2-1 0,0 0-1 0,0 0-2 0,0 0-1 16,0 0 2-16,0 0 0 0,0 0-1 0,0 0-1 0,0 0 1 0,0 0-1 16,0 0 1-16,0 0 2 0,0 0-2 0,0 0-2 0,0 3 1 0,-4-1 2 15,3 1 2-15,-3-2-1 0,0 4-1 0,-1-2-1 0,3 1 2 0,-5 1 1 16,1 1 1-16,1-2 0 0,1 2 1 0,-1 0 1 0,-4 0 1 0,4 0 4 16,1 2 4-16,-3-2-1 0,-1 1 4 0,3 1 2 0,0-1 1 15,-4 2-2-15,5 0 1 0,-3-2-1 0,-1 4 3 0,3-2 2 0,0 2-1 16,-1-3 2-16,-1 5 0 0,2-3-1 0,-1 2-1 0,3 0 2 0,-3-1 0 15,4 2 0-15,-5-2 3 0,5 0 5 0,-1 0 2 0,1 1 4 16,-2 0-1-16,4-3 2 0,0 2 3 0,0-1 5 0,0-1 1 0,0 0 1 16,0 0 2-16,0-1 3 0,4-1 3 0,-2 1 5 0,1-1 2 0,3-1 4 15,-3-2-1-15,3 3 1 0,-1-3 4 0,1 1 0 0,3-3-1 0,0 3-2 16,-4-3-1-16,8-1 1 0,-6 1 0 0,6-2-3 0,-3 1-4 0,0-1-5 16,2-1-3-16,-1 1-5 0,-2-2-5 0,2 2-2 0,-2-1-1 0,0-1-5 15,0 1-6-15,2-1-1 0,-2 0-4 0,-4 1-2 0,4 0-4 0,-3-1-2 16,1 1-2-16,-1-1-2 0,-1 1-2 0,0-1-2 0,-1 2-1 0,1-1-2 15,-1-1-2-15,-2 1-2 0,1-1-1 0,1 0 1 0,-2 2-1 0,1-1 1 16,-3 0-4-16,0 1-2 0,2 0-5 0,2-2-8 0,-4 1-9 16,0 1-10-16,4-2-13 0,-3 1-18 0,-1-1-17 0,4 1-14 0,-4-2-17 15,4 1-16-15,-4 2-15 0,0-1-12 0,0-3-19 0,0 4-18 0,0-2-44 16,0-1-50-16,0 0-68 0,-4 1-78 0,4-1-55 0,-4 0-41 16,4 1-45-16,-1 0-42 0,-3-1-55 0,-2 1-57 0,3-1-40 0,1-1-33 15,-5 0-1-15,1 2 12 0,1 0 41 0,1-1 58 0,-1 0 78 0,0 0 89 16,-5 2 67-16,5-3 59 0,1 2 59 0,-1 0 62 0,1-1 70 0</inkml:trace>
  <inkml:trace contextRef="#ctx0" brushRef="#br0" timeOffset="-159418.65">14643 12634 160 0,'4'-3'270'0,"-4"0"36"0,2 2 23 0,2-3 17 0,-4 3 14 0,3 0 17 0,-1-1 14 0,2 2 21 0,-3-1 20 0,3 1 20 0,1-2 22 0,-1 2-32 0,-2-1-52 0,5 1-45 0,-1-2-43 0,-1 2-15 0,0 0-1 0,-1 0-2 0,1-1 1 16,1 1-1-16,-3 0-3 0,3 0-4 0,-3 0-9 0,-1 0-8 0,2 0-12 0,-4 0-13 0,4 0-12 0,-3 1-12 0,-1-1-10 0,0 0-13 0,0 2-9 0,0 1-12 0,0-3-8 0,0 3-12 0,0 1-11 0,-1 1-9 0,-3-1-10 0,0 1-7 0,2 1-8 0,-3 0-8 0,-2-2-10 0,1 2-9 0,1 0-9 0,0 2-3 0,-4-3-5 0,3 2-2 0,-3-3-2 0,4 2 0 0,-3 0 3 0,1-1 1 0,0-1 1 0,-2 0 5 0,3 1 4 0,1 0 5 0,0-1 7 0,-1-1 2 0,-1 0 4 0,5 0 1 0,-3-1 1 0,1-1 4 0,0 1 1 0,4-1 1 0,0-1-2 0,0 0 0 0,0 0-2 0,0 0-3 0,0 0-7 0,0 0-5 0,0 0-9 0,0 0-8 0,0 0-9 0,0 0-9 0,0 0-7 0,0 0-4 0,0 0-7 0,0 0-2 0,0 2-1 0,0-2-5 0,8 0 0 0,-7 0-4 0,5 0-2 0,-2-2-1 0,1 2 1 0,0-1-4 16,4-1-5-16,-3 2-13 0,3-1-16 0,-2-2-23 0,0 1-28 0,2-1-24 0,-3 0-26 0,3 0-30 0,0 0-37 0,0-1-78 0,0 0-104 0,-4 0-92 0,4 1-91 0,1-1-79 0,-1 1-74 0,-2-2-76 0,0 2-73 0,0-1-20 0,-3-1 6 15,5 2 17-15,-4-1 16 0,1 2 29 0,1-2 36 0,0 2 79 0,-3-1 99 16,1 0 95-16,4 2 89 0,-3-3 84 0,3 2 79 0</inkml:trace>
  <inkml:trace contextRef="#ctx0" brushRef="#br0" timeOffset="-158912.98">15134 12297 72 0,'0'-2'361'0,"-4"-1"165"15,4 3 100-15,-2-1 68 0,2 1 47 0,-3 1 30 0,3-1 25 0,0 0 17 16,-2 3 12-16,2-3 10 0,-4 0 7 0,4 0 5 0,0 0-84 0,0 0-121 15,0 0-150-15,0 0-161 0,0 0-97 0,0 0-66 0,0 0-42 0,0 0-32 16,0 0-17-16,0 0-13 0,0 0-7 0,0 2-6 0,6-1-1 0,-6 1-4 16,3-1 1-16,3 1-1 0,-3 0 1 0,-1 0 1 0,3 0-2 0,3 1 2 15,-3-2-1-15,1 2-2 0,-1 0-3 0,2-1 0 0,-1 0-2 0,-1 2-2 16,1-1-2-16,-1-2-5 0,4 2 0 0,-5 0 0 0,1 0-1 0,0 0 0 16,5-1 2-16,-5 1 1 0,-1 0 4 0,1 0 4 0,-1-2-2 0,1 2-3 15,0-1-2-15,-1-1 0 0,1 1 2 0,1-1 0 0,-2 1 1 0,-1-2 1 16,-1 1-2-16,2-1-2 0,1 0-3 0,-5 2-1 0,5-2-3 0,-5 0-6 15,0 0-2-15,0 0 2 0,4 0-1 0,-4 0-2 0,0 0-3 16,0 0-2-16,4 0-3 0,-4 0-3 0,0 0-1 0,0 0-3 0,0 0-9 16,0 0-10-16,0 0-22 0,0 0-30 0,0 0-26 0,0 0-28 0,0 0-41 15,0 0-47-15,0 0-89 0,0 0-110 0,-4 0-89 0,0 0-80 16,3 1-75-16,-3 1-73 0,-1 1-78 0,1 0-78 0,-1-2-20 0,-5 2 11 16,5 0 18-16,0 0 23 0,-4 2 38 0,3-2 43 0,-1 1 92 0,-4-1 112 15,6 0 87-15,-4 0 81 0,5 0 77 0,-7 1 74 0</inkml:trace>
  <inkml:trace contextRef="#ctx0" brushRef="#br0" timeOffset="-158522.25">15054 12487 262 0,'-2'3'359'0,"-1"-2"35"0,1 1 26 0,-2 0 25 0,4-2 44 16,0 0 54-16,0 3 59 0,6 0 63 0,-6-2 42 0,5 1 32 0,-1-1 4 16,1-1-7-16,4 2-95 0,0-2-135 0,-3 0-62 0,6-2-30 0,-3 2-24 15,2-3-19-15,0 0-42 0,2 2-49 0,-2-2-58 0,1-2-61 0,-1 2-40 16,2-1-31-16,-2 1-23 0,1-2-13 0,-1 1-12 0,0-1-9 0,-2 1-4 15,0 1-7-15,0-2-2 0,0 2-4 0,0-1-2 0,-3 1-5 16,3 0-2-16,-4 0 1 0,0 0-2 0,1 1 0 0,-2-1-2 0,1 2 2 16,-1-1 0-16,-3 1 2 0,-1-1-2 0,0 2-2 0,4 0 1 0,-4 0-1 15,0 0 1-15,0 0-1 0,0 0-1 0,0 0 0 0,0 0 0 0,4-1 0 16,-4 1-1-16,0 0-1 0,0 0 1 0,1 0-1 0,-1 0 4 0,4 1 1 16,0-1 1-16,-3 0 2 0,3 2 0 0,-2-1 2 0,-2-1 2 0,4 2 7 15,-4-1 2-15,3 2 7 0,-1-1 4 0,-2 1 4 0,4 1 4 0,-4-1 4 16,1 2 3-16,-1-1 6 0,0 2 3 0,0 0 6 0,0 1 3 0,-1 1 4 15,-3 0 2-15,4-1 2 0,-5 2-1 0,1-1 2 0,2 1-1 16,-3-1-5-16,-3 0-4 0,3 2-1 0,1 0-4 0,-3-2-6 16,0 0-7-16,0 1-5 0,-2 0-5 0,0 0-8 0,-4-1-6 0,6 1-11 15,-6-2-15-15,4 2-20 0,-2-3-16 0,2 2-18 0,-2-1-18 0,-1-1-17 16,3 0-16-16,-2 0-15 0,-2-1-32 0,6 1-34 0,-6-2-76 0,4-1-95 16,0 0-80-16,2 0-74 0,-2-2-62 0,0 1-56 0,3 0-74 0,-1-2-77 15,2-2-35-15,-1-1-14 0,1 0 2 0,1 0 11 0,-1 0 26 0,5-1 33 16,-4-1 79-16,4 1 93 0,0-1 83 0,0-1 79 0,0 0 73 0,4 2 73 15</inkml:trace>
  <inkml:trace contextRef="#ctx0" brushRef="#br0" timeOffset="-158239.15">15101 12541 225 0,'0'0'341'16,"0"0"52"-16,0 0 31 0,0 0 46 0,0 0 53 0,4 2 63 0,-4-1 66 16,3 1 47-16,-1-1 38 0,2 0 25 0,-2 3 24 0,1-1-47 0,3-2-77 15,-3 1-84-15,3 1-86 0,-1 0-47 0,0-2-23 16,5 0-42-16,-1 3-43 0,-4-3-57 0,4 1-61 0,0-1-42 0,0 2-34 0,0-3-25 15,0 2-17-15,-2-1-14 0,1-1-12 0,-1 0-9 0,0 2-11 16,-1-2-7-16,-1 0-6 0,0 0-6 0,3 0-7 0,-3 0-8 0,-3 0-11 16,2 1-11-16,1-1-11 0,-5 0-15 0,0 0-15 0,0 0-20 0,0 0-22 15,0 0-40-15,0 0-50 0,0 0-77 0,0 0-86 0,0 0-72 0,0 0-62 16,0 0-48-16,0 0-41 0,0 0-36 0,-5 0-33 0,1 0-29 0,2 1-31 16,2-1-32-16,-9 0-36 0,5 0 13 0,-1 0 39 0,-4 0 71 0,4 0 88 15,-1 0 68-15,-3 0 62 0,4-1 50 0,-4 1 45 0,0 0 43 0,3 0 40 16,-3 0 42-16</inkml:trace>
  <inkml:trace contextRef="#ctx0" brushRef="#br0" timeOffset="-157804.42">15096 12571 112 0,'-4'0'280'0,"-1"0"48"0,-1 0 27 0,3 2 20 16,-3-1 18-16,1 1 24 0,1 1 25 0,4-2 37 0,-5 2 44 0,1 0 54 15,2 0 55-15,-1 0 1 0,3 0-23 0,-6 2-57 0,6-1-70 16,-3 1-30-16,1-1-18 0,-2 2-7 0,2 2-9 0,-1-2-14 0,-1 1-17 16,4 1-31-16,-2-1-38 0,-1 1-45 0,1-1-54 0,-2 1-37 0,1 1-36 15,1-2-23-15,-2 1-19 0,1-1-13 0,3 0-10 0,-2 0-8 0,2-1-8 16,-4-1-6-16,4 2-6 0,0-3-3 0,0 2-3 0,0-2-2 0,4 0-1 15,-2 0-3-15,-2-1 0 0,3 2 0 0,3-3-1 0,-3 2 1 0,3-1 1 16,-1-2 1-16,2 1-2 0,1-1-2 0,-1 1 1 0,0-2-2 0,6 0-3 16,-2 0-4-16,-2 0-1 0,3-2-5 0,-1 1-5 0,2-2-3 0,-2 0-2 15,-1 1-1-15,3-1-3 0,-2-1-1 0,2 1-4 0,-2-2-1 0,1 0-4 16,-1 1-1-16,2 0-1 0,-2-2 2 0,1-1-1 0,-1 2-2 0,4-1-1 16,-6-2 4-16,5 1 2 0,-3-1-2 0,3-1-7 0,-5 2-4 0,6-2-3 15,-2 0 0-15,-3 1 2 0,3-2-2 0,-2 1-5 0,2 0-4 16,-6-2-3-16,5 2 0 0,-1 0 0 0,-2-1-2 0,-3 1-4 0,3 0 3 15,0 0 5-15,0 0 2 0,-4 0 5 0,1 0 0 0,1 0 3 0,0 0 0 16,-3 3 2-16,1-2 2 0,-1 1 2 0,1 0 2 0,-1 3 1 16,-2 0 3-16,-2-1 1 0,3 2 1 0,-3 1-2 0,0 2 1 0,0-2-1 15,0 2 0-15,0 0-1 0,0 0 2 0,0 0 2 0,0 0 2 0,0 0 1 16,0 0 1-16,0 0 1 0,0 0 2 0,0 0 1 0,0 0 2 0,0 0 2 16,0 0 2-16,0 0-1 0,0 0 4 0,0 0 1 0,0 0 3 0,0 0 5 15,0 2 5-15,0 0 4 0,0 1 1 0,0 0 3 0,-3 0 1 0,3 3 2 16,0-1 0-16,0 1 0 0,-2 1-1 0,2 1 1 0,-4-1-1 0,4 0-2 15,0 3-5-15,0-3-4 0,-3 2-5 0,3 0-6 0,0 0-2 0,-2 0-5 16,2 0-9-16,0 0-12 0,0 0-18 0,0 0-23 0,-4-1-16 16,4 1-14-16,0 0-22 0,-2-2-27 0,-1 0-47 0,3 0-52 0,0 0-95 0,-4-2-110 15,4 1-91-15,-2 0-81 0,-1-2-77 0,1 0-74 0,-2 1-56 16,1 0-50-16,1-2-17 0,-2 0 0 0,-1-1 14 0,1 2 26 0,-1-1 43 16,1-2 53-16,-1 2 92 0,-1 0 113 0,1 0 90 0,0 0 83 15,-3 2 83-15,3-4 82 0</inkml:trace>
  <inkml:trace contextRef="#ctx0" brushRef="#br0" timeOffset="-156846.52">15040 12840 277 0,'-6'1'435'0,"1"-1"79"0,1 3 48 0,-1-3 41 0,3 3 41 0,-2-2 38 0,4 3 41 0,-3-3 29 0,3 1 22 0,0-2 12 0,-2 1 13 0,-2 1-55 0,4-2-87 0,0 4-124 0,0-1-141 0,0 2-74 0,0-2-44 0,0 1-40 0,0 2-35 0,0 0-36 0,0 0-35 0,4 0-22 16,-4 2-17-16,2-2-10 0,-2 1-5 0,0 1-4 0,0-1-1 0,0-1-1 0,0 2-2 0,0-1 1 0,0 1 2 0,0-1-1 0,0 1-2 0,0-2-3 0,-2 1-5 0,-2 1-2 0,4-1-8 0,0-1-6 0,-3 2-5 0,3-1-5 0,-2-3-4 0,-2 3-7 0,4-1-4 0,0-2-5 0,-2 2-5 0,-1-1-2 0,3-2-1 0,0 1-4 0,-4-2-3 0,4 0-1 0,0-2-1 0,0 4-2 0,0-4-1 0,0 0-2 0,0 0-4 0,0 0 1 0,0 0-4 0,0 0-1 0,0 0-1 0,0 0-2 0,0 0 0 0,0 0 0 0,0 0 3 0,0 0 0 0,4 0 1 0,1-2 2 0,-1 0 3 0,1 0 3 0,4-3 3 0,2 1 2 15,-2-2-1-15,6-2 1 0,-1 1 1 0,1-4 3 0,3 1 3 0,2-1 0 0,-2-1-2 0,2-1 1 0,-2 1 1 0,2-2-2 0,1 2-2 0,-1 0-1 0,0-1-1 0,0 2 2 0,-2-1 2 0,0 2 5 0,-2 1 8 0,2 0 8 0,1 1 8 0,-5 1 3 0,4 0 5 0,-2 2-1 0,-1 0 1 0,-1 1 7 0,-1 0 10 0,-2 2 10 0,3 0 12 0,-1 1 4 0,-4-1 3 0,2 2-4 0,-2 0-5 0,0 0-6 0,-4 2-5 16,4-1 6-16,-3 1 12 0,5-1 11 0,-4 0 7 0,-2 3-4 0,4-1-7 15,-3-2-11-15,3 2-9 0,-4 2-4 0,4-3 0 0,-3 2-3 0,-1 0-1 16,2-1-2-16,-5 2-2 0,4-1-10 0,-3-1-9 0,3 2-8 0,-1-1-6 16,-5 0-3-16,4 3-1 0,1-3-2 0,-5 2 0 0,4-2 3 0,-1 3 0 15,-1-3 0-15,-2 1-2 0,0 1 0 0,0-3 1 0,0 1-5 0,0 1-3 16,0-1-6-16,-2 1-4 0,-1-1-1 0,-1 2-4 0,4-1-9 0,-5 1-14 16,1-2-14-16,2 1-18 0,-3-1-19 0,1 1-21 0,-1-2-21 0,-1 1-24 15,-1-1-17-15,2 0-19 0,-1 0-15 0,-3 0-12 0,4-1-15 0,-4-1-16 16,0 1-26-16,0-1-31 0,-2-1-53 0,2 0-59 0,-2 0-47 0,-2-1-43 15,2-1-22-15,-1 1-15 0,1-1-8 0,-2-1-8 0,2-2-6 16,-1 3-3-16,1-3 5 0,-2-1 9 0,2 0 27 0,2 2 39 0,-1-4 60 16,0 0 76-16,1 1 65 0,0 0 64 0,0-1 50 0,4 1 43 0,0-2 40 15,-1 0 39-15,1-2 31 0,-3 2 31 0,7-1 27 0,-3-1 26 16,0 2 22-16,3 0 20 0,-3 0 20 0,4 0 20 0,0 2 23 0,-2-1 24 16,-1 2 27-16,3 0 29 0,0 3 32 0,-4-1 30 0,4 1 35 0,0 0 31 15,0 1 18-15,0 2 12 0,-2-2 3 0,2 2 1 0,0 0-6 0,0 0-11 16,0 0-20-16,0 0-21 0,0 0-30 0,0 0-31 0,-4 0-41 0,3 2-44 15,-3 1-39-15,0 0-38 0,-1 0-29 0,1 3-23 0,-1 0-14 0,0 2-14 16,-1-1-8-16,-3 2-4 0,4 1-1 0,-4 3-1 0,0-1-1 0,3-1 2 16,-3 2 1-16,4 0 1 0,-4-1-2 0,0 0-5 0,3 0-2 0,-3 0-1 15,4-1 3-15,-4 1 0 0,5-2 2 0,-1 1-2 0,-4-2 1 16,7 0-1-16,-6 0 0 0,7-4-3 0,-3 3-1 0,2-2-5 0,-1-3 0 16,3 2-2-16,-4-2-1 0,4 0-1 0,0-3-1 0,4 1-1 0,-4 2 0 15,3-3-1-15,-1 2 1 0,2-1 0 0,1-1 0 0,1 0 2 0,3 0-1 16,-4-1 1-16,4-1-1 0,0-1-2 0,2 0-2 0,2-1-2 15,-3-1-5-15,3-1-7 0,-2 2-2 0,2-4-1 0,-3 1-1 0,5 1 2 16,-2-2-4-16,-3 1-1 0,5 0-1 0,-6 0-1 0,4 0 1 0,-2 1-1 16,-2-2-1-16,1 4 0 0,-4-3 3 0,3 2 5 0,-2 0-2 0,-1 2-3 15,-1-2-2-15,0 3-1 0,-1 0 0 0,-2-1-1 0,1 2 2 0,1-1 0 16,-2 1 2-16,-2 1 0 0,0 0 0 0,0 0 1 0,0 0 1 0,0 0-1 16,0 0 1-16,0 0 1 0,0 0-2 0,0 0 1 0,0 0-1 0,0 0 1 15,0 0-4-15,0 0-2 0,0 0-10 0,0 0-8 0,0 0-12 0,0 0-15 16,0 0-17-16,0 0-20 0,0 0-22 0,0 0-23 0,0 0-62 0,0 0-80 15,-2 1-98-15,-2 1-106 0,4-1-94 0,-3 2-91 0,3-3-89 16,-2 4-92-16,-2 1-35 0,3 0-7 0,-3-1 8 0,0 0 13 0,4 1 22 16,-1 0 22-16,-3-1 62 0,4 1 79 0,0-5 98 0,0 6 110 15,0-6 96-15,-2 6 93 0</inkml:trace>
  <inkml:trace contextRef="#ctx0" brushRef="#br0" timeOffset="-156525.28">15495 13071 75 0,'0'4'355'0,"0"2"151"0,0 0 96 0,-3-2 72 0,3 3 46 0,0 0 36 0,0 1 22 0,0-2 12 0,0-2 8 0,-2 2 2 0,2-1 0 0,0-1-1 0,-4 1-99 0,4-2-146 0,0-1-205 0,0 2-228 0,0-4-187 0,0 0-168 0,0 1-150 0,0-1-142 0,0 0-108 0,0 0-93 15,0 0-42-15,0 0-18 0,0 0-8 0,0 0-3 0,0 0 9 0,0 0 18 0,0 0 62 0,-1-5 83 0,1 1 91 0,0 4 96 0,0 0 106 0,0-6 108 0</inkml:trace>
  <inkml:trace contextRef="#ctx0" brushRef="#br0" timeOffset="-156210.31">15454 13204 22 0,'-7'3'195'0,"-2"0"-20"0,-1-1-52 0,-2-2-68 0,5 0-31 0,-2 0-12 0,-1 1-6 0,1-1-3 0,0 0-2 0,4 0-1 0,-4 0 0 0,4 0 0 0,-1-1-73 0,6 1-105 0,-9 0-16 0</inkml:trace>
  <inkml:trace contextRef="#ctx0" brushRef="#br0" timeOffset="-138264.97">25800 9217 79 0,'0'0'180'0,"0"0"22"16,0 0 12-16,0-3 10 0,0 3 5 0,0 0 5 0,0 0 4 15,0 0 1-15,0 0 3 0,0 0 4 0,0 0-18 0,0 0-27 0,0 0-45 16,0 0-56-16,0 0-32 0,0 0-19 0,0 0-13 0,0 0-9 0,0 0-8 15,0 0-5-15,0 0-2 0,0 0 1 0,0 0-6 0,0 0-1 0,0-1 0 16,0 1 0-16,0 0 3 0,0-3 3 0,0 3 5 0,0 0 4 16,0-3 5-16,0 3 4 0,3-2 6 0,-3 2 5 0,0 0 5 0,0-1 0 15,0 1 3-15,0 0 1 0,0 0 2 0,0 0-1 0,0 0 0 0,0 0-2 16,0 0-4-16,0-2-4 0,0 2-3 0,0 0-4 0,0 0-4 0,0 0-3 16,0 0-5-16,0-3 1 0,0 3-2 0,2-3 0 0,-2 1-2 0,0 2 0 15,0 0-2-15,0-2-1 0,0 2 1 0,0 0-1 0,0-2 2 0,0 2-1 16,4-1 0-16,-4 1 0 0,3-2-2 0,-3 2 0 0,0 0-2 0,0-3-1 15,0 3-3-15,0 0 0 0,0-1 0 0,0 1 0 0,0 0 0 0,0-3-3 16,0 3 0-16,0-2-2 0,0 2-1 0,0-3 0 0,0 0 0 0,0 3 0 16,2-1 0-16,-2-1 2 0,0 2 1 0,4-3-2 0,-4 3 1 15,0 0-1-15,0-1 1 0,0 1-1 0,0 0 1 0,2-3 1 0,-2 3 0 16,0 0 1-16,0-2 1 0,0 2-2 0,0-2 1 0,0 2 2 0,0 0-2 16,0-2 1-16,0 2 2 0,0 0 2 0,0 0 0 0,0 0 2 15,0 0 1-15,0 0 1 0,0 0 1 0,0 0 3 0,0 0 0 0,0 0 2 16,0 0 2-16,0 0 2 0,0 0-1 0,0 0-1 0,0 0 0 0,0-2-2 15,0 2-1-15,0 0 0 0,0 0-3 0,0 0-3 0,0-3-2 0,0 3-1 16,0 0-1-16,0-3-2 0,0 3-3 0,0 0-2 0,0 0-1 0,0 0-1 16,0 0-1-16,0 0 1 0,0-1-2 0,0 1 1 0,0 0-1 0,0 0 2 15,0 0-1-15,0 0 1 0,0-2-2 0,0 2 1 0,0 0-1 0,0 0 2 16,-2-3-2-16,2 3 1 0,0 0 1 0,0 0-1 0,0 0-1 16,0 0-1-16,0-2 1 0,0 2 0 0,-4 0 1 0,4-1-1 0,-2 0 0 15,2 1-1-15,0-2 1 0,0 2 1 0,0-3-2 0,0 3-2 16,0 0-2-16,-3-1-2 0,3 1-4 0,0 0-2 0,0 0-2 0,0-2-3 15,0 2-3-15,0 0-1 0,-4-3-1 0,4 3 1 0,0 0-2 0,0-3 0 16,0 3-3-16,0 0 3 0,0 0 2 0,0-1 1 0,0 1 3 0,0 0 3 16,0 0 3-16,0-2 0 0,0 2 3 0,0 0 2 0,0 0 1 0,-2-2 0 15,2 2 1-15,0 0 2 0,0 0 0 0,-3-2 2 0,3 2 2 0,0 0 2 16,0-2 3-16,0 2 5 0,0 0 1 0,0 0 3 0,0 0 5 0,0-1 4 16,0 1 3-16,0 0 3 0,0 0 4 0,0 0 4 0,0 0 1 0,0 0 4 15,0 0 2-15,0 0 0 0,0 0 2 0,0 0 0 0,0 0 1 16,0 0-1-16,0 0 1 0,0 0 2 0,0 0 3 0,0 0 4 0,0 0 7 15,0 0 4-15,-4 1 9 0,4-1 8 0,0 2 7 0,0-2 9 0,-2 2 8 16,2 2 6-16,0-1 5 0,0 0 1 0,0 0 3 0,2 1 2 0,-2-1-1 16,0 0-2-16,0 3-2 0,0-1-4 0,0-2-7 0,0 1-7 15,0 2-8-15,0-1-9 0,0 0-9 0,0 0-7 0,0 0-7 0,0-2-5 16,0 2-6-16,0-1-5 0,0 0-7 0,0 1-4 0,0-1-8 0,0 1-5 16,0-2-7-16,0 1-5 0,0-1-22 0,0 2-22 0,0-3-34 0,0 2-35 15,0 0-35-15,0-1-35 0,0-1-32 0,0 1-30 0,0-1-32 0,0 0-32 16,0 1-35-16,-2 0-44 0,2-1-53 0,0 1-66 0,0-3-23 0,0 0-8 15,-3 3 19-15,3-3 29 0,-2 4 29 0,2-4 32 0,0 5 31 0,0-5 29 16,0 0 33-16,0 6 30 0,2 0 39 0,-2-2 39 0</inkml:trace>
  <inkml:trace contextRef="#ctx0" brushRef="#br0" timeOffset="-137955.34">25803 9412 64 0,'-3'2'235'0,"3"-2"41"0,0 0 23 0,0 0 16 0,0 3 10 0,3-1 9 0,-3 0 11 0,0-2 10 0,0 3 5 0,0-3 7 0,0 3 10 0,0 0-31 0,2-1-48 0,-2 1-59 0,0 0-66 0,0-2-34 0,0 1-18 0,0 1-8 0,0 0-4 0,4-2-8 0,-1 2-7 0,-3 0-8 0,0-1-6 0,0 0-7 0,0 0-9 0,0 1-4 0,0-3-9 0,0 3-5 0,2 0-12 0,-2-3-5 0,0 2-7 0,0 1-4 0,0-3-6 0,0 2-3 0,0 0-3 0,0 1-6 0,0-3-8 0,0 0-17 0,0 3-17 0,0 0-25 0,0-3-29 0,0 5-34 0,0-3-40 16,0 0-53-16,0 1-55 0,0-3-59 0,0 0-59 0,0 5-27 0,0-5-11 0,-2 4 0 0,2 1 4 0,-3-1 12 0,-1 1 19 0,4-1 24 0,0 1 27 0,-2-1 37 0,2-4 38 0,-3 6 50 0</inkml:trace>
  <inkml:trace contextRef="#ctx0" brushRef="#br0" timeOffset="-137696.84">25805 9610 150 0,'0'3'265'16,"0"-3"31"-16,-2 2 19 0,-1-1 9 0,3 1 8 0,0-1 7 0,0-1 3 16,-4 3 4-16,4-1 5 0,0 0 5 0,-2 2 1 0,2-3-50 0,0 2-75 15,-3 2-69-15,3-4-65 0,0 2-33 0,0 2-16 0,0-2-12 0,0 1-5 16,0-1-5-16,3 1-4 0,-3 0-3 0,0 0-7 0,0-1-5 0,2 2-4 16,-2-1-7-16,0-1-9 0,0 2-7 0,0-1-9 0,0-1-11 15,4 1-15-15,-4 0-21 0,0-1-20 0,0 1-26 0,0-2-27 16,0 2-27-16,0-1-30 0,0-3-32 0,0 3-40 0,0-3-27 0,0 0-22 15,0 0-5-15,0 0 1 0,0 0 10 0,0 0 11 0,0 0 20 0,0 0 22 16,0 0 23-16,0 5 28 0,0-5 27 0,0 0 29 0</inkml:trace>
  <inkml:trace contextRef="#ctx0" brushRef="#br0" timeOffset="-137379.85">25812 9786 52 0,'2'3'230'15,"-2"0"31"-15,0-2 19 0,0 0 11 0,0-1 11 0,0 0 4 0,0 0 8 0,0 0 7 16,0 0 7-16,0 0 8 0,4 4 2 0,-4-4-3 0,0 0-61 15,0 1-90-15,0-1-46 0,0 0-26 0,0 3-12 0,0 0-8 0,0-1-5 16,2 1-5-16,-2-3-1 0,0 0-5 0,0 2-3 0,0-2-4 16,0 4-8-16,0-1-4 0,0-3-9 0,0 3-6 0,0 0-2 0,0-3-7 15,0 3-5-15,0-2-5 0,0 2-5 0,0-3-3 0,0 3-2 0,0 2-3 16,0-2-4-16,0 0-3 0,0 0-1 0,0 1-1 0,-2-1-5 0,2 2-4 16,0-2-9-16,-4 1-10 0,4 1-12 0,0-2-11 0,0 1-15 0,0-1-16 15,0 0-10-15,0 0-17 0,0 0-7 0,4-1-6 0,-4 2-16 0,0-1-23 16,2 0-28-16,-2 2-32 0,0-2-37 0,0 0-39 0,0-3-23 0,0 0-14 15,0 6 1-15,0-6 8 0,0 4 13 0,0-4 13 0,0 6 6 0,0-6 7 16,0 6 18-16,0-6 20 0,0 5 32 0,0 1 38 0</inkml:trace>
  <inkml:trace contextRef="#ctx0" brushRef="#br0" timeOffset="-137101.39">25827 9978 48 0,'0'1'217'0,"0"-1"42"0,2 3 20 0,-2-3 13 16,0 3 9-16,0 0 6 0,0-3 3 0,0 2 8 0,0 1 10 0,0-3 9 15,-2 3 10-15,2-3-26 0,0 1-40 0,0 2-59 0,0-3-68 0,-4 3-35 16,4-1-15-16,0 1-6 0,0 0-2 0,-3-2-2 0,3 4-4 15,0-3-4-15,0 2-2 0,0-1-6 0,-2 0-4 0,2 0-7 0,0 0-7 16,0-1-4-16,0 2-4 0,0-1-6 0,0 0-1 0,0 1-6 0,0-1-6 16,0 2-6-16,-4-2-6 0,4 1-4 0,0-1-3 0,0 0-7 0,0 0-5 15,0 0-8-15,0 0-8 0,0-3-11 0,0 2-9 0,0-2-13 0,0 0-12 16,0 3-13-16,4-2-13 0,-4-1-14 0,0 0-10 0,0 3-17 0,0-3-15 16,0 0-16-16,0 3-17 0,0-3-18 0,0 0-17 0,0 0-23 0,0 1-29 15,0-1-32-15,0 0-37 0,0 0-9 0,0 0 1 0,0 0 10 16,0 0 12-16,0 0 13 0,0 0 18 0,0 0 17 0,0 0 20 0,0 5 26 15,0-5 26-15,2 5 32 0</inkml:trace>
  <inkml:trace contextRef="#ctx0" brushRef="#br0" timeOffset="-136836.83">25832 10140 135 0,'0'1'224'0,"0"-1"23"16,2 3 15-16,-2-1 8 0,0-2 6 0,0 0 8 0,0 0 10 0,0 0 5 16,0 0 9-16,0 0 8 0,0 0-12 0,0 0-24 0,0 0-56 0,0 0-77 15,0 1-37-15,0-1-19 0,0 0-13 0,0 0-8 0,0 0-7 0,0 3-8 16,0-3-8-16,0 0-10 0,0 0-9 0,0 0-13 0,0 0-10 0,0 0-11 15,0 0-15-15,0 0-15 0,0 0-12 0,0 0-14 0,0 1-15 0,0-1-17 16,0 0-18-16,0 2-16 0,0-2-29 0,0 0-31 0,0 0-47 0,0 0-50 16,0 0-21-16,0 0-6 0,-5-2 7 0,5 2 6 0,0-2 12 15,0 2 11-15,-6-5 15 0,6 5 16 0,0-3 17 0,0 3 19 0,0 0 26 16</inkml:trace>
  <inkml:trace contextRef="#ctx0" brushRef="#br0" timeOffset="-134716.15">25838 9591 156 0,'0'0'235'0,"0"-2"23"0,0 2 13 0,0 0 10 0,0 0 9 0,0 0 8 0,0 0 7 0,3-2 7 0,-3 2 9 0,0 0 8 0,0 0-14 0,0 0-24 16,0 0-55-16,0 0-71 0,0 0-34 0,0 0-16 0,0 0-9 0,0 0-3 15,0 0-1-15,0 0-1 0,0 0-1 0,0 0-1 0,0 0 1 0,0 0 2 16,0 0 2-16,0 0 5 0,0 0 8 0,2 2 7 0,-2-2 9 16,0 3 7-16,0-3 8 0,0 3 9 0,0 0 8 0,-2 0 7 0,2 0 7 15,0 1 3-15,-3 0 4 0,3 0 1 0,0-1-5 0,0 2 0 0,0-1-7 16,-4 1-1-16,4-1-4 0,0 1-2 0,0 1-6 0,0 0-5 16,0 0-9-16,0 0-11 0,0 0-6 0,0 0-6 0,0-1-5 0,0 3-2 15,0-2-5-15,0 0-4 0,0 2-9 0,0-1-7 0,0-1-8 0,0 0-11 16,0 1-7-16,0 0-7 0,0 0-3 0,0-1-5 0,0 0-4 0,0 2-7 15,0-3-5-15,0 3-5 0,0-2-5 0,0 0-7 0,0 0-4 0,0 2-1 16,0-2-4-16,4 1-7 0,-4-2-9 0,0 2-13 0,0-1-20 0,0 0-23 16,0 0-29-16,3 0-34 0,-3 0-35 0,0 0-37 0,2-1-34 0,-2 1-29 15,0-1-26-15,0 0-25 0,0 1-14 0,0-1-15 0,0-1-4 0,0 1 0 16,4-1 8-16,-4 1 13 0,0-1 20 0,0 2 23 0,0-1 28 0,0-2 32 16,0 2 26-16,0-1 28 0,0 0 18 0,0 1 18 0,0-1 13 0,0-1 14 15,0 0 11-15,0 0 10 0,0 0 10 0,0 0 8 0,0 0 10 16,0-1 6-16,0-2 9 0,0 4 6 0,0-2 6 0,0-2 7 0,0 3 8 15,0 0 6-15,0-3 6 0,0 3 6 0,0-2 4 0,0-1 8 0,0 4 3 16,0-2 6-16,-4 1 4 0,4 0 3 0,0-1 5 0,0 1 3 16,0 0 6-16,0-2 3 0,0 2 1 0,-2-1 5 0,2 1 0 0,0 0 2 15,0-2-2-15,0-1 0 0,0 5-3 0,0-4-2 0,0 2-3 0,0-3 1 16,-3 3 0-16,3 0 1 0,0-1 0 0,0 2-3 0,0-2-3 0,0 2-1 16,0-1-2-16,0 0 0 0,-4 0 4 0,4 0-1 0,0 2 2 0,0-3 3 15,0 3 1-15,-2-2 1 0,2 0 1 0,0 0-1 0,-3 0 3 0,3 0-1 16,0 0 1-16,0 0-2 0,-2 0-4 0,2 0-1 0,-4 1-6 0,4 0-5 15,0-1-2-15,0 1-4 0,0-1-6 0,-3 2-5 0,3-2-10 16,0 1-10-16,0-1-13 0,0 2-16 0,0-1-14 0,-2 1-11 0,2-1-10 16,0 1-11-16,-4-2-8 0,4 1-7 0,0 1-9 0,0-1-5 0,0 1-7 15,0-1 0-15,0-1 1 0,0 3 1 0,0-1 6 0,0-2 4 0,0 0 8 16,4 1 4-16,-4-1 5 0,0 2 9 0,0-4 6 0,2 2 7 0,-2 0 6 16,0-1 9-16,0 1 5 0,0-3 4 0,0 3 5 0,0 0 1 15,0 0 5-15,0-1 7 0,0 2 6 0,0-1 6 0,0-2 7 0,0 2 7 16,0-1 4-16,-2 1 1 0,2-1 5 0,0-2 1 0,0 4 4 0,0-1-1 15,0-2 5-15,0 2 6 0,-4 0 1 0,4-1 4 0,0 1 3 0,0 0 4 16,0-2 2-16,0 2 3 0,0 2 1 0,0-2 7 0,0 0 1 0,-2-1-1 16,2 3 3-16,0-2-1 0,0 0 4 0,0 2 1 0,0-3 2 0,0 3 0 15,0-2 3-15,0 2 6 0,0-2 7 0,0 1 6 0,0-1 4 0,0 3-2 16,0-3 2-16,0 1-2 0,0 1-3 0,0 0-3 0,0-1-3 16,0 1-7-16,0-3-5 0,0 2-5 0,0-1-8 0,0 0-7 0,0 0-11 15,0-2-12-15,0 2-7 0,0 0-8 0,0 0-4 0,0 0 0 0,0 2-2 16,0-2 0-16,0 1 0 0,0-1 1 0,0 3 4 0,0-3 4 15,0 1-2-15,0 1-5 0,0 0-2 0,0-1 0 0,-3 1-2 0,3-1 1 16,0 1-2-16,0-1-2 0,0 1 1 0,0-1 1 0,0 1-2 0,0-1 1 16,0 2-4-16,-4-1-4 0,4-1 0 0,0 2 5 0,0-2 2 0,0 1 1 15,0 1 1-15,0-1 1 0,0 0 2 0,0 0 2 0,0 1-1 0,0 1-1 16,0 0 1-16,0-1-1 0,0-1 2 0,0 3 5 0,0-2 4 0,0 2 5 16,0-2 2-16,0 0 0 0,0-1-1 0,0 2 0 0,0-1-2 15,0-1 0-15,0 0 0 0,0 1 2 0,0-1-1 0,0 1 2 0,0-3 0 16,0 1-2-16,0-1 1 0,0-1 4 0,0 2 4 0,0-1 8 0,0 0 4 15,0 2 5-15,0-2 2 0,0 1-1 0,4 1 0 0,-4-2 1 16,3 0 0-16,-3 0 1 0,0 1 6 0,0 1 10 0,0-2 5 0,2 1 3 16,-2 1-6-16,0-1-5 0,4 1-3 0,-4 1-4 0,2-1-1 0,-2 0 0 15,0 1 0-15,0 0 1 0,3 0 1 0,-3-1 2 0,0 1-8 0,0-1-11 16,0 2-10-16,0-1-7 0,4-1-5 0,-4 2-2 0,0 0 2 0,0-3 8 16,0 4 6-16,0-2 11 0,0 0 3 0,0 0 0 0,0 0-2 0,2 0-2 15,-2 0 1-15,0-1 2 0,0 1 2 0,0-2 3 0,0 1 9 0,0-1 13 16,3 1-1-16,-3 1-3 0,0-2-5 0,0 1-10 0,0-1-5 0,2 1 1 15,-2-1-1-15,0 1 2 0,0 1-5 0,0-2-1 0,0-1-3 0,0 3-1 16,0-3-8-16,0 1-11 0,0 1-5 0,0 0-4 0,0-1 1 16,0 2 2-16,0 0 0 0,0-1 1 0,0 1 4 0,4 0 7 0,-4 1 5 15,0 0 5-15,0 1-1 0,3-2 1 0,-3 2-2 0,2-1-2 0,-2-1-1 16,0 2 3-16,4-2-3 0,-1-1-2 0,-3 2 1 0,0-3 4 0,2 1-5 16,-2 0-4-16,4 2-3 0,-4-1-3 0,2-1-1 0,-2 2-4 15,3-1 1-15,-3-2 2 0,0 2-1 0,0-1-1 0,4-1 2 0,-2 0 2 16,-2 1-3-16,0-2-4 0,0 2-2 0,0-1-3 0,0-1-2 0,3 2 2 15,-3-2-2-15,0 1-1 0,0-1 0 0,0 0 0 0,0 0 2 0,2 0-1 16,-2 2 4-16,0-1-1 0,0-1 2 0,0 2-1 0,0-1 2 0,0 1 5 16,4 0 2-16,-4 2-1 0,0-3 1 0,0 2 1 0,3 0 0 0,-3-1 0 15,2 1 0-15,-2-2-2 0,0 1-2 0,0 1-2 0,0-2 0 0,0 0 0 16,0 1-2-16,0 1-2 0,0-1-4 0,0-1 1 0,0 2-1 0,0-1 4 16,0-1-1-16,0 0 1 0,0 1 1 0,0 1 1 0,0-1 2 0,0 1 0 15,-2 0 0-15,2 1 2 0,0-1-1 0,0 0-1 0,0 0 2 16,-3 0 2-16,3 0-1 0,0-1-3 0,0-1-1 0,0 1-1 0,0-2-1 15,0 1-3-15,0-1-1 0,0 0-1 0,-4 2 1 0,4-4-1 0,0 2 1 16,0 2-1-16,0-2-1 0,-2 1-1 0,2-1-1 0,-3 3 2 16,3-3 0-16,0 1 0 0,0 1 0 0,0 0 2 0,-2-1-2 0,2 1-2 15,-4 1 1-15,4-2-2 0,0 1 1 0,0 0 1 0,0 0 1 0,-3 1 1 16,3-1 1-16,0 1-1 0,0 0 1 0,-2 0 1 0,2-2 1 0,-4 2-2 16,4 0 2-16,0 0 1 0,0 0 1 0,0 0-2 0,-2-1 1 0,2 1-4 15,0 0 1-15,0 0 1 0,-3-2 0 0,-1 1 1 0,4 1-2 0,0-3-2 16,0 3 0-16,0-3-2 0,-2 3 1 0,2-3-1 0,0 3 1 0,-3-2 1 15,3 1 0-15,0-1 3 0,0 0-2 0,0 1-2 0,0 0-1 0,0-1 2 16,-4 0 0-16,4 1 0 0,0 1 2 0,0-1-2 0,0 1 1 0,0 0 4 16,0 0 1-16,0 0 1 0,0 1-1 0,0 1 0 0,0-2 2 0,0 0-1 15,0 0 1-15,0 0-1 0,0-2 1 0,0 1-2 0,0-2 0 0,0-1 0 16,4 2-2-16,-4-1-2 0,0-3-2 0,0 3-2 0,0 0 1 16,0 0 1-16,0 0-2 0,0 0 1 0,0 0-1 0,0 0 1 0,0 0-1 15,0 1 1-15,0-1 1 0,0 0 1 0,0 0 1 0,0 0-1 16,0 0 4-16,0 2-1 0,0-3 1 0,-4 0-2 0,4 1 0 0,0 0 1 15,0-1 1-15,0 1-1 0,0-3 1 0,0 3-1 0,0-2 1 0,-2 2-5 16,2-3 0-16,0 3 0 0,0 0 0 0,0 0-3 0,-3 0 0 0,3 0 1 16,0 0-1-16,0-1-3 0,0 1-1 0,0 0-1 0,0-2 1 0,-2 2-1 15,2-3 1-15,0 3 1 0,0-1 0 0,0-2 0 0,0 2-3 0,0 2-3 16,0-4-2-16,0 3-2 0,0-3-2 0,0 3 0 0,0-3-3 0,0 1-2 16,0-1-1-16,-4 3 0 0,4-3-1 0,0 3-2 0,0 2-2 0,0-2-1 15,0 0 2-15,0 1 1 0,-3-1 1 0,3 2 4 0,0-1 1 16,0 1 0-16,-2-1 1 0,2 1 1 0,0-2-1 0,-4 1-1 0,4-1-3 15,0 0-6-15,0 0-6 0,0-2-7 0,-2 3-14 0,2-4-17 0,0 3-31 16,0-3-39-16,0 1-69 0,0-1-78 0,0 0-71 0,0 0-67 0,0 0-57 16,0 0-58-16,0 0-62 0,0 0-67 0,0 0-61 0,0 0-56 0,0 0-15 15,0-4 2-15,2-2 28 0,2 1 37 0,-2-1 67 0,-2 2 80 16,0-2 71-16,3 1 70 0,-3-1 60 0,4 1 57 0,-2 1 70 0</inkml:trace>
  <inkml:trace contextRef="#ctx0" brushRef="#br0" timeOffset="-134043.78">25914 11674 111 0,'0'0'278'0,"0"0"45"0,0 0 25 0,0 0 15 0,0 0 11 0,0 0 8 0,0 0 12 0,0 0 10 0,0 0 12 0,0 0 15 0,0 0 15 0,0 0-25 0,0 0-46 0,0 0-65 0,0 0-76 0,0 0-27 0,0 0-7 0,0 0 6 0,0 0 14 0,0 0 16 0,0 0 17 0,0 0 17 0,0 0 19 0,0 0 7 0,0 0 2 0,3 2-2 0,-3-2-6 0,2 1-10 0,2-1-9 0,-4 0-11 0,2 2-10 0,1-2-16 0,1 1-19 0,-2-1-21 0,1 0-24 0,1 0-24 0,-2 0-25 16,3 0-13-16,-1 0-15 0,1-1-12 0,1 1-9 0,-3-2-9 0,3 2-6 0,-1-1-3 0,-1-1-3 0,5 2-2 0,-4-1 1 0,0 1-2 0,3-3-5 0,-3 3-5 0,1-2-7 0,-1 1-4 0,4-1-6 0,-4 1-1 0,3-1-1 0,-3 2 1 0,1-1 1 0,-1-1-2 0,0 1-1 0,-1 1-3 0,1-2-4 0,3 2-4 0,-6 0 1 0,3 0-1 0,-1 0 4 0,-1-1-1 0,-1 1 1 0,-2 0-2 0,4 0-2 0,-4 0 1 0,0 0-2 0,1 0 0 0,-1 0 0 16,0 0 4-16,0 0 2 0,0 0 3 0,0 0 3 0,0 0 3 15,0 0 2-15,0 0-1 0,0 0 2 0,0 0 3 0,0 0 2 0,0 0-1 0,0 0 1 16,0 0-2-16,0 0 1 0,0 0-2 0,0 0-4 0,0 0-2 16,4 1-4-16,-4-1-1 0,0 0-3 0,0 0 0 0,0 0-1 15,0 2-1-15,0-2-2 0,0 0 2 0,0 0 2 0,4 1-1 0,-4-1-1 16,0 0 2-16,0 0 3 0,1 2 3 0,-1-2 2 0,0 0 2 0,0 0 2 15,0 0 2-15,0 0 4 0,0 0 2 0,0 1 4 0,0-1 1 0,0 0 4 16,0 0 4-16,0 0 4 0,4 0 4 0,-4 0 0 0,2 3 4 0,-2-3 1 16,0 2 2-16,0-1 2 0,0 1 3 0,0 1 2 0,3 0-1 0,-3 0-1 15,0 1 0-15,0-1-2 0,0 2 0 0,-3-1-1 0,3 1-3 0,0 0 2 16,0 2 0-16,0 0 2 0,0 1 0 0,0-1 5 0,0 2-2 0,0 0 2 16,0 1 1-16,0 1-1 0,0 0-1 0,0-1-2 0,3-1-1 0,-3 0-5 15,0 0 0-15,4 0 0 0,-4-2 0 0,0 1-3 0,0-2-2 0,2 2-5 16,-2-2-4-16,0 0-1 0,0 0 0 0,0 0 1 0,0-2 1 0,0 2-1 15,-2 0 2-15,2-3 2 0,-4 3-5 0,4-3-9 0,0 0 0 16,0 0 3-16,0-1 0 0,0-2-2 0,0 3-4 0,0-3-3 16,0 3-2-16,0-3-4 0,4 1-1 0,-4-1-3 0,0 0-5 0,0 2-6 0,0-2-11 15,0 0-13-15,0 0-31 0,0 0-36 0,2 0-45 0,-2 0-53 0,0 0-44 16,0 0-43-16,0 0-45 0,0 0-39 0,0-2-88 0,0 2-111 16,0-3-99-16,0 0-97 0,0 2-106 0,0 1-108 0,0 0-42 0,0 0-15 15,4-5 25-15,-4 5 38 0,3-4 42 0,-1-1 42 0,-2 2 39 0,0 3 42 16,0-6 86-16,0 1 111 0,0 5 103 0,0-5 100 0,0-1 116 0</inkml:trace>
  <inkml:trace contextRef="#ctx0" brushRef="#br0" timeOffset="-130826.89">25181 9833 46 0,'0'0'213'0,"0"0"31"0,0 0 14 0,0 0 11 0,0 0 8 0,0 0 4 0,0 0 7 0,0 0 5 0,0 0 5 0,0 0 4 0,0 0 0 0,0 0-4 16,0 0-59-16,0 0-85 0,0 0-43 0,0 0-25 0,0 0-14 15,0 0-6-15,0-1-8 0,0 1 0 0,0 0-4 0,0 0-2 0,0 0-2 16,0 0-2-16,0 0-2 0,0 0-3 0,0 0 2 0,0 0 0 16,0 0 3-16,0 0 2 0,0 0 3 0,0 0 2 0,0 0 2 0,0 0 3 15,0 0 4-15,0 0 0 0,0 0 5 0,0 0 2 0,0 0 3 0,0 0 2 16,0 0 0-16,0 0 5 0,0 0 2 0,0 0 1 0,0 0 7 0,0 0 3 16,0 0 5-16,0 0 7 0,0 0 6 0,0 0 8 0,0 0 5 0,0 0 5 15,0 0 8-15,0 0 7 0,0 0 4 0,0-1 5 0,0 1 2 0,0 0 1 16,0 0 4-16,0 0 4 0,0 0-1 0,0 0 0 0,0 0 0 0,0 0-2 15,0 0-2-15,0 0-5 0,0 0-4 0,0 0-8 0,0 0-6 0,0 0-4 16,0 0-7-16,0 0-5 0,0 0-8 0,0 0-8 0,0 0-7 0,0 0-9 16,0 0-8-16,0 0-8 0,0 0-9 0,0 0-7 0,0 0-6 15,0 0-4-15,0 0-5 0,0 0-5 0,0 0-7 0,0 0-5 0,0 0-1 16,0 0 5-16,0 0-7 0,0 0-5 0,0 0-5 0,0 0-3 0,0 0-2 16,0 0-2-16,0 0-1 0,0 0-2 0,0 0-2 0,0 0 0 15,0 0 0-15,0 0 3 0,0 0-6 0,0 0-8 0,0 0 2 0,0 0 5 16,0 0 1-16,0 0 1 0,0-2 1 0,0 2-1 0,0 0 1 0,4-1 2 15,-2 1-1-15,-2 0 0 0,3 0 2 0,1-2-1 0,-2 2 2 0,1 0 2 16,1 0-2-16,-2 0 0 0,1 0 0 0,-1 0 1 0,2 0 1 0,1 0-1 16,-5 0 1-16,0 0-1 0,6 0 1 0,-6 0-1 0,3 0 1 0,-3 0-1 15,6 0-1-15,-6 0-1 0,0 0-1 0,7 0 1 0,-7 0 1 0,0 0 0 16,2 0 0-16,-2 0-2 0,0 0 1 0,3 0 1 0,-3 0-2 0,2 0 1 16,-2 0 1-16,7 0-2 0,-7 0 2 0,2 0 3 0,-2 0 0 0,0 0-1 15,6 0-2-15,-6 0 0 0,3 0 0 0,1 0 1 0,-2 0 2 0,-2 0-1 16,3 0-1-16,-3 0 1 0,2 0-2 0,2 0 1 0,-4 0-1 15,3 0-1-15,-3 0-1 0,0 0 1 0,2 0-1 0,-2 0 2 0,7 0 0 16,-7 0-1-16,2 0-1 0,-2 0 1 0,0 0 5 0,6 0 10 16,-6 0-1-16,3-1-8 0,-3 1-2 0,6 0-2 0,-6 0-8 0,5 0-11 15,-5 0 1-15,4 0 10 0,-4 0 2 0,3 0 4 0,-3 0 7 0,2 0 7 16,3 0-7-16,-5-2-16 0,0 2-1 0,4 0 5 0,2 0 2 0,-6 0-1 16,0 0 10-16,7 0 10 0,-7 0-3 0,2 0-9 0,-2 0-3 0,5-1-2 15,-5 1-7-15,0 0-12 0,4 0 3 0,-1 0 8 0,-1 0 4 0,2 0 0 16,-3 0 1-16,-1 0 2 0,4 0 0 0,1 0 2 0,-5 0-1 0,0 0 1 15,0 0-1-15,8 0 1 0,-8 0-1 0,2 0 4 0,1 0-1 0,-1 0-1 16,-2 0-1-16,4 0 1 0,-1 1-2 0,-1-1 2 0,2 0-1 0,-3 0 1 16,3 0 0-16,-4 0 0 0,4 0-2 0,-3 0 1 0,-1 0-1 0,0 0 4 15,6 0-1-15,-2 0 1 0,-4 0-1 0,5 0 2 0,-5 0 0 0,4 0 0 16,-1 2 0-16,-3-2 2 0,2 0-1 0,-2 0 2 0,5 1 2 16,-5-1-1-16,4 0 2 0,-4 0-2 0,5 0 1 0,-5 0-1 0,6 0 1 15,-6 0-1-15,0 0 2 0,3 0 2 0,1 0-1 0,-2 0 1 16,-2 0-2-16,4 2 0 0,-1-2 1 0,-3 0 1 0,2 0-2 0,2 0-2 15,-4 0 1-15,1 0-1 0,-1 0 1 0,4 0 1 0,-4 0 0 0,4 1-2 16,-4-1 1-16,1 0-1 0,-1 0 1 0,4 0-2 0,-4 0 0 0,2 0-2 16,1 2 2-16,1-2 2 0,-2 0-1 0,2 0 1 0,-3 1-1 0,3-1-2 15,1 0-1-15,-1 0 4 0,0 0-2 0,-3 1-2 0,5-1 2 0,-3 0 2 16,1 0-1-16,-2 0 1 0,3 0-2 0,-1 0-2 0,0 0 1 0,-3 0-2 16,3 0 1-16,-2 0 4 0,1 0-4 0,-3 0 1 0,0 0-1 0,6 0 2 15,-3 0 0-15,-3 0 2 0,4 0 1 0,-2 0 4 0,3 0-1 16,-1 0-1-16,-4 0-1 0,5 0 1 0,-5 0-4 0,6 0 1 0,-6 0-2 15,3 0 0-15,-3 0 0 0,0 0-2 0,6-1-1 0,-6 1 0 0,0 0-4 16,7 0-5-16,-7 0 1 0,2-1 4 0,3 1-1 0,-1 0 2 0,0 0 0 16,-3-2 0-16,5 2 0 0,-3 0-1 0,1 0 1 0,-2-1 0 0,3 1 0 15,-1 0 1-15,1 0-1 0,-1 0 0 0,1-2 0 0,-1 2 2 0,-2 0-2 16,1 0 1-16,3-1-1 0,-1 1 2 0,-1 0-1 0,-1-2 1 16,-1 2-2-16,5 0 0 0,-5 0 0 0,-2 0 0 0,6 0 1 0,-6 0 2 15,7 0 0-15,-7 0-1 0,2 0-2 0,-2 0 0 0,5 0 1 0,-5-1 4 16,4-1 2-16,1 2 4 0,1 0 1 0,-3 0 0 0,3 0 0 0,-3 0 0 15,3 0-2-15,-1 0-1 0,-1 0 0 0,1 0 0 0,1 0 2 0,-3 0-1 16,3 0 2-16,-3 0 0 0,-1 0-3 0,2 0-6 0,1 0-1 0,-5 2-2 16,7-2 3-16,-5 0 1 0,2 0-1 0,-2 0-1 0,1 0-2 0,-3 0-2 15,6 0 2-15,-6 1-1 0,0-1-2 0,0 0-3 0,5 0 3 0,-5 0 3 16,4 0 0-16,-4 0 0 0,0 0-3 0,0 0-2 0,0 0 4 16,0 0 2-16,0 0 2 0,0 0 0 0,0 0 0 0,5 0-1 0,-5 0-1 15,0 0 2-15,0 0 0 0,0 0-1 0,0 0 1 0,0 0 1 16,0 0 1-16,0 0-2 0,0 0 0 0,0 0 0 0,7 0-2 0,-7 0 2 15,0 0 0-15,2 0 2 0,-2 0-1 0,4 0-1 0,-4 0 0 0,2 0 0 16,1 0 0-16,3 0 0 0,-3 0-1 0,-1 0-1 0,2 0 4 0,-1 0 4 16,-1 0 7-16,4 0 8 0,1 0 5 0,-2 2 1 0,1-2 0 0,-1 1 3 15,4-1-2-15,-3 0 1 0,-3 0-1 0,6 0-1 0,-5 2 2 0,1-2 1 16,-3 0-5-16,2 0-5 0,-4 0-6 0,3 0-10 0,-3 0-5 0,2 0-2 16,-2 0-2-16,0 0 2 0,0 0 0 0,4 0 0 0,-4 0-1 0,0 0 1 15,0 0-2-15,0 0 2 0,0 0 0 0,0 0 0 0,0 0 2 0,0 0 1 16,0 0 0-16,0 0 0 0,0 0 0 0,0 0 0 0,0 0 0 0,0 0-2 15,0 0 1-15,0 0-2 0,0 0-2 0,0 0 1 0,0 0-10 0,0 0-8 16,0 0-19-16,0 0-17 0,0 0-15 0,0 0-17 0,0 0-31 16,0 0-38-16,0 0-81 0,0 0-101 0,0 0-83 0,0 0-83 0,0 0-70 15,0 0-68-15,0-3-66 0,-4 1-67 0,4 2-40 0,-2-3-25 16,-1 0-3-16,3 3 7 0,-4-1 27 0,4 1 34 0,-5 0 81 0,-1-4 101 16,6 4 86-16,-9 0 83 0,6 2 71 0,-3 0 69 0,1-2 74 0</inkml:trace>
  <inkml:trace contextRef="#ctx0" brushRef="#br0" timeOffset="-130124.66">25628 9662 39 0,'0'0'243'0,"0"0"48"0,0 0 26 0,0 0 16 0,0 0 12 0,0 0 12 0,0 0 12 16,0 0 16-16,-4 2 14 0,4-2 18 0,0 0 16 0,0 0-12 0,0 2-28 16,0-2-57-16,0 0-73 0,0 0-28 0,0 0-11 0,0 0 3 0,0 0 8 15,-2 1 12-15,2-1 13 0,-3 3 12 0,3-3 10 0,0 3 1 0,0-1-6 16,0 1-7-16,-2 0-9 0,2-1-10 0,0 3-10 0,0-2-8 0,0 2-8 15,-4-2-13-15,4 1-15 0,0-1-18 0,0 3-23 0,-3-3-21 0,3 1-20 16,0 0-12-16,0 0-10 0,0 1-7 0,0-1-5 0,0 1-6 16,0-1-8-16,0-1-4 0,0 2-11 0,0-1-4 0,0 1-6 0,-2-2-3 15,2 1-3-15,0-1-3 0,0 1-4 0,0 0-4 0,-4 0-2 16,4-1-4-16,0-1-5 0,0 1-2 0,0-1-3 0,0 0-2 0,0 1 4 16,0 0-4-16,0-1 1 0,0-2-2 0,-3 3-2 0,3 0-4 0,0-3-6 15,0 1-10-15,0-1-11 0,0 5-18 0,0-5-20 0,0 0-34 0,0 0-43 16,0 1-59-16,0-1-66 0,0 0-58 0,0 0-55 0,0 0-47 0,0 0-49 15,0 0-50-15,3 2-53 0,-3-2-72 0,0 0-77 0,0 0-23 0,0 0 2 16,0 0 28-16,0 0 38 0,0-3 54 0,0 3 68 0,6-6 57 0,-6 3 56 16,3-2 49-16,1 2 48 0,-2-2 56 0,1 3 59 0</inkml:trace>
  <inkml:trace contextRef="#ctx0" brushRef="#br0" timeOffset="-129565.42">25633 9658 133 0,'4'-3'243'0,"-4"-1"27"0,2 2 14 0,-2-1 9 0,0 0 7 16,0 3 7-16,0-1 9 0,0 1 8 0,3-3 9 0,-3 3 8 0,0 0 7 16,0 0-46-16,0 0-69 0,6-2-59 0,-6 2-51 0,0 0-24 0,3 0-8 15,-1-1-5-15,-2 1-2 0,4 0-3 0,-1 0 1 0,-3 0 0 0,2-2 0 16,2 2 3-16,-4 0 3 0,5 0 2 0,-5 0 4 0,4 0 8 0,-4 0 8 15,2 0 8-15,1 0 8 0,1 2 7 0,-4-2 5 0,2 0 8 0,-2 0 6 16,3 0 5-16,-1 0 6 0,-2 0 5 0,4 0 4 0,-4 0 7 16,3 0 10-16,-3 0 6 0,2 0 1 0,-2 0 0 0,7 0-4 0,-7 0-4 15,2 0-5-15,-2 0-8 0,4 0-11 0,-4 0-11 0,2-2-9 0,5 2-11 16,-7 0-13-16,2 0-14 0,-2 0-18 0,0 0-16 0,5 0-15 0,-5 0-6 16,0 0-9-16,4 0-5 0,-4 0-1 0,0 0-3 0,3 0-3 15,-1 0 0-15,-2 0 0 0,4 0 0 0,-4 0-2 0,2 0-1 0,1 0 2 16,1 0-1-16,-4 0 1 0,2 0-1 0,-2 0-1 0,7 0 2 0,-7 0-1 15,0 0 2-15,2 0 2 0,-2 0 0 0,0 0-2 0,0 0 0 0,0 0 0 16,0 0 2-16,0 0 1 0,0 0 1 0,0 0 1 0,0 0-1 0,0 0 2 16,0 0-3-16,0 0-1 0,0 0-2 0,0 0-2 0,0 0 1 0,3 2-1 15,-3-2-3-15,0 0-2 0,0 0-2 0,0 0-2 0,0 0-1 0,0 0 0 16,0 0-1-16,0 0-2 0,0 0-2 0,0 0-1 0,0 0 2 0,0 0 1 16,0 0 0-16,2 1-2 0,-2-1 1 0,0 0-1 0,0 0 4 0,0 0-1 15,0 0 1-15,0 0 1 0,0 0-2 0,0 0 1 0,0 0-1 16,0 0 1-16,0 0-2 0,0 0-3 0,0 0-2 0,0 0 1 0,4 0-2 15,-4 0-2-15,0 0 1 0,0 0-2 0,0 0-2 0,0 0-1 0,0 0-6 16,0 0-7-16,0 0-14 0,0 0-17 0,5 0-43 0,-5 0-54 16,0 0-83-16,0 0-93 0,6 0-80 0,-6 0-73 0,3 0-81 0,-3 0-85 15,0 0-73-15,0 0-70 0,0 0-24 0,0 0-10 0,0 0 7 0,4-1 15 16,-4 1 42-16,0 0 54 0,0 0 81 0,0 0 96 0,0 0 77 0,0 0 75 16,0 0 79-16,0 0 87 0</inkml:trace>
  <inkml:trace contextRef="#ctx0" brushRef="#br0" timeOffset="-120098.02">4015 13663 130 0,'0'-1'315'0,"-5"1"60"0,5-2 31 0,0 2 33 16,0 0 32-16,0 0 38 0,0 0 47 0,-4 0 49 0,4 0 55 0,0 0 38 15,-1 0 34-15,1 0-22 0,0 0-47 0,0 0-85 0,-4 0-100 0,4 0-50 16,0 0-27-16,-4 0-26 0,4 0-25 0,0 0-37 0,0 0-42 16,0 0-46-16,0 0-48 0,0 0-34 0,0 0-32 0,0 0-19 0,0 0-16 15,0 0-10-15,0 2-7 0,0-2-5 0,0 0-5 0,0 0-1 0,0 0-4 16,0 0-2-16,0 0-3 0,0 0-3 0,0 0-5 0,0 0-2 0,-2 1-2 16,2-1-3-16,0 0-2 0,-3 3-2 0,3 0-4 0,0-1-2 0,0 0-2 15,0 2-3-15,0 0-2 0,0 1-2 0,0-1-4 0,0 1-8 0,0-1-11 16,0 2-17-16,-4-2-20 0,4 3-38 0,0-3-45 0,0 1-84 0,0-1-99 15,0 1-81-15,0-1-70 0,4 1-68 0,-4-1-66 0,0-4-86 0,3 5-94 16,-1-2-37-16,-2-3-11 0,4 3 8 0,-4-3 12 0,0 0 37 0,4-2 45 16,1 1 85-16,-5-2 98 0,5-2 81 0,-5 1 71 0,6-1 68 15,-3-1 67-15</inkml:trace>
  <inkml:trace contextRef="#ctx0" brushRef="#br0" timeOffset="-119838.05">4162 13647 235 0,'2'1'340'0,"1"-1"50"0,-3 0 31 16,0 2 30-16,6-1 33 0,-3-1 39 0,-1 1 44 0,-2-1 50 0,0 0 51 16,0 0 34-16,0 0 30 0,0 0-47 0,0 0-84 0,0 0-85 0,0 0-93 15,0 0-49-15,0 0-28 0,0 0-32 0,0 0-31 0,0 0-39 0,0 0-46 16,0 0-48-16,0 0-51 0,0 2-38 0,0-2-31 0,4 2-24 0,-4-2-17 16,0 0-20-16,5 1-17 0,-5 1-25 0,4-1-25 0,-2 1-30 0,-2-1-31 15,3-1-36-15,-3 2-35 0,4-1-35 0,-2 1-38 0,-2-2-32 16,0 1-28-16,3 1-28 0,-3-2-29 0,0 1-33 0,2-1-34 0,-2 0-53 15,0 0-58-15,0 0-8 0,0 0 13 0,0 0 27 0,0 0 32 0,0 0 34 16,0 0 37-16,0 0 34 0,0 0 31 0,4-3 37 0,-4 3 36 16,3-4 47-16,-3 4 53 0</inkml:trace>
  <inkml:trace contextRef="#ctx0" brushRef="#br0" timeOffset="-115157.52">26384 9603 159 0,'-4'-5'336'0,"4"-1"63"0,-3 3 39 0,3-1 36 0,0 4 32 0,0-2 39 0,0 2 41 0,0 0 39 0,0-3 37 0,0 2 29 0,-2-1 21 0,2 1-33 16,-4-1-63-16,4 2-99 0,-2-1-113 0,-1 1-58 0,3 0-39 0,-4 0-30 16,-1-2-27-16,5 2-35 0,0 0-38 0,-4 0-36 0,-1 2-32 15,3-2-27-15,-5 1-19 0,5-1-12 0,-2 3-4 0,-1-1 0 0,-1 1 1 16,1 1 2-16,-2 1-1 0,1-1 1 0,-3 2 1 0,4 0 0 0,-4 2 3 15,0-1 1-15,2 1 2 0,-2 1-2 0,-1 1 1 0,1-1-1 0,-1 2 2 16,1-1-1-16,-4 2-4 0,4-2-2 0,-2 3-2 0,2-1-3 0,0-2-5 16,0 2-1-16,2-2-1 0,-2 1-5 0,3 0-6 0,-1 1-3 0,-2-3 0 15,7 0-3-15,-3 0-2 0,1 0-2 0,0-2-2 0,3 2 0 0,-3-2 0 16,4 0 0-16,0 0 0 0,0-1-2 0,0 0-1 0,0-1 2 0,4 0 1 16,-3 0 0-16,3 1 0 0,0-1 0 0,-3-1-2 0,5 1 1 0,1-2 1 15,-1 1 0-15,-1-1-2 0,0 0 2 0,4 0 0 16,-3 0 0-16,3-1-3 0,0-1-1 0,-4 1-1 0,4-1 1 0,0-1 1 0,1 0-2 15,-5 0 1-15,4 0-2 0,0 0 1 0,-4-1 2 0,6-1 0 16,-3 1-1-16,1-1-5 0,-2-1 0 0,0 0 1 0,0 0 1 0,2 0-1 16,-3 0-1-16,3 0 0 0,-2-1-1 0,0-1 1 0,0 1-2 0,1-1-1 15,-1 1-1-15,-2-1-1 0,1 1 1 0,-1-1 1 0,2 1-2 0,-5-1 2 16,4 2-1-16,-3-1-1 0,3 1 1 0,-1-2-1 0,-5 2 1 0,4 0 1 16,-1 0 0-16,-1 2 1 0,2-2 2 0,-4 1 0 0,3-1 3 0,-3 3 3 15,0 0 2-15,2-2 1 0,-2 2 1 0,0 0 1 0,0 0 2 0,0-2 2 16,0 2 2-16,0 0 2 0,0 0 2 0,0 0 0 0,0 0 2 0,0 0 1 15,0 0 1-15,0 0 1 0,0 0-2 0,0 0 3 0,0 0 2 0,0 0 1 16,0 0 0-16,0 0 0 0,0 0 1 0,0 0 1 0,0 0-1 0,0 0 1 16,0 0 0-16,0 0 1 0,0 0 1 0,0 0 1 0,0 0-2 0,0 0 0 15,0 0 0-15,0 0-1 0,0 0-1 0,0 0 1 16,0 0-2-16,0 0-2 0,0 0-2 0,0 0-2 0,0 0-1 0,0 0-5 16,0 0-3-16,0 0-5 0,0 0-1 0,0 0-1 0,0 0-4 0,0 0-2 15,0 0 1-15,0 0 2 0,-2 1-2 0,2-1-3 0,0 1 0 0,-3-1 0 16,-1 2 1-16,4 1 1 0,-2 0 4 0,-1 0 1 0,-1 0 4 0,4 0 2 15,-5 2 4-15,5-1 0 0,-6 1 4 0,6 0 0 0,-3 0 3 0,1 3 6 16,-2-3 2-16,2 2 2 0,-1 0 5 0,-1 1 2 0,2-1 3 0,-1 1 1 16,-1-1 2-16,4 2 0 0,-5-1-1 0,5 1 0 0,-2 0 0 0,-2 0-2 15,4-2 0-15,-3 2 0 0,3-1-3 0,-2-1-4 0,-2 2-3 0,4-1-2 16,0-1-1-16,-2 0-5 0,2 1 0 0,-3 0-1 0,3-1-3 0,0 2-4 16,0-2-1-16,0 1-1 0,-4-2-1 0,4 2-2 0,0-2 0 0,0 1 4 15,0-1-3-15,0 2 2 0,0-1-2 0,-2-1 3 0,2 0-2 0,0 1-1 16,0-2 2-16,0 1 3 0,-3-1 2 0,3 1-1 0,0-3 1 15,0 1-1-15,0-1-1 0,0 0-2 0,0-2-1 0,0-1-1 0,0 0-3 16,0 0-3-16,0 0 2 0,0 0-2 0,0 4 0 0,0-4-3 0,0 0-2 16,0 0-3-16,0 0-5 0,0 0-8 0,0 0-14 0,0 0-20 0,0 0-28 15,0 0-34-15,0 0-45 0,0 0-54 0,0 0-45 0,0 0-44 16,0 0-94-16,0-4-115 0,0 2-113 0,0-3-116 0,0 2-122 0,-2 0-127 16,2 3-54-16,0-6-22 0,0 6 12 0,0-4 25 0,0 4 41 0,2-6 52 15,-2 6 46-15,0-7 44 0,0 7 92 0,0-2 115 0,0 2 115 0,0 0 115 16,0 0 126-16</inkml:trace>
  <inkml:trace contextRef="#ctx0" brushRef="#br0" timeOffset="-113359.73">25905 12098 51 0,'0'-1'317'0,"0"1"123"0,0-3 77 0,0 2 53 0,0 1 49 0,0 0 45 16,0 0 38-16,0 0 35 0,0 0 25 0,0 0 21 0,0 0 11 16,0 0 10-16,0 0-76 0,0 0-111 0,0 0-119 0,0 0-117 0,0 0-71 15,0 0-47-15,0 0-41 0,3 1-39 0,-3-1-33 0,2 0-30 0,-2 2-20 16,0-1-14-16,4 0-7 0,-4 3-2 0,3-1 4 0,-3-2 3 15,2 4 7-15,-2-2 8 0,0 1 5 0,4 1 2 0,-2-1 4 0,-2 2 2 16,0 2 7-16,0-2 4 0,0 1 6 0,0 2 5 0,0-1 0 0,-2 1 2 16,-2 0-2-16,4 0-1 0,0 1-4 0,-2-1-6 0,-1 2-4 0,-1 1-6 15,2-2-6-15,-1 1-4 0,1-1-9 0,2 1-8 0,-7-1-9 0,5 1-9 16,-2-2-6-16,1 0-6 0,1 0-9 0,-2-2-7 0,2 2-8 0,-1-1-3 16,-1 1-9-16,4-2-2 0,-5 1-5 0,5-1-1 0,-6 1-7 0,6-1-8 15,-3-1-12-15,3 0-16 0,0 2-23 0,-2-4-24 0,2 2-30 0,-4-1-33 16,4 1-27-16,0-2-25 0,0 1-26 0,0-1-25 0,0 1-39 0,0-2-45 15,0 0-74-15,0-2-84 0,0 2-65 0,4-1-54 0,-4-2-41 0,2 1-37 16,-2-1-35-16,3 0-36 0,-3 0-36 0,6-4-35 0,-3-1-5 0,-1 1 13 16,5-2 34-16,-5-2 42 0,4 2 74 0,1-1 89 0,-2-2 77 15,1 1 67-15,-1-1 63 0,4 0 62 0,-3 0 66 0</inkml:trace>
  <inkml:trace contextRef="#ctx0" brushRef="#br0" timeOffset="-113031.7">26176 12084 172 0,'4'-4'397'0,"-4"2"84"0,0 2 51 16,1 0 44-16,-1 0 38 0,0 0 49 0,0 0 51 0,4 0 35 0,-4 1 28 15,4 0 19-15,-3-1 13 0,-1 4-37 0,4-1-59 0,-2-2-120 0,1 4-152 16,-3-2-80-16,6 3-46 0,-2-2-39 0,-3 2-34 0,3 2-42 0,0-1-44 16,1 2-29-16,-1 0-20 0,-3 3-11 0,3-1-6 0,-2 1-5 0,1 1-4 15,-3 1 0-15,4-1-1 0,-2 2-2 0,-2-2 1 0,0 4-1 16,0-2-1-16,0 0-2 0,0-1-6 0,0 0-7 0,-2 0-5 0,2 0-8 15,-4-2-7-15,4 0-6 0,-3 0-6 0,3-3-6 0,0 1-4 0,-2 0-4 16,-2-2-1-16,4 1-3 0,0-1-4 0,-1-1-5 0,1-1-3 0,-4 0-9 16,4 0-11-16,-4-3-11 0,4 1-14 0,-1 0-15 0,1-1-17 15,0-3-14-15,0 0-13 0,0 0-24 0,0 0-26 0,-4 0-53 0,4 0-63 16,-4-2-75-16,4 1-80 0,-5 1-54 0,5-4-45 0,-2 3-41 0,-2-2-38 16,1 0-45-16,3 0-49 0,-6-1-44 0,6-1-45 0,-1-1-5 0,-3 0 13 15,0 0 47-15,3 0 62 0,-3 0 75 0,2 0 80 0,-1 0 66 0,-3 0 52 16,2 0 52-16,1 0 51 0,-3 2 63 0</inkml:trace>
  <inkml:trace contextRef="#ctx0" brushRef="#br0" timeOffset="-112684.54">25981 12305 49 0,'0'-1'307'0,"-4"0"112"0,2-1 72 16,2 2 53-16,-3-1 52 0,3 1 48 0,0 0 41 0,0 0 40 15,0 0 26-15,0 0 22 0,0 0 15 0,0 0 15 0,0 0-69 0,3-2-107 16,-3 2-106-16,2 0-102 0,2 0-67 0,-1 0-48 0,3 0-45 0,-3 0-39 15,3 0-35-15,-1 0-31 0,1 0-17 0,3 0-16 0,-4 0-8 0,4-1-8 16,4 1-3-16,-8-2-2 0,4 2 1 0,-2-1-1 0,2-1 5 0,1 2 5 16,-1-1 4-16,-4 1 2 0,4-2 2 0,-4 1 4 0,4 1 0 0,-3 0 2 15,1-2-3-15,-1 2-2 0,-1-1-1 0,-1 1-3 0,1 0-5 0,-3 0-2 16,1 0-6-16,3 0-5 0,-2 0-7 0,-1 0-5 0,-1 0-8 0,2 0-8 16,-3-2-6-16,3 2-7 0,0 0-2 0,-3 0-5 0,5 0-4 0,-6 0-4 15,3 0-5-15,-3 0-1 0,4 0-6 0,-4 0-1 0,2 0-4 0,-2 0-4 16,5 0-2-16,-1 0-1 0,-4 0-4 0,0 3-3 0,0-1-3 0,0-2 1 15,4 0-2-15,-4 0 1 0,0 0-1 0,0 0-1 0,1 1-2 16,-1-1 0-16,0 0-5 0,0 0-2 0,4-1-13 0,-4 1-15 0,0 0-27 16,4 0-34-16,-4 0-36 0,0-2-38 0,0 2-32 0,1 0-29 0,-1-1-37 15,0 1-42-15,4-2-75 0,-2 1-91 0,-2-1-84 0,3-1-80 16,1 0-62-16,-2 2-53 0,1-2-53 0,-1-1-54 0,2 2-22 0,0-3-1 16,-3 2 11-16,3-1 20 0,0 0 34 0,-3 0 39 0,3 1 78 0,-2 0 89 15,5 0 85-15,-5 2 85 0,1-3 72 0,-3 4 69 0,6-1 82 0</inkml:trace>
  <inkml:trace contextRef="#ctx0" brushRef="#br0" timeOffset="-111888.97">26076 12199 72 0,'-5'0'251'0,"1"2"41"0,3-1 19 0,-3 1 10 0,-1-1 8 0,5 2 5 0,-4-1 7 15,-1-2 5-15,5 1 8 0,-2 1 6 0,-2-1 6 0,4-1-31 16,-4 0-48-16,3 0-71 0,1 0-83 0,0 0-39 0,0 0-16 0,0 0-11 16,0 0-1-16,0 0-6 0,0 0-2 0,0 0-4 0,0 0-3 15,0 0 2-15,0 0 1 0,0 0 1 0,0 0-1 0,0 0 7 0,0 0 10 16,0 0 12-16,0 0 13 0,0 0 12 0,0 0 13 0,0 0 13 0,0 0 13 15,0 0 10-15,0 0 11 0,0 0 6 0,0 0 2 0,0 0 2 0,0 0 2 16,0 0-1-16,0 0-6 0,0 0-1 0,0 0 0 0,0 0 3 0,0 0 3 16,0 0-3-16,0 0-4 0,1 0-5 0,7 0-6 0,-6 0-6 0,1 0-5 15,3-1-3-15,-1 1-2 0,-1-2-5 0,1 1-3 0,0-1-11 0,3 2-14 16,-6-1-13-16,3-2-17 0,2 1-13 0,-1 1-13 0,-5-1-8 0,7 1-7 16,-7-2-9-16,5 3-7 0,-3-2-10 0,1 0-13 0,-2 1-28 15,5 0-37-15,-7-1-54 0,2 1-68 0,-2-1-70 0,0 2-71 0,0 0-71 16,4 0-67-16,-4 0-87 0,0 0-96 0,0 0-54 0,0 0-37 15,0 0-12-15,0 0-2 0,-6-3 19 0,6 3 31 0,-7 0 56 0,1 0 66 16,3 0 66-16,-3 0 72 0,1 2 68 0,-4-1 70 0,4 1 88 0</inkml:trace>
  <inkml:trace contextRef="#ctx0" brushRef="#br0" timeOffset="-109180.71">4826 13480 16 0,'0'3'273'0,"0"-2"98"0,0 3 50 16,-2-1 33-16,2 0 32 0,0 0 34 0,-4 1 50 0,4 1 57 0,0-1 44 15,0 2 40-15,0 0 24 0,-3 0 17 0,3 2-57 0,0-1-93 16,0 1-89-16,-2 0-93 0,2 2-41 0,0-3-23 0,0 4-27 0,2-2-25 16,-2 1-42-16,0 0-50 0,3 3-44 0,-3-1-37 0,0 3-20 0,0-2-10 15,4 2-8-15,-4 2-8 0,0-2-4 0,2 1-4 0,-2 1-4 0,0-1-5 16,0 2-4-16,3-3-4 0,-3 2-3 0,0-1-1 0,0-1-1 0,0 0 4 16,0 0-4-16,0-1-2 0,0-1-5 0,0 0-3 0,0 0-3 0,0-1-2 15,0-1-1-15,0 0-3 0,-3-2-3 0,3 2-4 0,0-4-7 0,0 1-2 16,0-1-4-16,0-1-1 0,-2 0-4 0,2 0-5 0,0-2-5 0,0 1-4 15,0 0-7-15,-4 1-13 0,4-2-10 0,0 1-7 0,0-1-11 0,0-1-9 16,-3 2-12-16,3-3-11 0,0 3-17 0,-2-2-20 0,2-3-39 0,0 2-48 16,0-2-66-16,0 0-75 0,0 0-64 0,0 0-57 0,0 0-60 0,0 0-65 15,0 0-85-15,0 0-90 0,0-5-34 0,0-1-10 0,0 0 9 16,0-1 14-16,0-1 37 0,0-2 50 0,-4-1 67 0,4-3 80 16,0 1 69-16,0-2 67 0,0-1 72 0,0-1 74 0</inkml:trace>
  <inkml:trace contextRef="#ctx0" brushRef="#br0" timeOffset="-108731.21">4929 13516 234 0,'2'-1'323'0,"1"-1"34"16,1 2 28-16,-2 0 28 0,1 2 32 0,-1-2 28 0,2 1 44 0,-1 1 43 16,-1 1 48-16,2-1 42 0,-4 2 13 0,5 0 1 0,-5 1-77 0,6-1-107 15,-6-1-51-15,3 2-28 0,1-1-24 0,-2-1-18 0,-2 1-25 0,0 1-23 16,3-2-37-16,-1 2-41 0,-2-2-42 0,0 1-45 0,0 1-27 0,0-1-18 15,0 1-17-15,0 0-12 0,0 2-6 0,0-3-2 0,-2 2-7 16,-1 2-9-16,3-1-6 0,-6 1-6 0,3-1-6 0,1 2-6 0,-2-1-2 16,-1 1 2-16,1 0-7 0,-1-2-7 0,-1 2-8 0,1 0-7 15,-2-1-8-15,-2 1-7 0,3 0-4 0,-3-2-3 0,4 2-1 0,-4-1-4 16,3 1-2-16,-3-2-4 0,4-1-1 0,-1 1-3 0,1 0-2 0,-2-1 2 16,5-2 1-16,-2 1 5 0,-1-1 3 0,1-1 3 0,-1 0 2 0,1-1 1 15,2-1 4-15,-1-1 4 0,3 2 4 0,0-2 3 0,-2 1 1 0,2-1 5 16,0 0 0-16,0 0 2 0,-4 0 1 0,4 0 1 0,0 0 1 0,0 0-1 15,0 0 4-15,0 0 1 0,0 0 1 0,0 0 1 0,0 0-2 0,0 0-2 16,0 0-1-16,0 0 2 0,0 0 2 0,0 0 1 0,0 0 4 0,0 0 4 16,0 0 7-16,4 0 7 0,-2 2 3 0,1-2 4 0,-3 3 7 15,6-2 5-15,-3 2 5 0,-1-1 7 0,2 1 1 0,1 1 2 0,-1-1 1 16,1 2-2-16,-1 1-2 0,1-2-4 0,-3 1-3 0,5 1-4 0,-5 0-7 16,5 0-2-16,-5 0-8 0,4-2-6 0,-3 2-5 0,3 0-5 0,-3-1-7 15,3 1-5-15,-1 0-16 0,-1-2-16 0,1 2-37 0,1 0-49 16,-3-1-77-16,3-1-95 0,-3 2-78 0,3-3-75 0,-3 2-74 0,3-1-75 15,-4-1-86-15,1 0-90 0,3-1-40 0,-6-2-13 0,3 1 3 0,-3-1 12 16,6 0 34-16,-1-1 44 0,-1-1 78 0,-4 2 96 0,3-4 79 0,-1 1 71 16,2 0 76-16,1-4 76 0</inkml:trace>
  <inkml:trace contextRef="#ctx0" brushRef="#br0" timeOffset="-108184.53">5220 13869 72 0,'-4'3'465'0,"4"-2"120"0,-1 1 61 0,1-2 32 0,0 0 21 0,0 0 12 0,0 0 11 16,0 0 13-16,0 2 15 0,0-2 15 0,0 0 17 0,1 0-11 0,3 2-20 16,0-2-169-16,-3-2-233 0,3 2-112 0,1-1-59 0,1 0-30 0,-1-1-16 15,4 2-10-15,-1-1-6 0,-3-1-14 0,4 1-16 0,-4-1-14 0,5 1-9 16,-5 1-11-16,4-2-8 0,-4 1-5 0,1 1-6 0,-1 0-3 0,3-2-2 15,-3 0-1-15,-3 2-4 0,1-1-2 0,3 1-5 0,-3 0-1 0,1 0 2 16,-2 0-4-16,1-1-4 0,-1 1-3 0,-2 0-1 0,4 0-8 0,-4 0-9 16,4 0-14-16,-4 0-16 0,0 0-31 0,0 0-38 0,1-2-60 0,-1 2-74 15,0 0-72-15,0 0-71 0,0 0-63 0,0 0-63 0,0 0-62 16,0 0-58-16,0 0-68 0,0 0-73 0,-5-4-21 0,5-1-2 0,-4 0 23 16,2 3 36-16,2-3 58 0,-3 2 73 0,3-1 72 0,-6 1 74 0,6-2 62 15,0 2 63-15,-3-1 61 0,3 1 61 0</inkml:trace>
  <inkml:trace contextRef="#ctx0" brushRef="#br0" timeOffset="-107810.58">5310 13747 244 0,'0'0'329'0,"0"-1"34"0,0 1 21 0,0 0 17 15,0 0 21-15,0 0 26 0,0 0 39 0,0 3 48 0,0-2 52 0,-3 2 57 16,3 0 24-16,0 2 9 0,0-1-72 0,0-1-107 0,-2 3-51 0,2 0-22 16,-4 0-15-16,4 2-9 0,-1-2-15 0,1 1-19 0,-4 2-35 0,4-1-38 15,-4 2-50-15,3-1-54 0,-3 3-37 0,0-1-36 0,2-1-21 0,-1 1-17 16,3 1-10-16,-6-2-6 0,6 1-7 0,-3-1-7 0,1 1-4 0,-2-1-3 15,3-1-4-15,-3 0-4 0,4 2-1 0,-4-2-3 0,4 0 0 16,-1 1 2-16,-3-1-2 0,4 0 0 0,-4-1 0 0,3-1 1 16,1 1 2-16,0-1-1 0,-4 1 1 0,4-2 0 0,0 0 0 0,0 0-2 0,0-2 1 15,0 1-2-15,0-1-2 0,4 1-2 0,-4-1 1 0,1 1 4 16,3-2 1-16,-4 1-1 0,5-1 1 0,-1 2 4 0,0-2 1 0,-3 0 4 16,5 1 5-16,1-1 5 0,-2 0 5 0,1 0 7 0,3 0 6 0,-4 0 8 15,4-1 2-15,0 1 3 0,1 0 0 0,-5-2 2 0,6 0-2 0,-4 3-3 16,-2-4-2-16,5 1-3 0,-5 1 2 0,4-2 4 0,-4 1 3 0,4-1-3 15,-3 0-1-15,-1 2-5 0,1-2-6 0,1 0-2 0,-2 0-5 0,1 0-3 16,-1 0 1-16,-1 0 6 0,-1 0-3 0,-1 0-8 0,-2 0-9 0,6 0-13 16,-6 0-8-16,0 0-6 0,0 0-7 0,0 0-8 0,0 0-21 0,0 0-27 15,0 0-37-15,0 0-43 0,0 0-47 0,0 0-40 0,0 0-88 0,0 0-103 16,0 0-121-16,0 0-129 0,0 0-139 0,0 0-145 0,0 0-63 16,0 0-26-16,0 0 3 0,0 0 17 0,0 0 36 0,0 0 43 0,0 0 39 15,0 0 38-15,0 0 85 0,0 0 111 0,3-3 123 0,3 0 131 0</inkml:trace>
  <inkml:trace contextRef="#ctx0" brushRef="#br0" timeOffset="-106530.6">5839 13881 28 0,'0'0'318'0,"0"3"78"0,0 0 49 0,-4-2 39 0,4-1 38 16,0 3 51-16,0-3 59 0,0 3 49 0,0-1 46 0,0-1 30 0,0-1 24 15,-2 2-8-15,-1-1-28 0,3 2-104 0,-4-1-142 0,2-1-76 0,2 1-44 16,-4 1-38-16,3-2-32 0,-3 2-51 0,0-2-52 0,3 3-47 0,-3-1-43 16,-1 1-28-16,1-1-19 0,-1 1-12 0,-1 1-6 0,3 0-3 0,-3-1-1 15,1 0-1-15,1 3 2 0,-1-3 0 0,1 2 0 0,-1-1 2 0,-1-1 4 16,3 2 1-16,1 0 2 0,-6-1 3 0,3 1 3 0,0 0 2 15,1 0 4-15,-1 0 3 0,-4 1 4 0,3-1 4 0,3-1-1 0,-3 1 3 16,1 0 2-16,1-2 0 0,-1 2-3 0,-1-1-4 0,3-3-2 0,-3 3-3 16,6-2-3-16,-5 0-6 0,1 2-6 0,4-4-6 0,-2 2-4 0,-1-1-8 15,3 1-4-15,0-3-5 0,-4 1-5 0,2 1-4 0,2-2-4 0,0 0-5 16,0 1-2-16,0-1-5 0,0 0-7 0,0 0-2 0,0 3-4 0,0-3 1 16,0 0-4-16,0 2 1 0,0-2-1 0,2 1 1 0,2 2-2 15,-1-1 3-15,-1-1 3 0,2 2 3 0,1 0 4 0,1-1 4 0,-3 1 2 16,6 1 5-16,-3-2 5 0,3 2 4 0,0-1 4 0,-2 0 3 0,6 0 2 15,-4-1 1-15,2 0 2 0,-2 0 0 0,3 0-1 0,-1-1 1 0,-2 1 0 16,2-2 0-16,2 1-1 0,-3-1 1 0,0 2-1 0,-1-2 1 0,0 0-1 16,-2 0 1-16,2 0 1 0,0 0 0 0,-4 0 0 0,4 0 2 0,-3-2 1 15,1 2 2-15,-1-1 0 0,-1 1 0 0,0 0 2 0,3-2-3 0,-7 2 1 16,5-1-3-16,-3-1-3 0,3 0-1 0,-6 2-3 0,3 0 1 0,-1-1 0 16,-2 1-1-16,4 0-1 0,-4 0 0 0,0 0-1 0,0-1 1 15,0 1 1-15,0 0 3 0,0 0 1 0,0 0 5 0,0 0 4 0,0 0 5 16,0 0 8-16,0 0 2 0,0 0 7 0,0 0 3 0,0 0 8 15,0 0 6-15,0 0 5 0,0 0 4 0,0 0 8 0,0 0 2 0,0 0 6 16,0 0 2-16,0 0 3 0,0 0-6 0,0 0-6 0,0-2-14 0,0 2-85 16,0-3 0-16,-4 0 0 0,2 2 0 0,-1-4 0 0,3 2 0 0,-6-3 0 15,6 2 0-15,-5-2 0 0,1 1 0 0,3-1 0 0,-3 0 0 0,0 0-28 16,-1-1-182-16,0 1-53 0,1 0-43 0,-2-2-39 0,1 1-36 0,0 1-35 16,-3-2-78-16,3 0-96 0,0 4-79 0,-1-3-69 0,-1 0-48 0,5 2-44 15,-2-1-43-15,-1-1-46 0,1 3-10 0,3-2 6 0,-3 2 22 0,2-1 27 16,-1 1 34-16,3-1 31 0,-4 1 79 0,4 1 101 0,0 3 93 0,-2-5 90 15,2 5 79-15,0 0 72 0,0 0 82 0</inkml:trace>
  <inkml:trace contextRef="#ctx0" brushRef="#br0" timeOffset="-103701.58">6311 13713 202 0,'0'0'244'0,"0"0"25"0,0 0 15 0,0 0 10 16,0 0 10-16,3-2 11 0,-3 2 9 0,0 0 9 0,0 0 12 0,0 0 10 15,2-2-16-15,-2 2-32 0,0 0-55 0,0 0-65 0,0 0-30 0,0 0-9 16,0 0-1-16,0 0 6 0,0 0 8 0,0 0 13 0,0 0 17 0,0 0 17 15,0 0 23-15,0 0 20 0,0 0 26 0,0 0 25 0,0 0 18 0,0 0 16 16,0 0 9-16,0 0 2 0,0 0-2 0,0 0-6 0,0 0-13 0,0 0-20 16,0 0-19-16,0 0-17 0,0 0-26 0,0 0-27 0,0 0-27 15,-5 0-31-15,5 0-24 0,0 0-24 0,0 0-14 0,0 0-11 0,0 0-11 16,0 0-8-16,0 0-1 0,0 2 3 0,0-2-6 0,0 0-10 16,0 0-7-16,0 0-7 0,0 0-3 0,0 0-3 0,0 2-1 0,0-2-2 15,0 0-2-15,-4 1-1 0,4-1 0 0,0 3 2 0,0 0-2 0,0 0 0 16,0 0 3-16,0 2 6 0,-2 1 4 0,2 0 7 0,0 1 1 0,0 1 1 15,0 0 5-15,0 2 5 0,0 0 1 0,0 1 3 0,0 1 0 0,-3-2-3 16,3 2 3-16,0 0 3 0,0 0 0 0,0 0-3 0,-2 0 0 0,2 0-2 16,0 0-1-16,-4 0-2 0,4-1-2 0,0 1-6 0,0-2-1 0,0 2-2 15,-3-1-1-15,3-1 2 0,0 0-2 0,-2 1-6 0,2 0-1 0,0-1-3 16,0 1-4-16,0-1-2 0,-4-1-1 0,4 2-2 0,0-2-2 16,0 0-2-16,0 0 0 0,0 1-1 0,-2-1-1 0,2 1-4 0,-3 0-2 0,3 0-2 15,0 1-1-15,0-1 0 0,0 1-2 0,0-1 0 0,-4-1-2 16,4 2 1-16,0-2-2 0,0 0-1 0,0-2 0 0,0 0-1 0,0 3-4 15,0-4 1-15,0 1-4 0,0-1-2 0,0 0-11 0,0 2-18 0,0-2-20 16,0-2-22-16,0 2-22 0,0 0-23 0,0-3-20 0,0 3-21 16,0-3-22-16,0 2-25 0,0-2-67 0,0 1-86 0,0-1-89 0,0-2-89 15,0 3-66-15,4-3-59 0,-4 1-78 0,0-2-87 0,0 0-31 0,0 0-7 16,3-3 7-16,-1-2 13 0,2-1 21 0,-4-1 24 0,2-1 67 0,1-2 85 16,-3-1 90-16,4 1 95 0,-4-2 78 0,2 0 73 0</inkml:trace>
  <inkml:trace contextRef="#ctx0" brushRef="#br0" timeOffset="-103340.91">6397 13764 151 0,'0'0'323'0,"0"0"56"0,0 0 30 0,0 0 21 0,0 0 26 0,4 2 31 0,-4 2 38 0,0-1 50 0,4 1 54 0,-2 1 42 0,-2-1 39 0,0 2-24 0,3 0-54 0,-3 2-82 0,6-1-99 0,-6 2-45 0,5 0-20 0,-1 0-19 0,-1 2-15 0,-1-1-29 0,2 2-32 0,1-1-45 0,1 2-49 0,-3 1-38 0,3-2-30 0,-1 1-21 0,2 2-15 0,-1-3-12 0,-1 3-11 0,0-2-7 0,-1 1-7 0,2 0-5 0,-1 1-3 0,0-3-3 0,3 1-5 0,-3 1-2 0,0-3-7 15,-1 2-4-15,-2-1-6 0,5-2-1 0,-5 1-4 0,2-1-2 0,1-1-1 0,-5 0-1 0,4 2-3 0,-3-4-1 0,3 1-2 0,-4-2 0 0,4 1-3 0,-4-2-2 0,1 1-2 0,-1-2-5 0,0 0-8 0,0 0-10 0,0-1-15 0,0 0-18 0,0-3-24 0,0 3-48 0,0-3-61 0,0 0-77 0,0 0-81 0,0 0-61 0,0 1-53 0,0-1-53 0,0 0-53 0,0 0-36 0,0 0-30 0,-1 2-49 0,1-2-59 0,0 0-17 0,-8-2-1 0,7-1 38 0,-3 2 58 0,-1-4 74 0,1 2 77 0,-1-1 62 0,-1-1 54 0,2 1 55 0,-5-2 53 0,4 1 42 0,0-1 38 0</inkml:trace>
  <inkml:trace contextRef="#ctx0" brushRef="#br0" timeOffset="-103016.33">6383 14120 39 0,'-7'-1'271'0,"0"0"85"0,-3 1 50 0,5 0 38 16,0 1 38-16,1-1 41 0,2 0 46 0,-1 1 45 0,1-1 42 0,2 0 37 15,0 0 20-15,0 0 13 0,0 0-62 0,0 0-99 0,0 0-79 0,0 0-71 16,0 0-41-16,0 0-24 0,2 0-30 0,1 0-32 0,3 0-38 0,-3 0-42 16,3 0-30-16,-1 0-32 0,1 0-16 0,-3-1-7 0,6 1-8 15,-3-1-4-15,-1-1-7 0,0 1-10 0,3-1-8 0,-3 2-8 0,1-1-6 16,-1-2-6-16,2 1-8 0,-1 1-7 0,-1-1-4 0,1 0-7 0,-1 1-2 16,-1 1-5-16,1-3-3 0,-1 2-5 0,1-1-5 0,-1 1-5 0,-3-1-5 15,3 1-2-15,0 1-7 0,-3 0-8 0,3-2-16 0,-2 1-16 16,2-1-31-16,-1 0-38 0,-1 2-87 0,2-1-111 0,-3 0-98 0,3 1-93 15,-4 0-120-15,5-2-138 0,-1-1-66 0,1 2-31 0,-5-2-13 0,0 3 2 16,6-3 9-16,-2-1 13 0,-4 4 30 0,3-2 36 0,-3 2 88 0,2-5 109 16,-2 5 101-16,4-3 92 0,-4 3 127 0</inkml:trace>
  <inkml:trace contextRef="#ctx0" brushRef="#br0" timeOffset="-101997.2">6880 13779 58 0,'0'4'428'16,"0"-1"119"-16,-3 2 76 0,3-2 52 0,0 1 44 0,0 0 32 0,0 3 30 0,0-1 20 15,0 1 18-15,0 2 14 0,0 0 10 0,0 2-11 0,-4 1-25 16,4-2-150-16,0 4-209 0,0-1-110 0,0 1-62 0,0 1-39 0,0 0-33 15,0 0-19-15,0 1-20 0,0 0-12 0,0 2-12 0,0 0-9 0,0 1-7 16,0-1-4-16,0 0-4 0,4-2-4 0,-4 2-5 0,0-1-7 0,0-1-11 16,0 1-9-16,0-2-10 0,0-1-12 0,3 2-10 0,-3-1-4 0,0 0-7 15,2 0-5-15,-2-1-4 0,0 0-7 0,0 1-2 0,0-1-13 0,0-1-10 16,0 1-18-16,0-2-24 0,0-2-26 0,0 1-26 0,0-2-24 0,0-2-23 16,0-1-29-16,0 0-30 0,0-1-52 0,0-2-62 0,0 0-71 0,0-3-76 15,0 0-56-15,0 0-48 0,0 0-37 0,6-3-32 0,-6 0-32 0,3-1-31 16,1-1-45-16,-2-3-47 0,1-1-6 0,-3-3 15 0,6 0 44 0,-6-1 59 15,5-4 71-15,-5 0 77 0,4 1 61 0,-2-3 58 0,1-1 54 16,3 0 51-16,-3 1 57 0,3-2 57 0</inkml:trace>
  <inkml:trace contextRef="#ctx0" brushRef="#br0" timeOffset="-101727.11">7031 13855 9 0,'3'-3'259'0,"-3"2"94"0,0 1 62 0,4 0 51 15,-2 1 65-15,1 2 66 0,-3 0 62 0,0 2 56 0,2-1 38 0,2 2 29 16,-4 0 17-16,3 0 16 0,-1 0-61 0,2 2-87 0,-4-1-88 0,1 2-84 15,3 0-58-15,0 3-46 0,-2-1-58 0,-2 1-63 0,3 1-59 0,1 1-55 16,-2 1-36-16,1 0-25 0,-3 1-20 0,2 1-14 0,2-1-11 0,-4-1-10 16,3 2-8-16,-1-1-7 0,2-1-5 0,-4 0-5 0,1 0-8 0,3-1-8 15,-4-1-10-15,0-1-8 0,4 0-11 0,-2-1-11 16,-2-1-14-16,3-1-17 0,-3 0-26 0,0-1-26 0,0-2-49 0,4 0-59 0,-4-2-63 16,0 1-61-16,0-2-49 0,0 0-42 0,0-3-33 0,0 3-32 0,-4-2-21 15,4 1-20-15,-3-1-20 0,3-1-17 0,-2 0-21 0,-2 0-21 0,4 0 7 16,-9-3 19-16,4 2 43 0,-1-2 52 0,3 0 48 0,-3 0 45 15,1-2 41-15,-3 2 37 0,3-3 30 0,-4 2 31 0,4-1 34 0,-1 1 32 16,-3-2 48-16</inkml:trace>
  <inkml:trace contextRef="#ctx0" brushRef="#br0" timeOffset="-101377.83">6967 14202 193 0,'-5'-5'362'0,"-2"-1"55"0,1 2 51 0,1 1 50 15,1 0 63-15,-1 1 67 0,-1 0 51 0,6 1 44 0,-3 0 26 0,3 1 20 16,-2-2 8-16,2 2 0 0,0 0-103 0,0 0-152 0,0 0-83 0,0 0-49 16,0 0-50-16,0 0-50 0,0 0-60 0,0 0-63 0,0 0-47 0,0 0-40 15,0 0-20-15,2 0-19 0,1 0-8 0,3-1-8 0,-3-1-5 0,3 2-4 16,-1-1-3-16,4-2-1 0,-3 1-2 0,3-1 0 0,0 0-2 15,0 2-1-15,-4-2-6 0,4 0-9 0,0-2-10 0,0 2-14 0,-1 0-21 16,1 0-26-16,-4-1-59 0,4 1-74 0,-4-2-90 0,5 2-97 0,-3 0-87 16,-2 0-82-16,4 0-105 0,-3-1-113 0,-1 1-48 0,1-2-21 0,-3 2-5 15,3-1 4-15,-1 1 15 0,-1-2 22 0,1 2 59 0,-1 0 74 16,1-1 91-16,0 1 97 0,-1-2 88 0,2 2 79 0</inkml:trace>
  <inkml:trace contextRef="#ctx0" brushRef="#br0" timeOffset="-100843.18">7401 13900 201 0,'0'-3'314'0,"0"0"43"0,0-1 31 0,0 1 23 0,0 0 21 0,0 3 32 16,0-2 37-16,0 2 51 0,0-3 56 0,0 3 51 0,0-2 54 0,0 2-29 15,0-2-62-15,0 2-69 0,0-3-73 0,-1 1-37 0,1-1-19 16,0 3-16-16,-4-3-13 0,4 2-25 0,0 1-31 0,0-4-43 0,0 3-50 16,0 1-45-16,0-3-45 0,0 3-24 0,0 0-20 0,-4 0-7 0,4 0-6 15,0 0-4-15,0-1-4 0,0 1-5 0,0 0-8 0,0 0-5 0,-2 0-2 16,2 0-5-16,-3 0-6 0,-3 0-5 0,6 1-7 0,-3-1-4 0,3 2-4 16,-6-1-5-16,6 2-7 0,-5 0-5 0,5 2-6 0,-4-1-1 0,-1 0 1 15,1 3-5-15,2 0-5 0,-1 1 1 0,1-1 1 0,-2 2 0 0,1 0-2 16,-3 1 1-16,6 1-1 0,-3 0 1 0,1-1-2 0,-2 2 1 0,4-1 4 15,0 1-1-15,-1-2 2 0,-3 2 0 0,4-1 3 0,0 1-1 0,-4-2-1 16,4 2-1-16,-1 0 0 0,1-1-1 0,0-1-1 0,0 2 1 16,0-1-1-16,0-1 1 0,0 2-4 0,0-1 1 0,0-2-4 0,0 1 1 15,0-1-2-15,1 0 0 0,3-1 0 0,-4-1-2 0,0 0-2 16,4 1 1-16,-3-2 0 0,-1 0-2 0,4 0 1 0,-2 0-1 0,1-2 2 16,-3 1 0-16,6 0-1 0,-6-1 2 0,3 0-1 0,3 0 2 0,-3-1 1 15,-1 0 0-15,2 0 3 0,1 0-2 0,1-2-1 0,1 2 2 0,-2-3 1 16,1 1 1-16,-1-1 0 0,4 0 0 0,-3-1 2 0,3 1 0 0,-4-3 0 15,4 0 0-15,-2 0-1 0,1 0-1 0,1-1 1 0,-4-1 1 0,4-1 1 16,0 0 1-16,-3 0-5 0,3-1-2 0,0-1 1 0,0 1-1 0,-4 1 1 16,4-2-1-16,-3-1 1 0,-1 2-1 0,2-1 1 0,-1 1-2 0,-1-1-2 15,1 1-1-15,-3 1-1 0,3-2 1 0,-1 1 3 0,-5 0-2 0,4 0 1 16,-1 1-2-16,-1-2 0 0,2 3 1 0,-4-1-1 0,2-2 2 0,-2 2-1 16,0 2-2-16,0-3 1 0,0 3 0 0,0 0 1 0,0 1-2 0,0-2-2 15,0 2 0-15,0 2 6 0,0 1 0 0,-2-3 0 0,2 3 0 0,0-3-2 16,0 3 2-16,0 0 0 0,-4-2 2 0,4 2 1 0,0 0 0 15,0 0 0-15,0 0 1 0,0 0 4 0,0 0-1 0,0 0-2 0,0 0 2 16,0 0 2-16,0 0 2 0,0 0 4 0,0 0 5 0,0 0 1 0,0 0 6 16,0 0 6-16,0 0 6 0,0 0 5 0,0 0 7 0,0 0 1 15,0 0 3-15,0 0 2 0,-2 2-2 0,2-2 0 0,-3 3 0 0,3 0 0 16,-4-1 2-16,4 3 3 0,0 1 0 0,-2 0-5 0,-1 2-1 0,3-1-4 16,-4 4 1-16,2-2-1 0,2 3-1 0,-3-2 1 0,3 1 0 0,-2 1 1 15,2-2-4-15,-4 1-1 0,4-1-6 0,0 2-6 0,0-2-6 0,0 1-2 16,0 0-2-16,0-1-4 0,0 1-5 0,0-1-4 0,0-1-7 0,4 0-4 15,-4 0-15-15,0 2-18 0,2-2-29 0,-2-2-35 0,0 1-39 0,0 1-42 16,0-2-34-16,0 1-34 0,0-4-76 0,0 3-96 0,0 0-106 0,0-3-114 16,0 1-111-16,3-1-106 0,-3-4-74 0,0 0-59 0,0 0-5 15,0 5 17-15,0-5 31 0,0 0 38 0,0 0 35 0,0 0 30 0,0 0 77 16,0 0 96-16,0 0 108 0,0 0 113 0,0-7 113 0,6 3 112 0</inkml:trace>
  <inkml:trace contextRef="#ctx0" brushRef="#br0" timeOffset="-99436.91">8047 13989 332 0,'0'2'462'0,"2"0"72"0,-2 1 68 0,0 0 62 0,3 2 49 0,-1 0 38 0,-2 2 29 0,0 0 19 0,4 2 19 0,-4 0 11 0,0 0-5 0,4 0-10 0,-3 2-130 0,-1 1-185 16,0 0-107-16,0-2-71 0,4 1-63 0,-4-1-63 0,0 2-47 0,0-1-38 15,2-1-29-15,-2 1-23 0,3-3-14 0,-3 3-14 0,0-2-9 0,0 0-6 16,4 0-6-16,-4-1-5 0,0-1-1 0,2 1-1 0,-2-2-2 0,0 0-2 16,0-2 2-16,0 2 2 0,0-3-1 0,0 2-2 0,0-3-1 15,0 2 5-15,0-4 0 0,0 3 0 0,0-3 0 0,0 0 2 16,0 0-2-16,0 0-3 0,0 0 0 0,0 0 0 0,0 0-3 0,0 0-2 15,0 0-1-15,0 0 0 0,0 0-3 0,0 0-3 0,0-3 0 0,0 1 2 16,0-2-1-16,0-1-1 0,0 1 0 0,3-3 0 0,-1 0 0 0,5 0 2 16,-1-2 2-16,-1 0 4 0,1 0 2 0,3-2 2 0,0 2 0 0,0-1 0 15,2 1 0-15,-2 0-1 0,0 0 2 0,0 0 1 0,2 1 1 0,-2 1 1 16,0 1-1-16,0 0 0 0,0 1-1 0,-4 1-1 0,4 1 1 0,-3-1 1 16,3 3 0-16,-4-2 1 0,1 3 1 0,-1-1-1 0,2 1 2 0,-5 0 0 15,5 0 0-15,-5 1 2 0,4 1 2 0,-3-1 1 0,1 0-1 0,-2 3 2 16,-2 0-1-16,3 1-2 0,-3-1 0 0,0 2 0 0,0 0 0 0,-3 3-2 15,3 0-1-15,-6 0-3 0,6 2-1 0,-5-1 1 0,1 2-2 0,-1 0 1 16,1 0-4-16,-1 0 1 0,-1 0-1 0,-3 0 2 0,4 0 0 16,1 0 2-16,-5 0-2 0,4-1 0 0,-1-1 1 0,3 1 4 0,-3-3-1 15,1 0 1-15,1 0-1 0,2-2 1 0,-1 0-1 0,-1 0 1 0,4-2-2 16,-2-1-2-16,-1 2-1 0,3-4-1 0,0-1-1 0,0 3 2 16,3-1 2-16,-1-1 1 0,-2 1 1 0,4-2-1 0,1 1 0 0,-1-1 0 15,1 0 2-15,1 0-1 0,1 0 1 0,-2 0 1 0,1 0 0 0,-1 0 0 16,4-1 1-16,-3-1 1 0,-1 2-1 0,2-1 4 0,-1-2-4 0,-1 3-2 15,1-3-2-15,-3 1 1 0,3 1-1 0,-3-3-1 0,3 3-2 0,-3 0-2 16,-1-1 2-16,2-1 0 0,-2 3-3 0,1-3-6 0,1 3-7 0,-4 0-10 16,0-1-7-16,2-2-10 0,-2 3-20 0,0 0-26 0,0 0-61 0,0-3-79 15,0 1-83-15,0-1-85 0,-2 0-68 0,2 0-60 0,-4 0-62 0,4-1-62 16,-3-1-69-16,1 1-70 0,-2-2-27 0,-1-1-2 0,1 2 11 16,-1-3 21-16,3 2 63 0,-5-1 80 0,5 1 86 0,-4-2 84 0,-1 1 68 15,5 1 60-15,-1-3 64 0,-3 0 69 0</inkml:trace>
  <inkml:trace contextRef="#ctx0" brushRef="#br0" timeOffset="-99134.84">8190 13890 220 0,'-4'-2'367'0,"1"1"72"0,3-2 48 0,0 3 52 0,0 0 56 0,-2 3 60 0,-2-2 62 0,4 1 39 0,0 1 32 0,-3 1 19 0,3-1 16 0,-2 3-45 0,2 0-77 0,0 2-99 0,0-1-109 0,0 2-61 0,0 2-36 0,0 1-41 0,0 1-42 0,0 1-44 0,0-1-47 0,0 4-24 0,0-2-17 0,0 3-7 0,0-2-6 16,2 2-4-16,-2 0 0 0,3 1-3 0,-3 0-1 0,0 0-8 0,0-1-9 0,0 0-11 0,0 0-13 0,4 0-13 0,-4-1-16 0,2-1-12 0,-2 2-16 0,0-1-11 0,0-2-11 0,3-1-9 0,-3 0-8 0,0 0-7 0,0-1-4 0,4-1-9 0,-4 0-9 0,0-2-22 0,0 1-25 0,2 0-30 0,-2-2-30 0,0-1-27 0,0 2-24 0,0-3-30 0,0-1-29 0,0 0-68 0,0 0-83 0,0-1-94 0,0-1-99 0,0-1-79 0,3 0-72 0,-3-3-82 0,0 0-85 0,0 0-20 0,0 0 5 0,0 0 18 0,6-3 18 0,-1 2 28 0,1-2 28 0,-3-4 68 0,3 3 83 0,1-2 95 0,-2-2 98 0,1 1 84 0,-1 1 84 0</inkml:trace>
  <inkml:trace contextRef="#ctx0" brushRef="#br0" timeOffset="-98849.48">8539 14176 39 0,'4'1'347'0,"-3"1"184"0,-1-2 98 0,0 2 61 15,4-1 40-15,-4 2 33 0,0-1 23 0,2 1 22 0,1-2 16 16,-3 1 13-16,4-1 9 0,-2 0 10 0,2-1-73 0,-1 2-108 0,-1-2-155 16,2 0-174-16,-3 0-96 0,3 0-55 0,1 0-40 0,-1 0-29 0,-2-2-21 15,5 2-20-15,-5-1-16 0,2 1-13 0,1 0-11 0,-1-1-12 0,1 1-5 16,-1 0-2-16,-3-2-5 0,3 2-6 0,1 0-5 0,1 0-4 16,-3 0-7-16,-1 0-10 0,2 0-14 0,1 0-20 0,-1 2-23 0,0-2-23 15,-3 1-65-15,3-1-81 0,-2 0-92 0,-2 0-98 0,3 1-87 0,-3 1-86 16,0-2-99-16,0 0-105 0,0 0-41 0,-3 5-13 0,3-2 2 0,-6-2 11 15,6 4 21-15,-5-1 23 0,1-1 65 0,-1 0 82 0,-1 2 94 0,3-2 96 16,1 1 89-16,-2-1 86 0</inkml:trace>
  <inkml:trace contextRef="#ctx0" brushRef="#br0" timeOffset="-98494.52">8633 14316 3 0,'0'4'332'0,"0"1"207"0,2-3 110 0,-2 3 68 0,0 0 44 15,0-1 35-15,3 0 21 0,-3 1 18 0,0 0 14 0,2-2 13 0,-2 0 7 16,4 0 8-16,-4-1-64 0,0 0-93 0,0 1-169 0,4-1-204 15,-4-1-109-15,0-1-67 0,1 2-45 0,-1-1-36 0,4 1-31 0,-4-1-29 16,0-1-29-16,4 0-29 0,-3 2-52 0,-1-2-58 0,4 1-108 0,-4-1-126 16,2 1-116-16,-2-1-113 0,0 0-104 0,0 0-100 0,0 0-43 0,0 0-18 15,0 0-1-15,0 0 5 0,0 0 12 0,0 0 16 0,-2-4 42 0,-2 0 52 16,3 1 103-16,1-2 126 0,-4 2 115 0,0-1 113 0</inkml:trace>
  <inkml:trace contextRef="#ctx0" brushRef="#br0" timeOffset="-94684.23">4435 14989 16 0,'0'5'331'0,"0"-2"185"0,-2 0 88 0,-1-1 39 0,-1 2 26 0,4 2 22 0,0-2 23 0,-5 2 24 16,5 2 24-16,-6 0 19 0,2 2 16 0,-1 0 12 0,1 2-61 0,3 2-94 15,-5 1-152-15,-1-1-179 0,2 3-79 0,-1-2-35 0,1 2-22 0,-3 1-19 16,3-3-20-16,0 3-20 0,-1-2-19 0,1 0-17 0,-4 1-13 0,5-2-11 16,-1 2-8-16,1-2-6 0,-1-2-6 0,-1 1-6 0,3-1-3 0,3-1-6 15,-6 0-3-15,6-1-3 0,-5-1-5 0,5-1-2 0,-4 0-7 0,4-1-1 16,0-1-4-16,-2 1-5 0,2-2-6 0,0 1-9 0,-3-1-9 0,3-1-9 15,0-1-8-15,0 1-7 0,0-1-15 0,0-2-22 0,0 1-31 0,0 0-34 16,0-3-43-16,3 1-52 0,-3-1-50 0,2 2-47 0,-2-2-40 0,0 0-35 16,4-2-25-16,1 1-26 0,-5-2-17 0,6-2-19 0,-6-1-3 0,3 0 4 15,3-3 15-15,-3 0 20 0,3-1 36 0,-3-2 40 0,3-2 44 0,-4 1 48 16,1-3 39-16,3 2 42 0,-3-3 36 0,3 2 35 0,-3 0 33 0,-1 0 31 16,2-1 32-16,-3 1 26 0,3 1 28 0,2 1 25 0,-3-1 21 0,1 1 20 15,-2 1 16-15,1 0 16 0,-1 3 9 0,2 0 7 0,-1 0 8 0,-1 1 8 16,2 2 4-16,-3 0 4 0,3 2 10 0,1 1 12 0,-1-1 21 15,0 4 26-15,-2 0 36 0,3 0 43 0,2 4 34 0,-1 0 29 0,-1 1 20 16,4 0 16-16,-3 3 6 0,3 2 5 0,0 0-2 0,-4 2-4 0,4 1-12 16,0 1-15-16,-3-1-28 0,3 2-31 0,-4 1-40 0,4 0-41 0,-4 0-42 15,1-1-42-15,3 2-32 0,-4-2-23 0,-1 0-16 0,1-2-14 0,-1 1-10 16,1-1-8-16,1 1-8 0,-2-2-5 0,-3 0-4 0,3-2-4 0,0 1-13 16,-3-1-10-16,3-1-4 0,-2 0-2 0,1 0-6 0,-3-1-9 0,0-2-12 15,4 0-14-15,-2 1-22 0,-2-1-28 0,0-1-44 0,0-1-54 16,0 1-54-16,0-1-58 0,-2-1-43 0,-2 2-38 0,4-2-25 0,-3 1-15 15,1-1-6-15,-2 0-3 0,-1 0 7 0,1-1 11 0,-1 1 20 0,-1 0 27 16,3-2 46-16,-3 1 54 0,-3-1 61 0,4-1 65 0,-4 0 50 0,3 0 51 16,-3-1 36-16,0-1 33 0,2 1 35 0,0-1 33 0,-4-1 32 0,6 0 32 15,-4-2 36-15,0 3 39 0,3-3 41 0,-3 1 43 0,5-1 23 0,-5 1 18 16,8-1 4-16,-5 1 2 0,3-1-6 0,-1 1-10 0,-1-1-16 0,5 1-23 16,0 1-21-16,-2 0-26 0,-2 0-33 0,4-2-36 0,4 2-38 0,-4-1-39 15,2 1-29-15,-2-2-23 0,3 1-13 0,-1-1-8 0,2-1-5 0,-1 0-2 16,3 2-2-16,-5-2-4 0,3 1-1 0,1 1-3 0,1-2-1 0,1 1-4 15,-1 1-3-15,-1-1-2 0,0 1-4 0,3 1-1 0,-3-2-4 0,4 2-8 16,-3-1-17-16,3 1-24 0,-4 0-46 0,4 1-59 0,-4-1-68 0,5 0-71 16,0 0-59-16,-2 0-48 0,2 2-53 0,0-2-53 0,0 0-55 0,-1 1-63 15,0-1-57-15,-3-1-59 0,3 1-13 0,0-2 12 0,0-1 38 0,0 2 56 16,-2-2 67-16,2 0 72 0,0-2 58 0,0 2 49 0,0-2 51 0,2 1 52 16,-2 1 58-16</inkml:trace>
  <inkml:trace contextRef="#ctx0" brushRef="#br0" timeOffset="-94171.68">4849 15102 168 0,'0'-5'302'0,"0"1"46"0,0-1 29 0,0 2 22 16,0 2 20-16,0-2 29 0,0 3 35 0,0 0 48 0,0-2 52 0,0 2 55 0,0 0 51 0,0 0-17 0,0-3-49 0,0 3-68 0,0 0-75 0,0 0-34 0,0 0-18 0,0 0-14 0,0 1-14 0,-2 1-27 0,2-2-31 0,-3 2-46 0,-1 1-51 0,2-2-50 0,-1 1-51 0,-1 1-35 0,2 0-25 0,-3 1-16 0,1 1-11 0,-1 1-9 0,-1 3-11 0,-1 0-4 0,2 1-4 0,-1 2-1 0,-3 0-1 0,4 2 0 0,-4 0 2 0,3 2-2 0,1 0 0 0,-2 1-3 0,1-1 1 0,-3 1-1 0,4-2-1 0,-1 1-1 0,3 1-1 0,-3-2-4 0,3-2-5 0,1 1-3 0,-2-1 1 0,3-1-2 0,1-2-4 0,0 1-1 0,0-2 0 0,0 0-1 0,1-1-1 0,-1-1-2 0,4-1-4 0,-2 0-1 16,1-1-1-16,3 1-1 0,-3-2 2 0,3-1 0 0,-1 0-3 0,-1 0 0 0,5-1 0 0,-4-2 0 0,4 0-1 0,-3-2-1 0,3 1 1 0,2-3-1 0,-2 0 4 0,0 1-1 0,0-4 2 0,2 1 0 0,-2-2 0 0,0 1 2 0,-4-2 1 0,4 0 0 0,-3 0-2 0,3 0 1 0,-4-2-1 0,2 2 1 0,-1 0 1 0,-1 0 1 0,1 0-1 0,-3 0 0 0,3 2 2 0,-3-2-1 0,3 1 1 0,-4 2-2 0,1 0 0 0,3 0 1 0,-6 0 4 0,3 2-1 0,-3 1 1 0,4 0-1 0,-4-2 1 0,2 4 1 0,-2 1 3 0,0 0 3 0,0 0 3 0,0 0 3 0,0 0 3 0,0 0 1 0,0 0 2 15,0 0 2-15,0 0 4 0,0 0 1 0,0 0 2 0,0 0 3 0,0 0 3 16,0 0 0-16,0 0-1 0,0 0-1 0,-2 3-1 0,2 0 0 0,0-2-1 15,-4 2-1-15,4 2-1 0,0 1-1 0,0-2-5 0,-3 4-2 0,3-1-1 16,0 2-4-16,-2 1-2 0,-2 1-3 0,4 0-2 0,0-1-7 0,0 1-9 16,-3-1-9-16,3 1-13 0,-2-1-14 0,2 1-17 0,0-4-22 0,0 2-28 15,0 0-65-15,0-1-86 0,0-1-91 0,0 0-95 0,0 1-88 0,0-2-86 16,0 2-92-16,0-2-92 0,0 0-39 0,0-6-8 0,2 6 3 0,-2-6 9 16,3 3 22-16,-3-3 24 0,0 0 67 0,0 0 87 0,0 0 91 0,6 1 95 15,-6-1 91-15,3 0 87 0</inkml:trace>
  <inkml:trace contextRef="#ctx0" brushRef="#br0" timeOffset="-89966.76">5497 15117 15 0,'-2'3'296'0,"-2"0"138"0,4-2 80 0,0 2 49 0,-3 0 46 0,1-1 40 0,-2-1 38 0,4 0 37 0,-3 3 28 0,1-1 22 0,-2-2 17 0,4 2 16 0,-2 0-64 0,-1 0-95 0,3 2-118 0,-6-1-135 16,6 1-71-16,-3-1-46 0,1 1-39 0,-2 1-36 0,4 1-35 16,-3-1-34-16,1 2-25 0,-2 0-17 0,-1 2-13 0,1 0-8 0,4-1-5 15,-5 2-2-15,1 1-2 0,-1 0-2 0,3 0 0 0,-2 0-2 0,-1 1 2 16,1 1-1-16,-1-2 1 0,1 3 0 0,-1-2 0 0,-1 0-3 16,1 1-5-16,-2 0-4 0,1-1-6 0,1 2-1 0,-1-1-5 0,1-1-3 15,-2 1-4-15,1-1-7 0,1 1-4 0,0-2-3 0,-3 1-7 0,3-1-8 0,-1 0-11 16,3 0-10-16,-3 0-10 0,1-1-10 0,0-1-7 0,1-1-12 0,-2 2-11 15,3-4-10-15,-3 1-12 0,6-1-15 0,-5-2-28 0,5 1-37 0,-4-2-61 16,4-1-75-16,0-3-60 0,0 0-50 0,0 3-41 0,0-3-30 16,0 0-35-16,4-2-33 0,1 1-46 0,1-2-48 0,-3-1-52 0,3-4-56 15,-2 1-2-15,1-4 23 0,0 1 56 0,4-4 78 0,0 1 63 0,1-1 61 16,-5-1 47-16,6-1 42 0,-2-1 44 0,4 1 42 0,-6-1 56 0,5 1 58 16</inkml:trace>
  <inkml:trace contextRef="#ctx0" brushRef="#br0" timeOffset="-89683.08">5611 15209 205 0,'0'0'325'16,"0"0"48"-16,0 2 28 0,0-2 30 0,0 5 28 0,0-2 43 0,0 1 50 15,0 0 61-15,0 3 64 0,0-3 44 0,0 3 32 0,-4 0-35 0,2 0-71 16,2 1-77-16,0-1-84 0,-3 1-39 0,3-1-23 0,-2 2-23 0,2-1-21 16,-4-1-38-16,4 2-41 0,-3 0-54 0,1 2-58 0,-2-2-36 0,4 1-27 15,-5 2-15-15,5-1-10 0,-4 0-7 0,2 2-2 0,-1-1-4 0,-1 0-2 16,2 0-4-16,-1 0-4 0,-3-2-3 0,3 1-4 0,1-1-8 0,-2 1-8 15,-1 1-7-15,1-2-6 0,2 1-6 0,-1-1-7 0,-3 1-5 0,6-2-9 16,-3 0-12-16,1 0-15 0,-2 0-18 0,1-2-18 0,1 0-18 0,-2 1-17 16,4-2-22-16,0 0-25 0,0-1-59 0,0 0-75 0,0-1-83 0,0 0-85 15,0-2-66-15,4 1-57 0,-4 0-55 0,2-2-53 0,-2-1-64 0,0 0-72 16,0 0-23-16,7 2-4 0,-7-2 14 0,5-2 23 0,1 1 56 0,-3-2 77 16,3 0 81-16,-3-2 84 0,-1 1 70 0,4-1 58 0,-3 1 65 0,3-1 64 15</inkml:trace>
  <inkml:trace contextRef="#ctx0" brushRef="#br0" timeOffset="-87181.63">5819 15238 108 0,'0'0'239'0,"-4"0"26"0,4 0 11 0,0 0 5 0,0 0 5 0,0 0 3 15,0 0 1-15,0 0 4 0,0-1 1 0,0 1 2 0,0 0-9 0,0 0-12 16,0 0-72-16,-4-2-94 0,4 2-46 0,0 0-23 0,0 0-11 15,0-1-4-15,0 1-5 0,0 0-3 0,0 0-1 0,0 0-2 0,0 0-2 16,0 0-4-16,0 0-3 0,0 0-1 0,0-2-1 0,0 2-7 0,0 0 0 16,0 0-3-16,0 0-6 0,0 0-9 0,0 0-9 0,0 0-12 0,0 0-17 15,0 0-20-15,0 0-16 0,0 0-15 0,0 0-26 0,0 0-22 16,0 0-33-16,0 0-31 0,0 0-28 0,0 0-27 0,0 0-5 0,0 0 0 16,0 0 8-16,0 0 11 0,0 0 15 0,0 0 18 0,0 0 17 0,0 0 18 15,0 0 23-15,0 0 25 0</inkml:trace>
  <inkml:trace contextRef="#ctx0" brushRef="#br0" timeOffset="-86329.01">5802 15234 102 0,'0'0'190'0,"0"0"25"0,0-3 16 0,0 3 14 16,0 0 6-16,0 0 3 0,0 0 7 0,0 0 8 0,0 0 6 0,0 0 7 15,0 0-12-15,0 0-19 0,0 0-45 0,0 0-55 0,0 0-31 0,0 0-19 16,0 0-10-16,0 0-9 0,0 0-7 0,0-2-2 0,0 2-5 0,0 0-3 15,0 0-4-15,0 0-2 0,0 0-4 0,0 0-3 0,0 0-5 0,0 0-4 16,0 0-4-16,0 0-6 0,0 0-3 0,0 0-2 0,0 0-4 0,0 0-3 16,0 0-3-16,0 0-2 0,0 0-1 0,0 0-2 0,0 0-4 0,0 0-1 15,0 0-4-15,0 0-2 0,0 0-4 0,0 0-4 0,0 0-6 0,0 0-5 16,0 0-6-16,0-3-5 0,0 3-5 0,0 0-7 0,0 0-5 0,0 0-3 16,0 0-9-16,0 0-3 0,0 0-7 0,0 0-5 0,0 0-4 0,0 0-3 15,0 0-2-15,0 0-4 0,0 0-1 0,0 0-4 0,0 0 0 0,0 0-5 16,0 0-4-16,0 0-2 0,4 1-2 0,-4-1-2 0,0 0-2 0,0 0-4 15,0 0-2-15,0 0-5 0,0 2-2 0,0-2-1 0,0 0 2 0,0 0-1 16,0 0 5-16,0 0 6 0,0 0 6 0,0 0 9 0,0 0 9 0,0 0 9 16,0 0 14-16,0 0 13 0,0 0 18 0,0 0 16 0,0 0 15 0,0 0 16 15,0 0 16-15,0 0 15 0,0 0 12 0,0 0 11 0,0 0 7 0,0 0 9 16,0 0 5-16,0 3 3 0,0-3 1 0,0 0 2 0,0 0-4 16,0 0 0-16,0 0-4 0,0 0-4 0,0 0-2 0,0 0-3 0,0 0-2 15,0 0-3-15,0 0-1 0,0 0-1 0,0 0-4 0,0 0 0 0,0 0 0 16,0 0 1-16,0 0 3 0,0 0-1 0,0 0 2 0,0 0 2 0,0 0 1 15,0 0 0-15,0 0 1 0,0 0-2 0,0 0 2 0,0 0-2 0,0 0 2 16,0 0 4-16,0 0-3 0,0 0-3 0,0 0 0 0,0 0-2 16,0 0-1-16,0 0-4 0,0 0 1 0,0 0-2 0,0 0 0 0,0 0 0 15,0 0 0-15,0 0 3 0,0 0 0 0,0 0 2 0,0 0 2 0,0 0 5 16,0 0 7-16,0 0 4 0,0 0 9 0,0 0 6 0,0 0 9 0,-4-1 11 16,4 1 8-16,-1 0 11 0,1 0 9 0,0 0 11 0,0 0 10 0,0 0 9 15,0 0 10-15,0 0 6 0,0 0 7 0,0 0 6 0,0 0 1 0,0 0-1 16,1 0-4-16,-1 0-5 0,0 0-8 0,0 0-9 0,0 0-12 0,0 0-12 15,0 0-13-15,0 0-11 0,0 0-12 0,0 0-7 0,0 0-12 0,0 0-11 16,0 0-3-16,0 0-4 0,0 0-7 0,0 0-10 0,0 0-6 0,0 0-4 16,0 0-4-16,0 0-1 0,0 0-1 0,0 0-3 0,0 0-4 0,0 0-5 15,0 0-2-15,0 0-4 0,0 0-6 0,0 0-6 0,0 0 0 0,0 0 3 16,0 0 1-16,0 0-2 0,0 0-1 0,0 0-1 0,0 0 0 0,0 0-3 16,0 0 0-16,0 0-1 0,0 0-2 0,0 0-2 0,0 0-2 0,0 0-1 15,0 0 1-15,0 0-2 0,4 3 0 0,-4-3 1 0,0 1 4 0,0-1 1 16,0 3 1-16,0 0 2 0,4 1 3 0,-4 0 2 0,0 2 2 0,0 0 5 15,1 1 3-15,-1 1 3 0,0-1 5 0,0 1 1 0,0 1 1 0,0-2 1 16,0 2-1-16,0-1 1 0,4-1-1 0,-4 2 2 0,0-3 0 0,0 2-1 16,0-1-4-16,0 1-4 0,0-1-1 0,0 1-1 0,0-1-1 0,0 1-3 15,0-1-3-15,0 2 0 0,0-1-1 0,0-1-2 0,0 1-4 0,0-1-4 16,0 0-2-16,0 0-4 0,0 0-1 0,0-1 2 0,0 0-4 16,0 0-5-16,0-2-2 0,0 3 0 0,0-3-5 0,0 1-4 0,0-1-4 0,4 1-7 15,-4 1-10-15,1-2-12 0,-1 0-9 0,0 1-8 0,0 0-10 16,4-1-9-16,-4 0-9 0,0 1-10 0,2-2-13 0,2 2-11 0,-4-4-19 0,0 2-19 15,3 0-39-15,-1-1-45 0,2-1-49 0,-4 1-57 0,5-2-42 0,-1 0-44 16,-3 0-33-16,3-2-32 0,1 1-36 0,-1-3-35 0,-2 0-41 16,2 0-40-16,1-4-37 0,-1-1-37 0,-4 0 18 0,5-1 37 0,-1-2 56 15,-3 0 59-15,3 0 54 0,-4-2 53 0,2 1 44 0,1-1 40 0,-3 1 45 16,4-1 47-16,-2-1 51 0</inkml:trace>
  <inkml:trace contextRef="#ctx0" brushRef="#br0" timeOffset="-85849.36">5962 15159 60 0,'1'-2'263'0,"-1"1"51"0,0 1 27 0,0 0 25 0,4 0 20 0,-2 1 27 0,1 1 26 0,1-1 44 0,-2 2 50 0,1 0 60 0,-1 3 63 0,2 0 10 0,0 0-10 0,-3 2-58 0,3 1-78 0,-4-1-38 0,5 5-20 0,-5-1-12 0,6-1-14 0,-3 2-17 0,-3-1-22 0,6 1-36 0,-6 1-44 0,3 1-56 0,-1 0-60 0,2 0-44 0,-1 0-35 0,-1 0-23 0,-2 1-18 0,4 1-14 0,-4-2-8 0,2 0-8 0,1 1-6 0,1-1-9 0,-2 0-9 0,-2-1-6 0,3-2-5 0,-3 0-2 0,4 0-2 0,-2-2-5 0,-2-1-2 0,3 0-7 0,-3 0-2 0,2 0-8 0,-2-1-9 0,4-1-9 0,-4-1-11 0,3 0-13 0,-3 0-13 0,0-1-26 0,2-1-33 0,-2 1-48 0,0-2-57 0,0-2-60 0,0-1-56 0,0 4-52 0,0-4-44 0,0 0-33 0,0 0-25 0,0 0-21 0,0 1-20 0,0-1-10 0,0 0-5 0,-5 0 4 0,1-3 9 0,2 0 26 0,-1 0 35 0,-3-1 33 0,1 0 37 0,-2 0 39 0,1-2 41 0,1 1 39 15,-4-2 33-15,3 1 56 0,-3 0 62 0,4 0 57 0,-4-2 55 0,3 2 53 0,-3 0 47 0,4 0 52 0,-4 0 51 0,4-1 43 0,-5 1 39 0,5 1 28 0,-4-1 23 0,4 2 13 0,-3 1 11 0,3 0-4 0,0 0-8 0,1 1 3 0,-2-1 10 0,3 3 19 0,1-1 25 0,-2-1 18 0,3 1 10 0,-3 1 7 0,4 0 4 0,0-2-3 0,0 2-2 0,0 0-7 0,0 0-12 0,0 0-16 0,0 0-21 0,0 0-34 0,0 0-42 0,0 0-47 0,0 0-52 0,0 0-38 0,0 0-35 0,0 0-20 0,0-1-15 0,4 1-8 0,-3 0-5 0,3-2-2 0,1 2-2 0,1 0-1 0,-2-1 0 0,1 1 0 0,4-2-1 16,-4 2-2-16,4-2-2 0,-3 1-4 0,3 1-3 0,0-1-6 0,-4-1-3 16,4 1-6-16,0 1-3 0,1-2-3 0,-5 1-4 0,6-1-2 15,-4 2-2-15,-2-1-2 0,4-1-1 0,-3 1-1 0,3 1-4 0,-4-2-7 0,1 2-7 16,3-2-9-16,-4 1-12 0,-1 0-16 0,1-1-20 0,1 1-44 15,1-1-53-15,-5 1-82 0,3-2-89 0,2 1-78 0,-5 1-72 0,4-3-70 0,-3 3-73 16,3-2-75-16,-3 0-81 0,-3 0-30 0,6 0-8 0,-6-1 10 16,5 2 13-16,-5-1 45 0,4-1 53 0,-1 1 80 0,-3 3 90 0,2-5 77 15,2 0 73-15,-2 1 71 0,1 1 74 0</inkml:trace>
  <inkml:trace contextRef="#ctx0" brushRef="#br0" timeOffset="-85296.49">6329 15300 37 0,'0'0'354'0,"-4"1"194"0,4-1 86 0,0 0 39 15,0 0 20-15,0 0 12 0,4 1 20 0,-4-1 23 0,0 0 22 0,2-1 19 0,5 1 11 16,-2-3 7-16,1 0-67 0,-3 2-106 0,3-2-164 0,-1 0-191 0,4 0-81 15,-3 0-35-15,3 0-15 0,-4 0-10 0,4 0-18 0,-3 1-21 0,3-1-18 16,0 0-18-16,0 1-9 0,-4 0-6 0,4 0-7 0,2-1-5 16,-4 0-3-16,0 2 1 0,2-2-2 0,-3-1-4 0,1 2-4 0,-1-1 0 15,-1 0-3-15,0 1-3 0,-1-1-1 0,1 2-4 0,-1-1-1 0,-2 0-1 16,2 1-4-16,-1 0 1 0,-1 1-1 0,2-2-2 0,-4 2-1 0,0 0 1 16,0 0 1-16,0 0 1 0,0 0-1 0,0 0 2 0,0 0 2 0,0 0 2 15,0 0 3-15,0 0 0 0,0 0 5 0,0 0 4 0,0 0 3 0,0 0 3 16,0 0 1-16,-4 2 1 0,4 0-2 0,-2 0-3 0,-1 0 0 0,-1 2 1 15,2-1-2-15,-2 3-4 0,3 0-1 0,-7 2 0 0,3-1-1 0,0 4-4 16,1-1 2-16,-5 1-1 0,3 1 2 0,1 1 2 0,1-1 8 0,-1 2 8 16,0-1 5-16,1 1 5 0,-1-1 9 0,1-1 5 0,2 1 7 0,-1 0 4 15,-3-1 0-15,6 1 2 0,-4-1 1 0,3-1 0 0,1 1-1 0,0-2 1 16,-4-1-3-16,4 2-4 0,0-2-5 0,0 0-6 0,4-2-4 0,-4 1-5 16,0-1-5-16,1-1-5 0,3 2 0 0,-4-2-5 0,6 0-2 0,-6 0 0 15,3-2-3-15,3 1-1 0,-1-1-1 0,-1 1-3 0,-1-2 2 0,3 1 2 16,-1-1 0-16,0 0 0 0,-1 0-1 0,5-1 1 0,-3 1 0 0,-1-3-1 15,4 1 3-15,-4 1-1 0,5 0 1 0,-5-2-2 0,4 0 2 0,-4 0-4 16,4 0-2-16,-3-2 1 0,3 0-3 0,-5 2-1 0,5-1-4 0,-4-1-2 16,0 1 0-16,1 1-1 0,1-2-2 0,-1 0-4 0,-5 1-10 0,7 0-12 15,-7-1-23-15,5 1-28 0,-3-1-33 0,3 1-36 0,-3 1-30 0,-3-3-30 16,2 3-38-16,2-2-39 0,-4 2-89 0,0-1-106 0,0 1-96 0,0 0-89 16,0 0-80-16,0-2-76 0,0 2-59 0,0 0-55 0,0-4-5 0,-6-1 21 15,6 4 22-15,-3-2 25 0,-3 0 34 0,1 1 43 0,1-1 87 16,-1 0 107-16,0 2 96 0,1-1 90 0,-2 2 88 0,1-1 88 0</inkml:trace>
  <inkml:trace contextRef="#ctx0" brushRef="#br0" timeOffset="-85108.42">6564 15520 70 0,'0'-3'449'0,"0"0"109"0,0 3 50 0,3-1 35 0,-3-2 28 0,0 3 36 0,4 0 38 0,-4 0 27 0,0 0 23 0,2-2 14 0,-2 2 7 0,4-1-15 0,-4 1-29 0,1-2-165 0,3 2-228 0,0 0-106 0,-3-1-51 0,3 1-35 0,-2-2-27 0,1 1-38 0,3 1-43 0,-3-2-40 0,3 1-37 0,-1-1-62 0,-1 1-71 0,1 1-92 0,-1-2-98 0,1 1-83 0,-1-1-72 0,-2 2-83 0,1-2-86 0,-3 2-71 0,0 0-63 0,0 0-25 0,0 0-9 0,0 0 5 0,0 0 16 0,0 0 45 0,-3 5 60 0,1 0 84 0,-2-1 96 0,-5-1 83 0,4 3 71 0,0 0 84 0</inkml:trace>
  <inkml:trace contextRef="#ctx0" brushRef="#br0" timeOffset="-84755.05">5010 16105 73 0,'-3'1'410'0,"1"3"227"0,-2-3 107 0,1 1 45 0,1 1 25 0,2-2 13 15,0 2 10-15,-4-1 7 0,2-1 6 0,2 1 4 0,0-2 3 0,0 0 1 16,-3 1-87-16,3-1-127 0,0 0-196 0,0 0-227 0,0 0-109 0,0 0-53 16,0 0-35-16,0 0-26 0,0 0-29 0,0 2-35 0,3 1-63 0,-1 0-78 15,-2-2-84-15,4 2-85 0,-2 2-65 0,1-3-54 0,1 3-47 0,-2 0-48 16,1-1-39-16,-3 2-38 0,2-3-49 0,2 2-54 0,-4-5-10 0,0 6 12 15,0-6 53-15,0 6 71 0,-4 0 78 0,4-2 85 0,-2 1 61 0,-1-1 54 16,3 1 51-16,-2-1 46 0,-2 2 44 0</inkml:trace>
  <inkml:trace contextRef="#ctx0" brushRef="#br0" timeOffset="-84383.84">4967 16256 52 0,'-4'2'310'0,"-1"0"70"0,1-1 41 0,-1 1 38 0,1-2 32 16,2 3 49-16,-1-3 55 0,3 3 52 0,-6-2 52 0,6 1 38 0,-3-1 30 16,1 1-8-16,-2-1-28 0,4 1-97 0,0-2-122 0,-5 1-66 0,5-1-36 15,0 2-34-15,0-2-30 0,0 0-47 0,0 0-53 0,0 0-48 0,0 1-51 16,0-1-36-16,0 5-29 0,0-2-20 0,0 1-16 0,0-1-10 0,2 3-9 15,1 0-10-15,-3-2-10 0,0 3-11 0,4 0-13 0,-2-1-19 0,1 0-22 0,-3 0-41 16,6 2-45-16,-3-2-63 0,-3-2-70 0,6 2-60 0,-1-1-54 16,-1-1-42-16,-2 1-36 0,1-2-27 0,3 1-22 0,1-1-23 0,-5 0-17 0,3 1-10 15,-1-3-3-15,1 0 8 0,-1-1 16 0,1 2 33 0,1-2 42 16,-3 0 36-16,-1-2 35 0,2 2 38 0,1-1 41 0,-1 0 59 0,-1 1 63 0,3-2 70 16,-4 0 70-16,5 1 68 0,-5-1 66 0,3 1 55 0,2-1 53 0,-5 2 46 15,3-3 47-15,-1 3 43 0,1-1 41 0,-1-1 31 0,0 2 25 16,-2 2 3-16,1-2-1 0,3 1 3 0,-6 0 9 0,5 1-3 0,-1 0-12 0,-4-1-14 15,1 1-13-15,3 1-16 0,0-1-16 0,-3-1-22 0,3 0-19 16,0 1-35-16,-2 0-41 0,1 0-72 0,-3 1-87 0,6 0-106 0,-3-1-115 0,-1 1-91 16,2 0-83-16,1-1-78 0,0 2-75 0,-1-1-88 0,-2 0-94 0,1 0-43 15,3-2-20-15,-2 1-2 0,1-1 11 0,-5-1 37 0,5 0 50 16,3-1 61-16,-3-1 67 0,0 1 57 0,-1-2 52 0,2 1 62 0,-3-1 66 0</inkml:trace>
  <inkml:trace contextRef="#ctx0" brushRef="#br0" timeOffset="-82030.63">25286 9574 22 0,'0'0'200'0,"0"0"33"0,0 0 21 0,0 0 12 0,0 0 8 0,0 0 9 0,0 0 7 0,0 0 10 0,0 0 11 16,4-1 7-16,-4 1 11 0,0 0-26 0,3-2-40 0,-3 2-48 0,0 0-58 16,0 0-26-16,0 0-11 0,0 0-5 0,0 0-3 0,0 0-2 0,0 0-1 15,0 0-3-15,0 0-1 0,0 2-3 0,0-2-1 0,2 0 1 0,-2 0-2 16,0 0 0-16,0 1 2 0,4 1 1 0,-4-2 3 0,2 1 4 0,1-1 5 16,-3 0 4-16,0 2 8 0,4-1 7 0,-2 1 5 0,-2-2 8 0,0 1 7 15,3 1 6-15,-3-2 7 0,2 0 6 0,-2 0 8 0,4 1 5 0,-4-1 4 16,3 1 1-16,-1-1 1 0,-2 2-1 0,0-2-2 0,5 0-8 0,-5 0-11 15,0 2-5-15,0-2-6 0,0 0-7 0,4 0-4 0,-4 0-10 0,0 0-11 16,4 1-10-16,-4-1-10 0,2 0-9 0,-2 0-6 0,3 2-7 16,-3-2-4-16,4 1-3 0,-4-1-3 0,2 0-3 0,-2 2-6 15,3-2-8-15,-3 0-4 0,2 1-6 0,-2-1 0 0,4 0-6 0,-4 0 0 0,3 2-2 16,-1-2-1-16,-2 1-3 0,0-1-3 0,4 0-1 0,-4 0-2 0,1 0-3 16,3 2-2-16,-4-2-1 0,4 0 0 0,-3 0-1 0,-1 0 1 0,4 3-2 15,0-3-1-15,-4 0-1 0,0 1-2 0,2 0-2 0,1-1 1 16,-3 0-1-16,2 2 2 0,2-2 2 0,-4 3-1 0,3-3 1 0,-1 2-1 15,-2-1 1-15,4-1-1 0,-3 2-1 0,-1-1 2 0,4 1-1 0,0-1 2 16,-3 1 0-16,-1-1 0 0,4 0 0 0,-2 1 0 0,-2 1 2 0,4-1-1 16,-4-1 2-16,3 2 3 0,-1-1 0 0,2-1 0 0,-1 2 0 0,-3 0 2 15,2-1-2-15,-2 1 0 0,4 0 0 0,-3 0 3 0,-1 0 1 0,4-1 1 16,-4 2 1-16,4-1 0 0,-4 0-2 0,1 0-1 0,-1 0 0 0,0 0-1 16,4-1-1-16,-4 3-1 0,2-2 3 0,-2 0 2 0,0 0-1 0,0-1-2 15,0 2-2-15,0-1-4 0,0 0-1 0,0 0-2 0,0 0-2 0,0 1 3 16,0 0 0-16,0 0-2 0,0-1 2 0,-2 2 0 0,2-3-1 0,-4 3-4 15,4-2 1-15,0 0 1 0,0 2 0 0,-1-2-2 0,1 1-1 0,-4-1 2 16,4 0-4-16,0 0-2 0,0-1-1 0,0 1-1 0,-4-1-4 0,4-2-2 16,0 2-12-16,0-2-14 0,0 0-17 0,0 0-20 0,0 2-17 15,0-2-16-15,0 0-17 0,0 0-22 0,0 0-28 0,0 0-37 0,-5 0-68 16,5 0-88-16,0-2-73 0,0 2-73 0,0 0-56 0,0-2-52 16,0 0-57-16,0-1-63 0,0 3-45 0,0-5-35 0,0-1-6 0,4 2 9 15,-3 1 27-15,3-3 32 0,0 1 71 0,-3 0 85 0,3 0 76 0,-2 0 74 16,1 1 68-16,3 0 65 0,1 0 72 0</inkml:trace>
  <inkml:trace contextRef="#ctx0" brushRef="#br0" timeOffset="-81716.58">25617 9501 126 0,'0'-5'274'0,"2"2"44"0,-2-1 29 0,0 2 19 0,0 2 15 0,0 0 20 16,3-1 19-16,-3 1 34 0,0 0 38 0,0 0 50 0,0 0 52 0,0 0-2 0,0 0-26 0,0 3-47 0,-3 0-57 0,3-1-26 0,0 0-11 0,0 1-5 0,0 0-5 0,-2 0-11 0,2 2-12 0,0-2-25 0,-4 1-32 0,1 1-41 0,3 1-46 0,-2-1-39 0,-2 0-36 0,4 3-26 0,-3-3-18 0,3 3-15 0,-2-2-10 0,-2 2-11 0,4-4-9 0,-1 4-8 0,1-2-8 0,-4-2-8 0,4 2-6 0,0-1-9 0,-4-1-8 0,4 1-5 0,0-1-5 0,0 1-12 0,-2-3-15 0,2 2-17 0,0-1-16 0,-3 0-24 0,3-2-25 0,0-1-61 0,0 2-73 0,0-2-94 0,0 0-104 0,0 0-95 0,0 0-90 0,0 0-99 0,0 0-99 0,0 0-41 0,0 0-11 0,0 0 3 0,0 0 8 0,0 0 18 0,0 0 21 0,0 0 59 0,0 0 76 0,0 0 95 0,0 0 102 0,5 0 95 0,-1-2 95 0</inkml:trace>
  <inkml:trace contextRef="#ctx0" brushRef="#br0" timeOffset="-78821.66">5934 16198 135 0,'0'0'313'0,"0"0"59"0,0-3 31 0,0 3 30 0,0 0 29 0,0 0 41 0,0 0 47 0,0 0 56 15,0 0 63-15,0 0 41 0,0 0 31 0,0 0-25 0,0 0-52 16,0 2-88-16,-3-1-102 0,3-1-51 0,-2 0-29 0,-2 2-26 0,4-1-22 0,-5 1-38 15,5-1-44-15,-4 1-51 0,3-1-60 0,-3 2-37 0,-1 0-29 0,1 0-18 16,-2 0-10-16,3 2-8 0,-3-1-3 0,1 1-5 0,0 0-4 0,1 2 0 16,-1-1 0-16,-5-1 0 0,5 3 0 0,0-2 0 0,-4 2 0 15,5-1 0-15,-5-1 0 0,3 2 0 0,-3-2 2 0,4 1-1 0,0 1 1 0,-1-2 1 16,-3-1 0-16,6 2 0 0,-7-1-3 0,5-2 0 0,0 2 0 0,-4 0 0 16,3 0 0-16,1-2-3 0,-4 3 0 0,5-1-3 0,-1-2 1 0,-4 1 2 15,3-1 0-15,3 1 5 0,-3-1 1 0,3 1 4 0,1-2 1 0,-2 1-2 16,-1-2-4-16,5 1 1 0,-4-2 0 0,2 0-2 0,2 1 1 0,0-2-2 15,-3 2-3-15,3-2-5 0,0 0-4 0,0 0-4 0,0 0-7 0,0 0-4 16,0 0-6-16,0 0-4 0,0 0-3 0,0 0-3 0,0 0-5 0,0 0-3 16,0 0-1-16,0 0-1 0,3 1-1 0,-3-1 2 0,0 0 1 0,2 0 1 0,2 2 2 15,-1-2 2-15,-1 1-1 0,2 1 2 0,1-1 2 0,1 1-1 16,-3-1 2-16,3 1 3 0,-1 1 2 0,-1-2 1 0,1 2 0 0,4-1 0 0,-3 1-3 16,-3-2 0-16,6 1 1 0,-3-1 2 0,-1 1 2 0,0-1-1 0,3-1-2 15,-3 2-1-15,1-1 1 0,3 0-1 0,-4 1 1 0,0-2-2 0,-1 2 1 16,5-2-1-16,-3 1 2 0,-3 1-10 0,3-2-14 0,-5 1-16 0,7-1-16 15,-7 2-13-15,3-2-15 0,1 0-17 0,-1 0-19 0,-2 0-28 0,2 0-32 16,-1 1-82-16,-1-1-103 0,2 2-78 0,1-2-68 0,-1 0-56 0,1 1-53 16,-3-1-58-16,1 0-65 0,-3 0-41 0,10-1-31 0,-5-1-4 0,-1 1 11 15,1-2 25-15,-1 0 27 0,-3-2 80 0,5 1 104 0,-3-2 80 16,1 1 68-16,-2-2 67 0,1 1 62 0,3 0 77 0</inkml:trace>
  <inkml:trace contextRef="#ctx0" brushRef="#br0" timeOffset="-78443.59">6092 16204 204 0,'0'0'395'0,"0"0"84"0,0 0 56 0,0 0 59 0,3 2 56 0,-1-1 51 0,-2 2 43 0,0 0 31 0,0-1 21 0,0 1 17 0,0 1 10 0,0-1-44 0,4 2-71 0,-4-1-117 0,0 2-140 0,0 0-78 0,0 0-53 0,3 3-52 0,-1-1-56 0,-2 1-44 0,0 0-39 0,4 1-26 0,-4 1-19 0,2-1-12 0,1 2-9 0,-3 0-9 0,4 0-7 0,-2 2-5 0,-2-2-2 0,3 1-2 0,-3 0-5 0,0 0-3 0,2 0-3 0,2-1-6 0,-4-1-8 0,0-1-8 0,3 1-11 0,-3-2-15 0,2-2-12 0,-2 0-15 0,0 1-15 0,0-2-35 0,4 0-43 0,-4 0-85 0,0 0-104 0,3-1-87 0,-3-1-77 0,2 1-80 0,-2-1-77 0,4 1-78 0,-4-5-75 0,0 0-28 0,2 2-8 0,-2-2 7 0,0 0 14 0,0 0 30 16,3-1 41-16,3-2 83 0,-3-1 107 0,3 1 86 0,-3-4 77 0,3 2 81 0,-4-1 83 0</inkml:trace>
  <inkml:trace contextRef="#ctx0" brushRef="#br0" timeOffset="-78055.3">6305 16330 46 0,'0'0'321'0,"0"0"66"0,0 0 31 0,0 0 30 0,2 1 32 0,2 1 32 0,-1 0 36 0,-1-2 41 0,2 0 41 0,1-2 35 0,-1 2 30 0,1-2-11 0,1 1-24 0,-3 0-101 0,6-1-136 0,-3-1-61 0,-1 0-25 0,4 2-29 0,-3-2-28 16,3-1-33-16,-4 3-35 0,4-2-41 0,-3 0-41 0,-1 2-35 0,2-2-29 0,-1 1-18 15,-1 1-15-15,-1-1-9 0,1 0-8 0,-1 1-5 0,-2 0-10 0,1-1-19 16,-1 2-21-16,-2 0-36 0,4-1-42 0,-4 1-49 0,3 0-52 0,-3 0-47 16,0 0-45-16,0 0-42 0,0 0-37 0,0 0-37 0,2 0-36 15,2 1-38-15,-4-1-38 0,0 0-55 0,0 0-60 0,0 0-2 0,-4 4 26 16,4 0 41-16,0-4 47 0,-2 6 48 0,-1-2 44 0,-1 0 39 0,2 1 38 0,-1 0 38 16,3-1 35-16,-2 0 40 0,-2 3 45 0</inkml:trace>
  <inkml:trace contextRef="#ctx0" brushRef="#br0" timeOffset="-77736.95">6363 16426 316 0,'-4'5'483'0,"-1"-1"79"0,0-1 66 16,5 0 56-16,-6-1 39 0,6-1 30 0,-3 2 21 0,1-3 19 0,2 0 9 16,0 0 8-16,0 0-3 0,-4 2-6 0,4-2-144 0,0 0-205 0,0 0-113 15,0 0-76-15,0 0-59 0,0 0-50 0,6 0-35 0,-3 0-28 0,-1 0-17 16,5 0-14-16,-1 0-6 0,-1 0-5 0,1 0 1 0,1 0-1 0,0 0 4 16,-3 0 1-16,5 0-2 0,-4 0-2 0,1 0-5 0,3 1-6 0,-4-1-3 0,2 0-3 15,-1 0-3-15,-1 0-5 0,1 0-4 0,-3 0-6 0,3 2-10 16,-1-2-11-16,-1 0-18 0,-1 0-18 0,-1 0-30 0,3 0-32 0,-1 0-76 0,-4 1-97 15,5 1-94-15,-1-2-90 0,2 0-95 0,-3 1-92 0,-3-1-84 16,0 0-77-16,6 0-30 0,-1 0-5 0,0 0 2 0,-5 0 12 0,8 0 25 16,-3-1 32-16,1 1 77 0,-1-3 99 0,-1 1 91 0,1 2 90 0,0-1 96 0,3 1 95 15</inkml:trace>
  <inkml:trace contextRef="#ctx0" brushRef="#br0" timeOffset="-77113.96">7031 16063 48 0,'3'-1'329'0,"-3"1"147"0,0 0 75 0,0 0 40 0,0 0 38 0,0 0 37 0,0 3 36 0,0 0 36 16,0-1 24-16,-3 3 21 0,3-2 13 0,-2 3 10 0,-2-2-73 0,4 3-112 0,-5 0-132 0,5 1-143 0,-4 1-69 0,-1 0-40 0,5 0-38 0,-6 1-30 0,3 1-35 0,-3-1-35 0,3 2-24 0,-3 0-18 0,4 0-12 0,-1 0-11 0,-3 0-2 0,3 0-2 0,-3-1 0 0,1-1-2 0,1 1 2 0,-1-2 0 0,1 0 0 0,2 0 2 0,-5-2 1 0,5-1 3 0,-1 0 1 0,1-1 2 0,-2-1 2 0,1 0-1 0,3 1-1 0,-2-3-1 0,-2 1-5 0,4-2-2 0,0-1-4 0,0 0-4 0,0 0-4 0,0 0-2 0,0 0-4 0,0 0-2 0,4 2-4 15,-2-1-1-15,1-1-3 0,3 0-4 0,-1 2-1 0,2-2 1 16,-1 1 1-16,5-1 0 0,-2 0 3 0,0 0 3 0,2 0 4 0,1-1 1 0,3 1-1 16,-4-2 1-16,1 1 1 0,3-1 0 0,-4 1 0 0,1-2-2 0,-1 1 1 15,4-1 1-15,-6 0 0 0,3 0 0 0,-5 2-2 0,6-2-1 0,-4 0-1 16,-3 0-4-16,4 1 1 0,-2-1 1 0,-3 0-2 0,1 2 1 0,3-2-2 0,-4 1 0 16,-1 1 0-16,-3 1 0 0,7-3-5 0,-7 3-1 0,3-2-9 15,-4 2-9-15,0 0-10 0,0 0-10 0,0 0-13 0,0 0-15 0,0 0-25 0,0 0-31 16,0 0-59-16,0 0-73 0,0 0-80 0,0 0-87 0,0 0-69 15,0 0-63-15,0 0-66 0,0 0-65 0,0 0-61 0,-4-2-55 0,3 1-16 0,-7 1 3 16,7-1 17-16,-3-1 25 0,-1-1 60 0,1 2 75 0,-1-2 80 0,-1 0 86 16,2 0 72-16,-1 0 67 0,1 0 72 0</inkml:trace>
  <inkml:trace contextRef="#ctx0" brushRef="#br0" timeOffset="-76790.06">7125 16167 9 0,'-4'-2'274'0,"4"2"113"15,0 0 60-15,0-2 37 0,0 2 43 0,0 2 42 0,0 3 54 0,0-2 61 16,0 1 42-16,0 0 36 0,0 1 21 0,-2 0 16 0,2 1-56 0,0 1-93 15,0-1-103-15,0 3-106 0,0-1-55 0,0 1-32 0,0 0-38 0,0 1-42 16,0-1-49-16,-3 0-59 0,3 2-40 0,0-1-31 0,0 1-23 0,-2-3-18 16,2 3-11-16,0-2-7 0,-4 2-7 0,4-4-8 0,0 2-9 0,0-1-12 15,-3-1-14-15,3 1-16 0,0-4-21 0,0 1-28 0,0-1-40 0,0 1-46 16,0-4-52-16,0 2-60 0,0-3-56 0,3 0-56 0,-3 0-43 0,6-1-36 16,-3-1-35-16,3 1-31 0,-3-4-25 0,-1-1-26 0,3 0-22 0,-1-1-22 15,1-2-12-15,-1 0-7 0,2-3 29 0,-1 1 50 0,-1 1 52 0,1-4 54 16,0 1 44-16,3 1 38 0,-3 0 37 0,1 0 41 0,-1 0 35 0,0-1 37 15,3 2 45-15</inkml:trace>
  <inkml:trace contextRef="#ctx0" brushRef="#br0" timeOffset="-76369.2">7244 16161 207 0,'4'-6'303'0,"-3"1"34"0,3 0 20 0,0 4 13 16,-3 0 16-16,3-1 14 0,-4 2 24 0,0 0 29 0,2 0 44 0,-2 2 44 15,0-2 38-15,3 2 34 0,-3 2-47 0,4-3-83 0,-4 2-32 0,2 2-15 16,-2-2-10-16,0 1-12 0,4 1-3 0,-4 1-3 0,0-1-15 0,1 3-22 16,3 0-38-16,-4-1-40 0,4 2-51 0,-3 0-53 0,3-1-37 0,-4 0-30 15,2 2-20-15,1-2-12 0,-3 2-6 0,6-1 1 0,-6-2-2 0,3 2-8 16,-3-1-3-16,6-1 0 0,-6-1 1 0,4 2 2 0,-3-2 6 0,3-1 3 15,0 2 6-15,-3-1 6 0,3-2 5 0,-4 2 5 0,2-1 4 0,1-2 7 16,-3 1 5-16,4 0 4 0,-2 1 6 0,-2-2 2 0,0 2 2 0,3-2 2 16,-3-1 2-16,0 2 1 0,0-3 2 0,0-1 1 0,0 5 0 0,0-2 1 15,-3-2 1-15,3 2-1 0,0 0-1 0,0-1-5 0,-2 1-4 0,-2 0-6 16,4-2-7-16,0 2-9 0,-3 0-10 0,1 0-8 0,2 0-12 0,-4 0-12 16,-1 0-12-16,1 0-14 0,3 0-21 0,-5 0-22 0,-1 0-31 0,5 0-31 0,-5 0-35 15,1 0-34-15,5-1-40 0,-7-1-45 0,7 1-36 0,-5-1-36 16,-1-1-25-16,1 0-24 0,1-1-32 0,0-1-35 0,1 1-61 0,-1-1-71 0,-1-1-50 15,-1-1-40-15,1 0-17 0,1 0-8 0,1 0 10 0,-1-2 14 0,1-1 13 16,3 2 9-16,-5-3 14 0,3-1 14 0,-1 2 29 0,2-1 35 0,-2-1 75 16,4 0 89-16,0 2 79 0,-1-2 73 0,-3 1 56 0,4-1 50 15,0 2 41-15,0 1 41 0,0-2 35 0,0 2 29 0,0 0 26 0,0 2 25 0,0-1 16 16,0-1 15-16,0 3 15 0,4-1 16 0,-3 1 17 0,3-2 22 0,-2 2 28 16,2-1 32-16,1 1 29 0,0-2 27 0,3 2 21 0,-3-1 18 0,4-1 12 15,0 1 9-15,-2-1 1 0,2-1-1 0,0 0-8 0,0 1-12 0,1 0-20 16,0 0-24-16,-1 1-34 0,4-2-37 0,-6 1-40 0,2 1-38 0,0-1-37 15,0 0-37-15,2 1-23 0,-2 0-11 0,0-1-16 0,-3 2-14 0,3-1-22 16,-4 1-24-16,4-2-55 0,-3 2-71 0,-3 0-69 0,3 0-71 16,3 2-59-16,-4-1-54 0,4-1-67 0,-3 2-75 0,3-2-92 0,0 1-103 0,-4-2-45 15,4 1-19-15,0-2 4 0,2 1 16 0,-2-1 46 0,-3 2 61 0,3-3 68 16,-6 3 65-16,3-1 60 0,-1 1 52 0,-1-1 75 0,1 3 83 0</inkml:trace>
  <inkml:trace contextRef="#ctx0" brushRef="#br0" timeOffset="-75999.21">7573 16072 76 0,'0'6'376'16,"-2"0"179"-16,-1-2 84 0,3 3 42 0,0-1 27 0,0 1 25 0,3-1 19 0,-1 0 17 0,-2 0 13 0,0 0 10 0,4 0 6 0,-1 0 4 0,-1-1-85 0,2 1-124 0,1-2-159 0,-1 0-174 0,-2 0-81 0,3-1-43 0,2 0-28 0,-1-2-18 0,-1 1-21 0,4-2-14 0,-3 0-11 0,3 0-11 0,0-2-3 0,0 1-5 0,-4-2-2 0,6-2-2 0,-2 1-5 0,0-1-1 0,-3-1 2 0,3 0 4 0,-4 0 0 0,2 0 1 0,-1 0 2 0,-1 0 3 0,-1-1 0 0,-2 2 3 0,1-1 3 0,3 2 5 0,-6-2 2 0,0 1 7 0,3 2 7 0,-3-1 6 0,0-1 4 0,0 2 4 0,0-1-1 0,-3-1 4 0,3 2-2 0,-6-1 0 0,6 1-3 0,-3 0 0 0,-3-2-6 0,3 2-3 0,-3-1-8 0,4 1-5 0,-5-2-11 0,2 2-13 0,-1-1-17 0,-3 1-20 0,0 1-21 0,4-1-19 0,-4 0-22 0,0 0-22 0,-2 2-40 0,2-1-46 0,0 1-86 0,0 1-105 0,-2-2-79 0,2 2-68 0,-2 0-65 0,2 2-60 0,-4-1-77 0,4 1-79 0,-2-1-27 0,2 1-7 0,0 0 11 0,0 0 13 0,2 1 37 0,-2 0 45 0,0 0 86 0,0 0 106 0,3 0 79 16,1 2 70-16,-2-2 67 0,1 0 67 0</inkml:trace>
  <inkml:trace contextRef="#ctx0" brushRef="#br0" timeOffset="-75681.99">7501 16031 289 0,'0'0'384'0,"3"2"41"0,-1 0 24 0,-2-1 17 0,4 1 15 0,-4-2 12 0,0 3 9 0,2 0 3 0,-2-3 1 0,0 1-1 0,3 2-25 0,-3 0-38 0,0 0-140 0,0-3-185 0,0 2-113 0,0 1-76 0,0 0-80 0,0-2-83 0,0-1-91 0,0 0-96 0,0 0-46 0,0 0-25 0,0 0-6 0,0 0-3 0,4 6 9 0,-4-6 12 0,0 0 24 0,0 0 30 0,-4 3 37 0,4-3 36 15,0 5 58-15,0-5 67 0</inkml:trace>
  <inkml:trace contextRef="#ctx0" brushRef="#br0" timeOffset="-73051.19">4129 17196 277 0,'0'0'531'0,"0"1"152"0,0-1 71 0,0 0 28 0,0 0 13 0,0 3 7 16,0 0 5-16,0 0 9 0,0-3 3 0,0 0 8 0,0 0 6 0,0 0 2 0,0 0-146 15,2 2-211-15,-2-2-169 0,0 0-152 0,0 0-67 0,0 0-31 0,0 0-13 16,4 0-5-16,-4 0-7 0,0 1-7 0,3 1-6 0,-1-1-7 0,-2 0-8 16,4 1-5-16,-4 0-8 0,3 1-13 0,-1 0-17 0,-2 0-20 0,4 0-53 15,-4 1-67-15,0-1-80 0,2 2-87 0,1-2-74 0,-3 1-68 0,0-1-65 0,4 3-62 16,-2-1-74-16,-2-5-83 0,0 7-30 0,0-2-7 0,0 1 9 0,0 0 16 16,0-2 51-16,0 2 68 0,0-1 79 0,-2-1 88 0,2-1 75 0,0-3 67 15,-4 6 65-15,4 0 64 0</inkml:trace>
  <inkml:trace contextRef="#ctx0" brushRef="#br0" timeOffset="-72704.73">4106 17422 51 0,'-4'5'311'0,"2"1"114"0,-1-1 68 0,-3 2 52 15,3-1 56-15,3-1 57 0,-2 3 44 0,-2-2 39 0,1 0 23 0,1 0 16 16,-2 0 9-16,-1 0 3 0,5 0-78 0,-6 0-117 0,6-1-114 0,-3 1-110 0,1-2-74 16,-2 1-56-16,4-2-71 0,0 1-82 0,-3-1-75 0,3-1-69 0,0 1-78 15,0-3-80-15,0 3-65 0,0-3-60 0,0 3-46 0,3-1-42 0,-3 0-39 0,4 0-40 16,-2-1-39-16,-2-1-42 0,0 0-48 0,0 0-52 0,5 0-4 0,-1-3 16 15,1 1 48-15,-1 0 61 0,1-1 56 0,-1 0 51 0,-2 0 45 0,5 0 40 16,-5-1 41-16,1 2 38 0,3-1 42 0,-1 1 47 0</inkml:trace>
  <inkml:trace contextRef="#ctx0" brushRef="#br0" timeOffset="-72307.02">4187 17511 73 0,'6'1'274'0,"-3"0"66"0,3 1 39 0,-3 1 28 0,-1-1 24 0,5 2 26 16,-5-1 27-16,2 1 26 0,1 3 44 0,-1-3 48 0,-2 2 42 0,1 0 40 15,3-1-55-15,-3 1-94 0,-1 0-70 0,2-2-58 0,-1 1-34 0,-1-2-26 0,2 1-24 16,-2-1-27-16,1 0-29 0,3 0-32 0,-6 2-54 0,3-2-64 0,3 1-87 15,-3-1-99-15,-1 2-87 0,2-2-85 0,1 0-64 0,-1-1-56 0,-2 2-57 0,1-1-54 16,3-2-77-16,-3 2-87 0,-3-3-53 0,6 0-35 0,-6 0-4 0,5 0 9 16,-5 0 46-16,7-1 59 0,-1-1 61 0,-4 1 65 0,-2 1 52 0,3-3 50 15,3-2 54-15,-6 5 51 0,0-3 77 0</inkml:trace>
  <inkml:trace contextRef="#ctx0" brushRef="#br0" timeOffset="-70778.89">4920 16996 4 0,'0'-1'403'0,"0"1"116"0,-4 0 66 0,4 0 44 0,0 0 34 15,0 0 29-15,0 0 26 0,0 0 22 0,0 0 23 0,-2 1 16 0,-1 1 18 16,3-2-4-16,0 1-8 0,0 2-150 0,0 1-209 0,0 1-107 0,3 0-58 16,-3 2-39-16,2 1-26 0,-2 2-24 0,4 1-19 0,-2 0-16 0,1 3-13 15,1 0-11-15,-2 1-7 0,1 0-2 0,1 0-2 0,-2 1 1 0,1 0 1 16,-3-2-1-16,2 1-1 0,2 0 0 0,-4-1 0 0,3 1-4 0,-3-3-3 15,2 1-5-15,-2 1-6 0,4-2-9 0,-4 0-7 0,0-2-8 0,2 0-8 16,-2 3-8-16,3-3-8 0,-3-1-9 0,0 0-6 0,0 0-7 0,0-2-7 16,0 3-11-16,0-4-13 0,0 1-16 0,0 1-16 0,0-4-18 0,0 2-17 15,0-1-15-15,0 1-11 0,0-3-14 0,0 1-14 0,0-1-16 0,0-1-17 0,4 1-28 16,-4 0-32-16,2-2-42 0,-2 1-44 0,0-1-40 0,3 0-38 0,-3-1-29 16,0 2-19-16,6-2-21 0,-3-2-20 0,-1 0-15 0,2-1-16 0,-1-2-11 15,-1 1-14-15,4-4 7 0,-3-1 8 0,3-1 23 0,-3-1 24 0,-1-2 10 0,2-1 4 16,1-1 16-16,-5 0 19 0,4-1 29 0,-4 1 26 0,3-3 29 15,-1 1 29-15,2 1 27 0,-2-4 28 0,1 1 26 0,-3 1 26 0,6 0 26 0</inkml:trace>
  <inkml:trace contextRef="#ctx0" brushRef="#br0" timeOffset="-70401.86">5073 17047 43 0,'4'-13'246'0,"2"-1"44"0,-6 4 27 0,5 1 15 0,-1 3 13 15,-1-1 15-15,-1 3 18 0,2 1 25 0,-4 0 27 0,1 2 48 0,-1 1 57 16,4 1 29-16,0 1 15 0,-3 1-30 0,3-2-52 0,2 3-19 0,-3 1-6 16,3 3 1-16,-1-3-2 0,-1 5-1 0,1-2-11 0,0 2-11 0,-1 2-20 15,1 0-37-15,1 0-52 0,1 1-52 0,-1 1-54 0,-5 1-37 0,7 0-29 16,-3 0-19-16,-3-1-13 0,1 2-10 0,3-1-10 0,-2 0-7 0,1 0-9 0,-1-2-9 15,-3 1-10-15,3 1-9 0,0-2-5 0,-3-1-9 0,3 2-11 16,1-1-8-16,-1 0-8 0,-2 0-8 0,2-1-7 0,-3 0-4 0,3-2-7 16,0-1-7-16,-3 2-9 0,3-3-9 0,0 0-10 0,-3 0-10 0,-1-1-8 15,4-1-13-15,-4 0-10 0,2-2-8 0,1 1-10 0,-3-2-12 0,0 2-12 0,0-4-15 16,0-1-16-16,0 3-29 0,0-3-33 0,0 0-59 0,0 0-68 0,0 0-62 16,0 0-56-16,0 1-42 0,-3 1-30 0,3-2-31 0,-2 0-24 0,-2 0-27 15,-1 0-25-15,0-2-35 0,-3 1-37 0,3 0-5 0,-1-2 13 0,-3 0 53 0,4 0 75 16,-4 0 66-16,0-2 65 0,0 1 51 0,2-1 43 0,-2-1 38 0,0 0 35 15,-4 0 37-15,6 0 38 0</inkml:trace>
  <inkml:trace contextRef="#ctx0" brushRef="#br0" timeOffset="-70074.71">5115 17386 28 0,'-9'-7'261'16,"0"1"86"-16,-2 0 53 0,2 0 32 0,4 1 25 0,-4 1 27 0,3-1 30 16,-1 0 38-16,2 3 46 0,-1-1 47 0,3 1 49 0,1-1 14 0,-2 2-3 15,2 1-86-15,-1-2-124 0,3 2-68 0,0 0-43 0,0 0-26 0,0 0-20 16,0 0-20-16,0 0-23 0,0-1-33 0,3-1-39 0,-1 0-43 0,2 1-44 16,-2 0-25-16,1-1-26 0,3-1-13 0,-1 0-10 0,2 0-4 0,-1 0-2 15,-1 0-2-15,4-1-5 0,-3 1-4 0,3 0-6 0,0-2-7 0,0 2-5 16,0-1-8-16,-2 1-4 0,2-2-10 0,0 2-13 0,0-2-19 0,2 3-18 15,-2-3-63-15,0 2-79 0,0-1-91 0,2-1-93 0,-2 1-89 0,0 1-87 16,0-2-101-16,0 0-107 0,-3 1-51 0,3 0-21 0,-4-2-5 0,4 0 5 16,-4 0 13-16,4 1 18 0,-3-1 58 0,3 3 82 0,-4-1 89 0,1-1 92 0,3 1 89 15,0 0 88-15</inkml:trace>
  <inkml:trace contextRef="#ctx0" brushRef="#br0" timeOffset="-69704.81">5687 16984 82 0,'0'-3'433'15,"-4"0"112"-15,4 0 71 0,-2 2 47 0,-1-1 36 0,3-1 30 0,0 3 28 16,-2 0 22-16,-2-1 16 0,1-1 12 0,3 1 9 0,-6 1-16 0,3-3-29 16,1 3-154-16,-2-2-208 0,-1 1-108 0,1-1-69 0,2 2-42 0,-1 0-34 15,-3 0-30-15,3 0-25 0,-3 0-19 0,1 2-14 0,-1-2-11 0,-3 3-8 16,6 0-4-16,-6 1-6 0,3 1-1 0,1 2-2 0,-4 0 1 0,3 3 4 0,1-2 4 15,-4 3 1-15,5 1 5 0,-5 0 5 0,4 3 5 0,-1-1 7 0,1 1 1 16,-2-2 3-16,1 4 1 0,4-2 2 0,-5 0 1 0,5-2 2 0,-1 2-3 16,-3-1-3-16,3 1-6 0,3-2-7 0,-6-1-5 0,6 0-6 0,0-2-8 0,-3 0-4 15,3-2-6-15,0 0-7 0,0 0-6 0,0-4-7 0,3 1-5 0,-3 1-7 16,4-3-2-16,-2 1-2 0,-2-1-3 0,3 0-2 0,1-1-1 0,-2 1-2 16,1-2-5-16,3 1-4 0,-1-2-2 0,-1 1-2 0,1-1-2 0,4-1-1 15,-3-1-1-15,3-1-1 0,0 2 0 0,0-4-2 0,-2 1-2 0,2-2 0 16,0-2 1-16,0 1 2 0,0-1 2 0,2-1-2 0,-2 0 1 0,0-1 2 15,-3-1 2-15,3 1 2 0,-4-1-1 0,4-1 3 0,-3 3 1 0,-3-1 2 16,3 0 3-16,-1 2 3 0,-1 0 0 0,-1 1 2 0,-1-1 2 0,-2 2 4 16,4 2 1-16,-4-1 0 0,2 2 3 0,-2 0 3 0,0 3 3 0,0 0 1 15,0-3 4-15,0 3 2 0,0 0 4 0,0 0 4 0,0 0 4 0,0 0 5 0,0 0 5 16,0 0 5-16,0 0 1 0,0 0 4 0,0 0 5 0,0 0 2 0,0 0 5 16,0 0 3-16,0 0 2 0,0 0 3 0,0 0 4 0,0 0 0 0,0 3 0 15,0-3-1-15,-2 2-2 0,2-2-2 0,0 3 0 0,0 0 2 0,0 1 1 0,0 0 0 16,-4 1-1-16,4 1-1 0,0 0-2 0,-2 2 0 0,-1 1-3 0,3 0-1 15,0 1-3-15,0-1-2 0,-4 2-1 0,4 1-2 0,0-2-3 0,0 1-7 16,0-1-2-16,0 1-4 0,0-1-4 0,0 2-4 0,0-3-4 0,4 1-6 16,-4 0-7-16,0-2-8 0,3 2-18 0,-3-3-21 0,2 2-24 0,-2 0-23 15,4-3-25-15,-2 2-25 0,1-1-21 0,-3 1-21 0,6-2-24 0,-6-1-26 16,3 0-61-16,-1 0-78 0,2-1-89 0,-1 0-97 0,-1 0-66 0,2-1-52 16,1 0-70-16,-1-2-77 0,-4-1-32 0,5 2-24 0,-5-2 4 0,6 0 10 15,-3-2 18-15,6 1 25 0,-3-1 61 0,-3 1 77 0,4-2 94 0,-3-2 105 16,2 2 81-16,3-1 71 0,-4-1 91 0</inkml:trace>
  <inkml:trace contextRef="#ctx0" brushRef="#br0" timeOffset="-68647.2">6150 17215 115 0,'0'2'428'0,"0"-2"209"0,0 0 90 0,0 3 44 0,0-3 21 0,3 3 13 0,-3-3 10 0,0 0 10 0,0 0 11 0,0 1 10 16,4 1 10-16,-4-2 13 0,2 0-85 0,1 0-132 0,3 0-172 0,-1 0-194 15,-1 0-80-15,1-2-32 0,4 2-11 0,0-1-1 0,-3-1 0 0,3 1 3 16,2-1 2-16,-2 1 1 0,3-1-4 0,-1-1-3 0,-2 2-5 0,2-2-8 15,-2 1-5-15,0-1-2 0,2 2-4 0,-2-2-6 0,0 1-6 0,0 1-5 16,0-1-9-16,0-1-8 0,-2 3-10 0,3-1-9 0,-3-1-7 0,0 1-9 16,0-1-6-16,-1 1-6 0,-1 1-8 0,1-2-9 0,-1 1-5 0,2-1-6 0,-1 2-5 15,-1-1-3-15,-1-1-13 0,1 2-13 0,1-2-25 0,-3 2-26 0,-1-1-39 16,2 1-41-16,1-1-41 0,-5-1-39 0,4 1-38 0,-4 1-37 0,3-1-85 0,-3 1-104 16,2-2-103-16,-2 2-106 0,0-2-98 0,0 2-94 0,0 0-61 15,0 0-43-15,0 0 6 0,0 0 31 0,0 0 30 0,-2-1 34 0,2 1 37 0,-7 0 40 16,2 3 81-16,-1-1 105 0,-3 0 105 0,4 4 106 0,-4 2 105 0</inkml:trace>
  <inkml:trace contextRef="#ctx0" brushRef="#br0" timeOffset="-68249.83">6255 17383 276 0,'-2'5'596'0,"-2"-1"124"0,2-1 55 0,-1 1 27 0,3-2 15 16,0-2 12-16,0 3 10 0,0-3 10 0,0 3 10 0,0-3 18 0,3 2 19 0,-1-1-31 15,-2-1-48-15,4 0-185 0,-2 0-245 0,5 0-102 0,-5-1-37 16,3-1-15-16,2 1 1 0,-1-1 2 0,3-1 1 0,2 1-1 0,-2 0-1 15,0 0-7-15,0 1-13 0,0-1-13 0,2-1-19 0,-2 2-19 0,0-1-20 0,0 1-14 16,-2-3-16-16,2 3-16 0,0 0-14 0,0-1-13 0,0 1-10 0,-3-1-11 16,3 1-11-16,-4-1-13 0,4 1-16 0,-3 1-21 0,3-2-26 0,-4 2-33 0,0-1-39 15,-1 1-43-15,1 0-49 0,-1 0-41 0,2 0-40 0,-6 0-74 0,3 0-90 16,-1 0-114-16,2 1-120 0,-4-1-108 0,0 2-98 0,0-2-74 0,0 0-64 16,0 0-5-16,0 0 20 0,0 0 36 0,0 0 43 0,0 0 40 0,0 0 36 15,0 0 77-15,0 0 91 0,0 0 111 0,0 0 124 0,0 0 109 0,0 0 106 16</inkml:trace>
  <inkml:trace contextRef="#ctx0" brushRef="#br0" timeOffset="-67204.58">7445 16693 205 0,'0'0'504'0,"0"0"119"0,0-1 70 0,0 1 42 0,0 0 31 0,0 0 21 0,0 0 16 0,0 3 13 15,-2 0 12-15,-2-2 10 0,4 2 8 0,0 0-37 0,-2-2-57 0,-1 3-167 16,3-1-216-16,0 1-111 0,-4 1-63 0,4-1-35 0,-2 4-22 0,-1-1-12 16,3 1-9-16,-4 2-4 0,2 2-5 0,-1 0-5 0,3 2-4 0,-2 1-4 0,-2 1-7 15,4 1-6-15,-3-1-3 0,1 1-7 0,-2-1-9 0,4 1-7 0,-5-1-9 16,5 1-8-16,-4-2-9 0,4 0-18 0,-2 1-24 0,-1-2-21 0,3-2-21 15,0 0-20-15,-4-2-19 0,4-1-18 0,-2 0-16 0,2 0-32 0,0-3-37 16,0 0-73-16,2 0-86 0,-2-1-77 0,4-2-72 0,-4 1-44 0,0-2-30 16,3-1-39-16,-1 2-39 0,-2-3-62 0,0 0-69 0,0-4-21 0,4 1-2 15,-4-3 22-15,0-2 36 0,4 1 71 0,-3-4 86 0,-1 1 78 0,0-2 71 16,4 1 54-16,-2-2 47 0,1 1 56 0,1-2 56 0</inkml:trace>
  <inkml:trace contextRef="#ctx0" brushRef="#br0" timeOffset="-66850.88">7454 16804 124 0,'0'-3'303'0,"0"0"55"0,3 2 32 0,-3 1 29 15,6 1 29-15,-1 2 42 0,-1 2 46 0,1 1 58 0,-1 1 65 0,-2 1 40 16,5 1 35-16,-5 0-26 0,3 1-49 0,-1 2-86 0,-1 0-99 0,3 0-50 0,-4-1-31 16,1 2-31-16,3-2-31 0,-3 1-40 0,3-1-49 0,-1 2-65 0,-1-1-74 15,1 0-71-15,-1 0-70 0,1-2-66 0,1-1-69 0,-3 0-63 0,3-1-59 16,-3-1-45-16,-1-1-40 0,2 0-33 0,1-1-30 0,-1-1-31 0,-2-1-30 16,-2 2-24-16,3-4-19 0,-3 1-10 0,0-2-11 0,0 0 6 0,0 0 7 15,0 0 33-15,0 0 49 0,0 0 37 0,0 0 35 0,-5 0 31 0,-1-2 34 16,3 1 30-16,-3-2 32 0,3 1 31 0,-3-1 30 0,1 2 41 0</inkml:trace>
  <inkml:trace contextRef="#ctx0" brushRef="#br0" timeOffset="-66446.16">7515 17046 195 0,'-5'-5'339'16,"-1"4"69"-16,-1-2 48 0,2 0 40 0,-4 0 37 0,3 0 54 0,1-1 58 0,-1 2 51 16,-1-1 44-16,2 0 28 0,3 0 17 0,-5 1-41 0,5-1-71 15,-2 0-91-15,-1 0-102 0,5 2-64 0,-4-2-46 0,4 0-39 0,-2 0-36 16,2 3-53-16,0-2-58 0,0-1-51 0,0 0-43 0,0 2-27 0,2-2-21 0,2 0-12 16,-1-2-9-16,-1 2-9 0,4-1-4 0,1-2-4 0,-2 1-2 0,4-1-2 15,-3 0 0-15,5 0-6 0,-2-1-9 0,0 1-14 0,0-2-17 0,2 2-47 16,3-1-60-16,-5 1-78 0,4 0-84 0,-2 0-73 0,-2 0-64 0,2 0-66 15,1 0-67-15,-3 1-82 0,-1-1-87 0,1 0-36 0,0 0-11 0,0 0 7 16,0 2 14-16,0-1 44 0,-4-1 61 0,1 3 78 0,3-1 84 0,-4-1 73 0,-1 2 64 16,1 0 67-16,1 2 68 0</inkml:trace>
  <inkml:trace contextRef="#ctx0" brushRef="#br0" timeOffset="-66017.51">7844 16692 82 0,'0'0'394'0,"0"0"192"0,-1 0 96 0,-3 1 53 0,4 1 36 0,-4 1 25 15,4 0 18-15,0 1 16 0,-1 2 12 0,1-1 11 0,0 2 8 0,0 1 8 16,0 1-83-16,-4 1-122 0,4 1-171 0,0 1-192 0,0-2-94 0,0 2-49 16,0 0-37-16,0 2-26 0,0-2-20 0,0 0-14 0,0 1-14 0,0-1-16 15,4-1-16-15,-4 1-18 0,0-2-18 0,1-1-18 0,3 0-18 0,0 0-16 16,-3-3-26-16,3 2-30 0,-4-4-57 0,6 2-69 0,-3-1-63 0,-1-2-64 16,2 1-50-16,1-2-41 0,0-1-28 0,-1-1-23 0,1 0-30 0,-1 0-30 15,1-3-28-15,-1 0-22 0,2-1-35 0,-3-2-41 0,-1-2 30 0,2-1 57 16,-3 0 59-16,7-1 59 0,-7 1 51 0,3-3 42 0,1 0 37 0,1 1 34 0,-2-1 38 15,1 2 41-15,0-3 42 0</inkml:trace>
  <inkml:trace contextRef="#ctx0" brushRef="#br0" timeOffset="-65674.92">8000 16706 159 0,'2'-7'293'0,"1"0"46"0,-3 1 24 0,4 1 24 0,-4 1 23 15,2 2 36-15,-2 1 46 0,0 1 62 0,0 0 70 0,0 0 54 16,3 3 51-16,-3 0-22 0,0 1-51 0,0 2-74 0,2-1-77 0,2 1-41 0,-4 1-22 16,0 1-22-16,4 0-22 0,-3 0-37 0,-1 1-43 0,4 0-62 0,-4 0-72 15,2 2-62-15,1-2-58 0,1 0-57 0,-4 1-49 0,2-1-67 16,-2 0-68-16,3 0-73 0,-3 0-73 0,4-1-65 0,-2 1-63 0,-2-4-59 0,3 3-62 15,-1 0-78-15,-2-1-86 0,0-1-32 0,0 0-9 0,0-1 15 0,0-5 27 16,-2 6 49-16,2 0 64 0,-3-3 69 0,1 1 72 0,2-4 64 0,-4 3 60 16,1 0 61-16,1 0 59 0</inkml:trace>
  <inkml:trace contextRef="#ctx0" brushRef="#br0" timeOffset="-65240.19">7911 16897 177 0,'-1'-3'384'0,"-3"0"72"0,-1 0 35 0,5 2 25 0,0 1 17 0,0 0 29 16,0 0 38-16,0 0 45 0,0 0 54 0,0 0 34 0,3-2 27 0,-1 2-32 15,2-1-58-15,-3 1-115 0,3 0-143 0,1-2-68 0,-1 1-33 0,-2 1-23 16,5-2-16-16,-1 1-29 0,-1-1-35 0,0 2-47 0,4-2-53 0,-3 1-34 16,3 0-26-16,-4-1-22 0,4 2-19 0,-3-1-26 0,3 1-29 0,-6 0-60 15,6-2-69-15,-3 2-74 0,-1 0-80 0,-1 0-62 0,1 0-53 0,1 2-60 0,-3-2-61 16,-3 0-80-16,0 0-87 0,6 3-36 0,-6-3-12 0,0 4 13 0,0-4 22 16,0 0 54-16,0 5 67 0,-2 1 75 0,-2 0 78 0,1-2 60 0,-3 1 53 15,1 1 61-15,0-2 61 0</inkml:trace>
  <inkml:trace contextRef="#ctx0" brushRef="#br0" timeOffset="-64005.13">8696 16605 85 0,'-1'3'398'0,"1"0"197"0,-4-2 98 0,0 2 47 0,4 0 32 0,0 0 24 16,-5 2 14-16,5-2 16 0,-6 1 12 0,3-1 10 0,1 3 14 15,-2-1 14-15,-1 1-78 0,1 1-118 0,-1-1-166 0,-4 2-185 0,3-1-85 0,1 2-40 16,-4 0-21-16,0 0-13 0,0 2-8 0,4 1-6 0,-8-2-1 0,6 4-2 16,-6-1-4-16,4 2-4 0,-2 0-3 0,-3 0-7 0,1 2-4 0,-2-1-3 15,5 2-3-15,-5-1-2 0,1 2-2 0,-4 1-2 0,3 1-1 0,1-2-7 16,-4 2-2-16,3 0-5 0,1 0-3 0,-4 2-2 0,1-1-3 0,-1 1-5 16,4-1 1-16,-4 1-2 0,1-1-2 0,-1 1 0 0,0 1-2 0,-2-2 0 15,2 2-3-15,-2-1-1 0,0 1-4 0,2-2-6 0,-2 2-3 0,2 2-2 16,-2-2-4-16,2-2-2 0,2 2-6 0,-2-1-2 0,0 1-8 0,0-2-3 15,2-1-7-15,1 0-21 0,1 0-14 0,-1 0 0 0,1-1 0 0,-1-2 0 0,-1 0 0 16,5 0 0-16,0-2 0 0,-1-1 0 0,1 0 0 0,2 0 0 0,-4-1 0 0,6-1 0 16,-1-1 0-16,-1 0 0 0,2 0 0 0,0-1 0 0,2-1 0 0,-1 1 0 15,2-3-22-15,-1 2-56 0,0-2-19 0,1 2-21 0,-1-3-23 0,1 1-23 16,2-1-25-16,-1-1-27 0,1 0-26 0,-2-1-27 0,4-1-17 0,0-1-14 16,-3-2-6-16,3-1 0 0,0 0-1 0,0 0-4 0,0 0-6 0,0 0-7 0,0 0-38 15,0 0-50-15,3-1-44 0,1-2-39 0,-2 2-29 0,1-4-26 0,3 2-27 16,-1-3-29-16,-1-1-60 0,1-1-68 0,4-2-33 0,0-3-15 0,0 0 11 0,-2 0 22 15,2-1 57-15,1 1 68 0,2-2 70 0,-5 0 70 0,6-2 56 0,-2 1 52 16,2 0 50-16,-3 2 55 0</inkml:trace>
  <inkml:trace contextRef="#ctx0" brushRef="#br0" timeOffset="-63601.4">8338 17272 108 0,'2'0'384'0,"-2"0"153"15,0 0 72-15,0 0 35 0,4 0 33 0,-1 0 31 0,-3 0 30 0,2 0 30 16,-2 0 21-16,4 0 18 0,-2 0 13 0,1 0 8 0,3 0-91 0,-3 0-135 16,3-1-144-16,-1-1-146 0,2 0-71 0,1 1-30 0,1 0-31 0,0-2-27 15,3 0-25-15,-1 0-26 0,0 0-17 0,5-2-13 0,-1 2-10 0,-1-1-13 16,2-1-2-16,-1-1 1 0,3 0-2 0,0 0-1 0,-2-1-3 0,2 1 0 16,-3-2 0-16,3 1-1 0,-4-1-4 0,1-1-4 0,-1 2-4 0,1-1-5 15,-1 1-2-15,-5-1 1 0,2 2-5 0,2 0-6 0,-4 2-2 0,-4-1-2 0,1 1-2 16,-1 1 0-16,2 0-2 0,-5 0-1 0,2 1 0 0,-2 1-3 0,1-1 2 15,-3 2-1-15,0 0-4 0,0-1-4 0,0 1-11 0,0 0-11 0,0 0-11 16,0 0-14-16,0 0-23 0,0 0-29 0,0 0-80 0,0 0-104 0,-3 0-94 16,1 0-95-16,-2 1-82 0,-1-1-75 0,1 2-88 0,-1-1-89 0,-1 1-33 15,1 1-11-15,-2-2 4 0,1 1 6 0,-5 1 22 0,6-2 29 0,-2 1 79 0,-4-1 103 16,2 1 96-16,3 1 95 0,-3-2 82 0,0 1 76 0</inkml:trace>
  <inkml:trace contextRef="#ctx0" brushRef="#br0" timeOffset="-63182.86">8506 17229 85 0,'-1'6'422'0,"-7"0"106"0,7 0 63 16,-3-2 44-16,2 2 37 0,-1 2 36 0,-1-2 32 0,2 0 25 0,2 0 22 15,-3 1 14-15,3 1 11 0,0-2-18 0,0 1-34 0,0 2-147 0,0-1-197 16,0 1-106-16,3-2-57 0,-3 4-40 0,2-3-36 0,2 2-33 0,-1-2-33 0,-1 3-23 16,2 0-20-16,1-1-13 0,0 1-7 0,-1-1-6 0,0 1-4 0,1 0-5 15,-3 0-2-15,2 0 4 0,1-2 4 0,-1 1 3 0,-3-1 3 0,3-2 4 0,1 3 8 16,-5-4 5-16,4 0 4 0,-4 0 7 0,2 0 8 0,1-2 8 0,-3-1 4 15,0 2 7-15,0-2 7 0,0-3 6 0,0 3 1 0,0-2 3 0,0 2 5 16,0-3 1-16,-3 3 3 0,3-3-1 0,-2 2 0 0,2-1-1 0,-4 1-5 16,4 1-5-16,-5-2-2 0,1 1-5 0,-1-1-5 0,3 2-4 0,-5-1-4 0,2 1-5 15,-5 0-6-15,5 0-5 0,-4-2-2 0,-2 2-6 0,2 0-4 0,-2 2-2 16,-1-2-4-16,3 0-4 0,-6 0-6 0,6 1-3 0,-2-1-4 0,-1 0-5 0,1 0-7 16,0 2-3-16,2-2-7 0,-4-1-3 0,4 2-4 0,4-3-11 0,-4 2-11 15,3-1-13-15,-3 1-12 0,7-2-20 0,-5 1-20 0,5-1-18 0,-1-1-18 16,-3 2-26-16,6-1-25 0,-3-1-30 0,3 0-28 0,0 0-26 0,0 0-21 15,-2 0-23-15,2 0-20 0,-4-1-56 0,4 1-76 0,0 0-71 0,0-3-68 0,4-2-61 16,-2 2-55-16,1-1-57 0,3-2-56 0,-3-2-34 0,3 0-21 0,-1 0 4 0,4-3 14 16,-3 1 21-16,3-2 23 0,-4 1 68 0,4-1 86 0,0 0 90 0,0 0 91 15,0 0 77-15,0 0 72 0,-1 0 82 0</inkml:trace>
  <inkml:trace contextRef="#ctx0" brushRef="#br0" timeOffset="-62823.93">8687 17287 237 0,'4'0'400'0,"0"0"73"0,-3 1 42 0,3 1 36 16,-2 0 39-16,1 1 40 0,3-2 37 0,-3 1 36 0,3-1 34 0,-2 1 20 15,-3-1 15-15,5 1-47 0,1-1-79 0,-2 0-113 0,1 1-135 0,-1-2-70 16,-1 3-39-16,1-3-38 0,-1 2-36 0,1-1-37 0,1 1-40 0,-1-2-35 16,-1 1-30-16,1 1-22 0,-1-1-13 0,1 1-8 0,-1-1-8 0,-2-1-1 0,1 3 0 15,1 0 2-15,-2-1 2 0,-2 1 4 0,0 0 1 0,0 0 3 0,0 1 4 16,0 1 2-16,0 1 3 0,-2 1 5 0,-2-1 4 0,-1 3 3 0,1-1 4 15,-1 1 4-15,1 0 2 0,-5 1 5 0,4 1 5 0,-1-2 5 0,-3 1 7 16,4-1 8-16,-4 2 13 0,0-1 10 0,3-1 10 0,1 0 10 0,0-1 9 16,-5-1 4-16,7 0 2 0,-3-2 1 0,3 1-1 0,3-3-3 0,-6 0-6 15,6 0-6-15,0-1-8 0,0-2-11 0,0 0-14 0,0 0-14 0,0 0-16 0,0 0-12 16,0 0-13-16,0 0-6 0,0 0-6 0,4 0-2 0,-2 0-3 0,1-2-2 0,1 2 3 16,1 0 0-16,1-2-1 0,-1 1 4 0,-1 1 1 0,5-1 0 0,-4-1 3 15,4 1-1-15,-3-1 3 0,-1 1-2 0,4 1-4 0,-3-2-4 0,-1 1-5 16,4-1-3-16,-2 2-3 0,-1-1-4 0,-1 1-3 0,1-2-11 0,3 2-15 15,-4 0-20-15,2-2-27 0,-1 2-40 0,-1-1-44 0,1 1-44 0,-1 0-43 0,2 0-61 16,-5-1-69-16,4 1-116 0,-3 0-136 0,3 0-117 0,-3 0-113 0,-3 0-85 16,6-2-78-16,-6 2-21 0,5-1 6 0,2 1 29 0,-7 0 41 0,6-2 40 0,-1 1 41 15,-5 1 62-15,4-3 71 0,-4 3 114 0,5-2 138 0,-5 2 119 0,4-1 111 16</inkml:trace>
  <inkml:trace contextRef="#ctx0" brushRef="#br0" timeOffset="-60814.73">9438 16963 52 0,'-4'2'387'0,"-1"-2"225"0,1 0 105 0,4 0 51 0,-2 0 31 15,2 0 24-15,0 0 11 0,-3 3 7 0,3-3 6 0,0 0 10 0,0 1 8 16,0-1 6-16,0 0-76 0,0 0-112 0,0 0-187 0,0 0-220 0,0 0-102 0,0 0-50 16,0 0-26-16,0 0-22 0,0 0-2 0,0 2-1 0,5-1 1 0,-5-1 1 15,4 0 4-15,1 0 7 0,-1 2 4 0,1-2 3 0,1 0 9 16,-1 0 8-16,-1 0 6 0,5 0 11 0,-4 0 6 0,1 0 5 0,3 0 2 0,0 0 0 16,-4 0-3-16,4 0-3 0,0 0-8 0,-3-2-8 0,3 2-8 0,0 0-8 15,0-3-5-15,-4 3-8 0,4-1-10 0,-3-1-8 0,5 2-8 0,-4-1-9 16,0 1-8-16,-3-3-10 0,5 3-4 0,-4-2-5 0,1 1-9 0,1 1-3 15,-2-2-9-15,1 1-9 0,-1-1-21 0,-1 1-21 0,1-1-38 0,1 2-41 16,-3-2-38-16,3 1-37 0,-3 0-33 0,-1-1-30 0,-2 1-53 0,4-1-70 16,-1 1-93-16,-3 1-103 0,2 0-71 0,-2 0-62 0,0 0-53 0,0 0-53 15,0 0-44-15,0 0-37 0,0 0 4 0,0 0 19 0,-2 4 25 0,2 0 26 16,-3 1 54-16,-1 0 68 0,-1 1 90 0,1 0 106 0,-1 0 78 0,-1 1 67 0,1 1 71 16,-1 1 75-16</inkml:trace>
  <inkml:trace contextRef="#ctx0" brushRef="#br0" timeOffset="-60389">9525 17134 121 0,'-6'4'410'0,"3"1"190"0,3-3 94 0,-2 1 53 0,2-3 25 0,0 0 21 16,0 0 14-16,0 0 9 0,0 0 12 0,2 3 15 0,-2-3 12 0,0 0 12 16,0 0-83-16,3 1-123 0,-3-1-164 0,2 0-177 0,2 0-85 0,-1 0-40 15,-1 0-22-15,2 0-11 0,1 0-12 0,1 0-11 0,-3 0-11 0,3 0-9 16,-1-1-13-16,2 1-11 0,-1 0-15 0,-1-2-13 0,4 2-20 0,-3-1-25 16,3 1-34-16,-4-2-37 0,4 2-35 0,-3-1-34 0,3 1-89 0,-4 0-113 15,4-2-115-15,-3 2-115 0,3-1-138 0,0 1-150 0,-4 0-70 0,4 0-30 16,0 0-7-16,-3 0 7 0,3 0 21 0,0 0 25 0,-4 0 29 0,1 1 26 15,3 1 86-15,-6-2 112 0,6 1 113 0,-3 2 116 0</inkml:trace>
  <inkml:trace contextRef="#ctx0" brushRef="#br0" timeOffset="-59303.62">10230 17040 136 0,'-2'1'472'0,"-1"2"124"0,3-3 76 0,0 0 42 0,0 0 28 0,0 0 26 0,0 3 22 15,0-1 20-15,3-1 13 0,-1-1 16 0,-2 2 14 0,4-2-18 0,1 0-33 16,1 0-154-16,-3 0-206 0,3-2-104 0,3 1-56 0,-4 1-26 0,4-2-10 16,4 1-10-16,-2-2-8 0,-2 0-4 0,2 0 1 0,3-2-1 0,-1 2-3 15,-2-2-1-15,3 1-5 0,1 0-3 0,-1 1-7 0,-1-2-10 0,1 1-12 0,-3-1-11 16,2 1-13-16,1-1-13 0,-3 1-14 0,2-1-13 0,-3 1-15 15,0 1-15-15,-1-2-12 0,1 2-13 0,-1-1-12 0,1 1-11 0,-1 1-9 0,0-1-7 16,-4 0-8-16,4 1-14 0,-4 0-17 0,1-1-26 0,1 1-24 0,-1 1-33 16,-5-1-39-16,7 1-42 0,-7-1-46 0,5 2-38 0,-6-1-32 0,0 1-55 0,3-2-62 15,-3 2-108-15,0 0-127 0,0 0-94 0,0 0-76 0,0 0-86 0,-3 3-92 16,1 2-18-16,-3-1 15 0,1 2 31 0,0 2 43 0,-1-1 32 0,0 4 32 16,-5-2 54-16,1 1 64 0,0-1 107 0,2 2 129 0,-5 1 102 0,2 0 91 15</inkml:trace>
  <inkml:trace contextRef="#ctx0" brushRef="#br0" timeOffset="-58868.82">10335 17227 22 0,'0'0'315'0,"0"0"156"0,0-1 85 0,0 1 53 0,0-3 51 0,4 1 54 16,-1 1 37-16,-1 1 26 0,2-2 20 0,1 1 13 0,1-1 12 0,-3 0 8 0,3 0-67 16,-1 0-100-16,2 1-135 0,1-1-150 0,1-1-83 0,-4 2-48 0,4-1-52 15,0 1-54-15,0 1-33 0,0-2-27 0,2 2-15 0,-2-1-15 0,0 1-7 16,0 0-10-16,0 0-4 0,-3 0-1 0,3 1-5 0,-4 1-6 0,4-1-2 15,-3 2 2-15,-1 0 2 0,-1 0-1 0,1 1 2 0,-1 0 0 0,-3-1 3 0,3 3 5 16,-4-2 1-16,0 2 6 0,0 0 0 0,0 1 1 0,0 0 4 0,0 2 5 16,-4-2 4-16,3 1 2 0,-3-1 5 0,-1 2 5 0,1 0 4 0,-1-1 0 15,1-1 2-15,-1 2-2 0,-5-1 1 0,5-1 1 0,0 1 2 0,-1-1 3 16,-1-1 3-16,0 0 2 0,0 0 2 0,1 0 3 0,-3-1 0 0,4 1-1 16,-1-2 2-16,3 1-2 0,-3-2 0 0,1 0 1 0,1 0-1 0,-1 0-3 15,5-2-3-15,-4 0-5 0,4-1-7 0,0 0-8 0,0 0-6 0,0 0-9 16,0 0-5-16,0 0-9 0,0 0-7 0,0 0-4 0,4 2-4 0,-4-2-6 15,3 0-1-15,-1 0-1 0,4 0 2 0,-3 0 0 0,3 0 2 0,3 0 2 16,-4-2 3-16,4 1 2 0,0 1 4 0,-3-1 4 0,3-1 0 0,0 1 5 16,1-1 1-16,0 1 0 0,-1 1-1 0,-4-2-2 0,4 1-2 0,-4-1 0 15,5 2-4-15,-5-1 1 0,-1-1-1 0,1 0-2 0,0 1-4 0,-1-2-1 0,1 3-1 16,-1-1-1-16,-2-1-1 0,1 1-2 0,3-1-5 0,-6 1 0 0,4-1-7 16,-1 2-9-16,-1-1-14 0,-2 1-15 0,0-2-22 0,0 2-19 0,0 0-28 15,0 0-31-15,0-2-29 0,0 2-26 0,0 0-31 0,0 0-27 0,0 0-54 0,0-2-64 16,0 0-91-16,-5-1-100 0,5 0-72 0,-4-1-58 0,2 0-77 15,-2 0-85-15,-1 0-37 0,1-2-13 0,-1-1 10 0,1 2 17 0,-3 0 25 16,0 1 25-16,2-2 55 0,-1 0 68 0,-3 1 95 0,4-1 110 0,-4 2 84 0,0-2 76 16,3 1 96-16</inkml:trace>
  <inkml:trace contextRef="#ctx0" brushRef="#br0" timeOffset="-58437.68">10306 16243 261 0,'0'-5'408'0,"0"1"77"0,0 3 53 0,0 1 52 0,4-3 52 0,-4 3 51 0,0 0 51 0,0 1 33 0,2 1 24 0,1 2 20 0,-3-1 13 0,0 2-53 0,0 1-80 0,4 1-109 0,-4 4-121 0,2-1-63 0,-2 2-38 0,0 2-36 0,3 1-31 0,-3 0-30 0,0 1-31 0,0 2-16 0,0 0-5 0,4 0-5 0,-4 0 2 0,0 2 4 0,0-2 0 0,0 1-1 0,0-1-3 0,0 2-9 0,0-2-8 0,0 0-16 0,0 0-16 0,0 0-19 0,0-2-19 0,0 1-19 0,2-1-16 0,-2-1-18 0,0 0-16 0,0-1-18 0,3-2-21 0,-3 1-32 0,2-2-38 0,-2-1-39 0,0 1-41 0,0-2-44 0,0 0-45 0,0-2-35 16,0 1-31-16,4-1-67 0,-4-1-88 0,0-1-95 0,0 1-101 0,3-2-89 0,-1 1-81 0,-2-1-81 0,0 1-77 0,4-1-16 0,-4-1 14 0,0-3 31 0,0 5 38 0,0-5 32 0,0 0 29 0,0 0 68 0,0 4 85 0,0-4 98 0,0 3 101 0,0-3 94 0,-6 3 90 0</inkml:trace>
  <inkml:trace contextRef="#ctx0" brushRef="#br0" timeOffset="-54479.55">14967 13669 28 0,'0'-4'348'0,"0"1"194"0,0-2 104 0,0 4 57 0,0 1 38 0,0 0 22 16,0-4 18-16,0 4 11 0,0-1 15 0,0 1 18 0,0-3 10 0,0 3 11 16,0 0-67-16,-3-1-103 0,3 1-163 0,0 0-190 0,0 0-98 0,0 0-57 15,0 0-30-15,0 0-19 0,-2 1-11 0,2 1-6 0,-4 0-3 0,4 2-5 16,0 2 4-16,0 1 1 0,4 1 7 0,-4 2 10 0,0 2 8 0,2 2 9 15,1 0 11-15,-3 3 9 0,4 1 11 0,-2 2 4 0,-2-1 5 0,3-1 2 16,-3 3-4-16,4-2-5 0,-4 1-5 0,2 0-7 0,-2-1-6 16,0 1-9-16,3-2-12 0,-3 1-8 0,0-1-10 0,0 2-11 15,0-2-11-15,-3 0-10 0,3-2-11 0,0 2-11 0,0-3-6 0,0 2-7 0,-2-1-5 16,-2-1-9-16,4-2-6 0,0 1-9 0,-3-2-3 0,3 0-3 16,0 0-5-16,0-1-10 0,-2-2-13 0,2 0-22 0,-4 0-25 0,4-2-32 15,0 1-41-15,0-2-47 0,0-2-36 0,-3 1-32 0,3-2-31 0,0 0-28 16,0-3-61-16,0 0-77 0,3 1-88 0,-3-1-95 0,0 0-67 0,6 0-58 15,-3-3-57-15,3 0-64 0,-1-1-18 0,-1-2-2 0,-1-3 16 0,3 0 19 16,-1-2 29-16,-1 1 27 0,1-3 60 0,-1 0 78 0,-2-2 92 0,3 0 100 16,-1 0 82-16,1 2 75 0,-1-2 86 0</inkml:trace>
  <inkml:trace contextRef="#ctx0" brushRef="#br0" timeOffset="-54074.94">15197 13732 240 0,'4'-6'344'0,"-1"2"59"0,-1 1 47 0,-2 0 56 0,0 3 65 0,4 1 66 0,-1 2 68 0,-1 0 45 0,2 0 32 0,-3 2 22 0,3 1 16 0,-4 1-51 0,6 1-83 0,-6 1-83 0,5 1-86 0,-5 2-54 0,4 0-35 0,-1 2-50 0,-1 1-55 0,2 1-62 0,-1 1-61 0,-1-1-41 0,2 2-32 0,-3 0-19 0,3 0-16 0,0 0-13 0,-3-1-11 0,3 1-8 0,-2-3-6 0,2 1-11 0,-4 0-10 0,5 0-9 0,-5-3-12 0,4 1-15 0,-4-2-18 0,1 0-18 0,-1 0-16 0,4-3-19 0,-4 0-19 0,0 0-33 0,0-1-42 0,0 0-70 0,0-2-83 0,0 2-71 0,0-2-66 0,0-2-53 0,0 0-40 0,-4 0-34 0,3-1-31 0,1 0-37 0,-4-2-40 0,4-1-40 0,-5 0-38 0,1 0 8 0,-2-1 28 0,-3-1 63 0,4 1 82 0,0-2 71 0,1-1 67 16,-5 3 53-16,4-2 48 0,-5 0 40 0,5-1 45 0,0 1 50 0</inkml:trace>
  <inkml:trace contextRef="#ctx0" brushRef="#br0" timeOffset="-53697.02">15130 14118 70 0,'-11'-5'324'0,"6"1"79"0,-4 1 53 0,0-2 62 0,3 4 62 0,-3-2 64 0,4 1 65 0,-1 1 42 0,-1-1 31 0,2 1 20 0,1-1 17 0,2 1-22 0,-1 1-38 0,3 0-101 0,0 0-134 0,0 0-73 0,0 0-44 0,0 0-52 0,0 0-49 0,0 0-51 0,0-4-50 0,3 2-28 0,3 0-21 0,-3-1-12 0,3 0-9 0,3-1-4 0,-4 0-5 0,6 0-5 0,-2 0-5 0,4-1-3 0,-2 1-7 0,1-1-9 0,-1 1-13 0,4-1-14 0,-6 2-15 0,1-2-13 0,3 3-14 0,-2-3-16 0,3 2-21 0,-4 0-22 0,2 0-26 0,-1 0-20 0,-2 0-22 0,2 0-20 0,-2 0-24 0,0-1-37 0,0 0-48 15,2 2-80-15,-2-1-94 0,0-2-76 0,0 2-71 0,2 0-60 0,-2 0-58 0,0 0-75 0,0-1-81 0,0 1-27 0,-4 0-2 0,6-2 10 0,-3 2 18 0,-1 0 36 0,2 2 45 0,-4-2 81 0,4 1 94 0,-1-1 81 0,-1 0 69 0,2 1 73 0,0 0 68 0</inkml:trace>
  <inkml:trace contextRef="#ctx0" brushRef="#br0" timeOffset="-53260.71">15667 13765 60 0,'0'-4'353'0,"0"-1"167"0,-2 2 108 0,2 0 81 0,-3 2 50 0,3 1 30 16,0-3 22-16,-4 1 16 0,2 2 13 0,2 0 12 0,-3 0 7 0,-1 2 8 15,-1-1-73-15,-1 1-114 0,3 1-141 0,-3 1-154 0,1 1-98 0,-1 0-71 16,-3 2-38-16,4 2-20 0,-2 0-11 0,-1 1-5 0,-1 2-1 0,0 2-4 15,4-1 4-15,-4 2-1 0,0 0-2 0,3 3-4 0,-3-1-5 0,4 1-5 16,-2 0-8-16,1 0-7 0,1-2-9 0,1 0-11 0,2 1-10 0,-1-2-12 16,1-1-11-16,2-1-10 0,0 1-8 0,0-4-11 0,2 0-7 15,-2 0-7-15,5-3-8 0,-1 1-8 0,-1-1-8 0,-1-1-4 0,4-3-6 16,1 2-11-16,-2-4-8 0,1 2-9 0,3-3-9 0,-4 0-10 0,4-3-9 16,0 2-7-16,2-5-8 0,-2 1-7 0,0-2-1 0,0-1-2 0,2-1 3 15,-2-2-3-15,4 1 5 0,-6 1 7 0,2-3 9 0,0 0 6 16,0 0 9-16,0 2 9 0,-3-1 9 0,3 1 7 0,-4-1 10 0,1 1 7 15,1 1 5-15,-2 0 4 0,-3 1 3 0,5 1 5 0,-5-1 2 0,2 1 4 16,-2 1 7-16,1 1 9 0,-3 2 7 0,0 0 7 0,0 0 7 0,0 3 6 16,0 0 8-16,0 0 8 0,0 0 10 0,0 0 7 0,0 0 8 0,0 0 8 15,0 0 7-15,0 0 6 0,0 3 3 0,0 0 2 0,-3 2 1 0,1-1 5 16,-2 4-4-16,4 1 2 0,-2 1-6 0,-1 1-6 0,3 1-5 0,-4 1-5 16,4 1-8-16,0 1-9 0,-2-2-8 0,2 1-7 0,2-1-15 0,-2-1-21 15,0 0-28-15,4 0-33 0,-1 0-43 0,-1-1-49 0,2-2-45 0,-2 1-41 16,1-3-74-16,3 1-85 0,-3 0-99 0,3-2-108 0,-3 0-77 15,3-2-61-15,-1 0-80 0,1 0-89 0,1-1-48 0,-2-2-32 0,4-1 12 16,-3 0 31-16,3 0 35 0,0-1 38 0,-2-2 69 0,2-1 84 16,0 2 99-16,0-3 108 0,0 1 76 0,0-3 62 0,-2 3 88 0</inkml:trace>
  <inkml:trace contextRef="#ctx0" brushRef="#br0" timeOffset="-52899.73">16043 13897 132 0,'-1'2'444'16,"-3"1"212"-16,0-2 95 0,3 1 45 0,-3-1 21 0,4 2 10 0,0 0 12 0,-4-1 11 0,4-2 13 0,0 0 12 0,0 0 16 0,0 0 16 0,0 0-86 0,4 1-133 0,-4-1-174 0,4 0-193 0,-3 0-82 0,7 0-37 0,-7-1-15 0,8-1-6 0,-3 1-2 0,3-1-2 0,0-1-7 0,0 2-9 0,0-2-12 0,2 0-13 0,-2 0-17 0,0-2-17 0,2 2-13 0,-2 0-17 0,0 0-10 0,0 0-6 0,-2 0-9 0,2 0-4 0,0 0-8 0,0-1-8 0,-3 2-9 0,3-1-7 0,-4 0-19 0,1 2-22 0,1-1-29 0,-5 1-37 0,5-2-37 0,-5 1-31 0,1 2-33 0,-1-1-26 0,-2 1-58 0,0 0-68 0,0 0-99 0,0 0-113 0,0 0-88 0,0 0-81 0,0 0-77 0,-2 1-75 0,-1 1-26 0,-3 1-10 0,3 0 15 0,-3 1 24 15,1 1 28-15,1 1 25 0,-1 1 55 0,-4 1 68 0,3-2 99 0,1 0 114 0,-4 3 93 0,3-1 83 0,-1 0 89 0</inkml:trace>
  <inkml:trace contextRef="#ctx0" brushRef="#br0" timeOffset="-52471.23">16062 14055 108 0,'-4'4'528'0,"2"1"131"0,-2-3 68 0,4 0 36 0,0 0 23 0,0-2 22 0,0 4 21 0,0-2 19 0,4-1 19 0,-2 2 24 0,-2-1 23 0,5-1 5 0,-1-1-4 0,0 1-175 0,1 1-248 0,-3 0-114 0,5-2-51 0,-2 1-25 0,1-1-13 0,-1 0-16 0,4 0-17 0,-3-1-16 0,3 1-16 0,0-2-24 0,0 2-23 0,0-2-28 0,-4 2-31 16,6-1-23-16,-4 1-24 0,3-1-25 0,-3-1-30 0,0 2-37 0,0-3-41 0,2 3-50 0,-3-1-54 0,1-1-42 0,-2 2-41 0,1-1-78 0,-1 1-99 0,-1-2-107 0,-1 1-113 0,-1 1-96 0,-2 0-95 0,0 0-81 0,0 0-77 0,0 0-16 0,0 0 15 0,0 6 33 0,0-2 47 0,0 2 38 0,-5 0 36 0,5 0 80 0,-4 0 97 0,4 2 107 0,0-2 112 0,0 1 98 0,0 1 93 0</inkml:trace>
  <inkml:trace contextRef="#ctx0" brushRef="#br0" timeOffset="-52035.73">16682 13632 96 0,'0'-3'362'16,"0"0"94"-16,-2 1 61 0,2 2 62 0,0 0 64 0,-4 2 54 0,4 2 51 16,0-1 32-16,-3 3 26 0,3 0 17 0,-2 1 17 0,2 3-19 0,-4 0-37 15,4 2-103-15,-1 2-133 0,-3 1-71 0,4-1-43 0,-4 5-44 0,4-1-42 16,-5 1-34-16,5 0-34 0,-5 4-18 0,5 0-13 0,-4-1-9 0,-1 2-11 16,1-3-9-16,2 2-10 0,-2-2-20 0,3 0-21 0,-3 0-20 0,0-2-18 15,3 1-22-15,-3-2-23 0,2 0-18 0,2-2-13 0,-3 1-16 16,3-4-18-16,0 2-15 0,0-3-19 0,0 0-19 0,0 0-21 0,0-3-27 15,0 0-27-15,0-1-29 0,0-1-32 0,0-1-23 0,0 0-21 0,-4-1-25 16,4-2-25-16,0-3-35 0,4 3-43 0,-4-3-68 0,0 0-84 16,0 0-59-16,3-3-47 0,-1 0-29 0,3-2-22 0,-1-1-15 0,0-3-15 15,1 0-27-15,-3-1-37 0,2-2-23 0,1-2-20 0,-1-1 20 0,-1 0 36 16,-1 0 74-16,3-1 93 0,-5-1 73 0,4-1 64 0,1 0 54 0,-1-1 47 16,-2-1 45-16,1 1 45 0,3-2 54 0</inkml:trace>
  <inkml:trace contextRef="#ctx0" brushRef="#br0" timeOffset="-51669.97">16714 13758 19 0,'6'-15'286'0,"-6"1"64"0,4 4 33 0,-3 0 26 0,-1 3 27 0,0 1 42 0,4 1 50 0,-4 3 70 0,4 0 79 0,-4 2 51 0,0 0 38 0,1 0 2 0,3 2-14 0,-4-1-84 0,4 4-114 0,-3-1-52 0,5 2-23 0,-3 0-14 0,1 3-13 0,-2 0-29 0,3 2-37 0,-1 1-58 0,0 1-66 0,1 1-39 0,-3 1-27 0,5 0-19 0,-2 0-20 0,1 0-13 0,-1 1-8 0,-1 1-11 0,1-1-9 0,1-1-12 0,1 2-14 0,-2-3-11 0,1 0-12 0,-1 1-14 0,-1-1-13 0,1 0-11 0,1-1-11 0,-3 0-13 0,3-1-10 0,-3 0-13 0,3-1-16 0,-3-2-13 0,-1 0-12 0,2 0-15 0,-4-2-14 0,3 1-9 0,-1-4-10 0,-2 2-6 0,0-3-8 0,0 2-7 0,0-4-2 0,0-1-5 0,0 0-1 0,0 0 2 0,0 3 3 0,0-3 3 0,-2 0 2 0,-1 0 10 0,-1 0 10 0,2 0 7 0,-1 0 2 0,-3-1 5 0,1-1 6 0,-2 1 8 0,1-1 5 0,-3 1 8 0,4-1 8 0,-4-1 10 0,0 0 12 15,2 2 15-15,-6-2 17 0,4 0 11 0,-2 0 11 0,2 1 12 0,-2-1 15 0,2 0 7 0,-4 2 8 0,4-2 5 0,2 0 5 0,0 1 8 0,0 1 6 0,-1-2 3 0,7 1 0 0,-3 0-4 0,-1 2-4 0,5-1-7 0,0 1-9 0,0 0-6 0,0 0-6 0,0-3-7 0,0 0-5 0,3 0-5 0,-1 0-7 0,3-1-7 0,-1-2-7 0,1 0-5 0,4-2-4 0,1 1-5 0,-1-2-7 0,-4 1-8 0,6-1-8 0,-2 0-14 0,4 2-14 0,-6-1-20 0,5-1-23 0,-3 2-49 0,2-1-61 0,-2 2-80 0,0-2-91 0,2 1-69 0,-2 1-59 0,0 0-59 0,0 0-59 0,2 0-80 0,-2 0-86 0,-3 0-28 0,3 0-8 0,-4 0 13 0,4 0 16 0,-5 0 48 0,5 2 59 0,-4-2 83 0,-1 0 88 0,1 0 73 0,1 1 59 0,-1-1 63 0,1 3 63 0</inkml:trace>
  <inkml:trace contextRef="#ctx0" brushRef="#br0" timeOffset="-51262.38">17065 13729 183 0,'0'-3'374'0,"0"3"89"0,0 0 64 0,0 0 72 0,2 1 76 0,-2 3 53 0,0-1 42 0,0 3 28 0,0 0 24 0,0 3 20 0,0 0 16 0,0 1-34 0,0 4-58 0,0-1-101 0,-2 1-124 0,-1 2-74 0,3 1-56 0,0 1-66 0,-4 1-72 0,4 1-50 0,0-2-40 0,-2 3-30 0,-1-2-25 0,3 1-17 0,0-1-18 0,0-1-24 0,-4 2-26 0,4-4-27 0,4 1-28 0,-4-4-26 0,0 1-28 0,3-2-22 0,-3-2-23 0,2-1-26 0,-2 0-28 0,4-3-53 0,-4-1-64 0,3-1-70 0,-1-1-74 0,-2 0-52 0,6-1-40 0,-6-2-30 0,0-2-26 0,3-1-24 16,-3 0-24-16,4-1-26 0,-4-1-25 0,2-1-33 0,-2-1-31 0,0-2 24 0,0 1 53 0,0-1 66 0,0 0 72 0,0-1 58 0,0-1 47 15,0 0 45-15,0 1 41 0,0-2 38 0,0 2 41 0,0-4 46 0</inkml:trace>
  <inkml:trace contextRef="#ctx0" brushRef="#br0" timeOffset="-50850.2">17091 13888 4 0,'0'-12'261'0,"5"0"59"0,-5 2 33 0,4-1 19 0,1 2 13 0,1 0 21 0,-3 0 22 0,3 2 55 0,-1-2 66 0,-1 1 65 0,5 0 67 0,0 1 5 0,0 0-17 0,2-1-75 0,-2 1-100 0,2-1-49 0,-2 1-25 0,3 1-13 0,-1-2-11 0,0 2-11 0,-2 2-14 0,0-1-47 0,0 1-64 0,2-1-62 0,-2 2-62 0,-4 2-28 0,4-2-16 0,1 3-15 0,-5-2-12 0,4 0-5 0,-4 2-3 0,-1 0 0 0,1 0 0 0,-1 0-3 0,-4 2-5 0,5 0-1 0,-5 1 2 0,0 1-1 0,0-1 1 0,-3 3-1 0,1 0 2 0,-2 2 3 0,3-1 3 0,-7 2 0 0,7 0 0 0,-8 2 0 0,5-1 0 0,-7 1-3 0,6-1-3 0,-3 0 0 0,3 1-1 0,-4 0-1 0,4-1 2 0,-1 1 0 0,1-2 0 0,-1 0-4 0,-1 0-5 0,5 0-3 0,-1-2-3 0,-1-1-5 0,2 2-3 0,-1-2 0 0,3 0 1 0,0-2-2 0,0 1-5 0,3-1-2 0,-1 1-4 0,2-1-2 0,-1 1-1 0,-1-1 2 0,2 1 3 0,1-1 3 0,0 1 2 15,-1-1 1-15,5 1 3 0,-3-2 0 0,-1 1-1 0,0 1 5 0,3-2 8 0,-3 1 11 0,1-1 11 0,-1 2 13 0,2-2 16 0,-1 1 8 0,-1 1 4 0,-1-1 5 0,1 2 4 0,-3 0 5 0,1-2 6 0,1 4 6 0,-2-2 6 0,-2 2 2 0,0-1 1 0,0 2-4 0,0-1-6 0,-2 1-12 0,-2 0-11 0,-1 1-7 0,1 1-1 0,3-1-7 0,-7 1-12 0,3-1-13 0,0 1-12 0,-4-1-10 0,3-1-7 0,-3 2-12 0,4-2-20 0,-4 0-20 0,3 0-27 0,-3 0-35 0,0-2-41 0,0 0-49 0,0 1-51 0,-2-2-35 0,2-2-33 0,0 3-79 0,0-3-102 0,-2-1-116 0,2 0-125 0,0 0-136 0,2-1-142 0,0-2-51 0,-2 0-13 0,3-4 17 0,1 3 35 0,1-2 39 0,-1-1 45 0,3-1 36 0,-2-1 34 0,1 0 85 0,3 0 106 0,-2 0 118 0,-2 0 122 0</inkml:trace>
  <inkml:trace contextRef="#ctx0" brushRef="#br0" timeOffset="-49252.28">17630 13999 259 0,'0'0'574'0,"-2"-1"119"0,2 1 54 0,0-2 28 0,0 2 14 0,0 0 7 0,0 0 9 0,0 0 7 0,0 0 10 16,0 0 8-16,0 0 6 0,0 0-41 0,0 0-63 0,2 2-189 0,-2-2-245 15,0 1-112-15,3-1-48 0,1 0-21 0,-2 0-11 0,3 0-1 0,-1 0 0 16,1 0-1-16,1 0-5 0,1 0 0 0,-2 0-2 0,4-1-4 0,-3 1-1 16,5-2-5-16,-4 2-6 0,2 0 2 0,-2-1-2 0,2 1-3 0,-3 0-4 15,3 0-5-15,0 0-6 0,-4 0-8 0,4 0-5 0,-3 0-8 0,3-2-4 16,-4 2-7-16,2 0-7 0,-1 0-16 0,-1 0-20 0,1 0-30 0,1 0-34 16,-5 0-29-16,3-2-27 0,-1 2-38 0,-1 0-48 0,-1 0-91 0,4 0-108 15,-6 2-85-15,3-2-78 0,1 2-68 0,-2-1-69 0,-2-1-73 0,0 0-76 16,0 5-18-16,0-5 10 0,0 4 16 0,0-4 22 0,0 6 38 0,0 0 45 15,-6-1 92-15,3-1 109 0,1 1 86 0,-4-1 75 0,3 1 71 16,-1-1 67-16</inkml:trace>
  <inkml:trace contextRef="#ctx0" brushRef="#br0" timeOffset="-48899.06">17709 14127 299 0,'-3'4'492'0,"-3"1"106"0,3-1 68 16,-3 1 45-16,4-2 33 0,-1 0 21 0,3 1 19 0,-4-2 14 0,4-2 12 15,0 1 11-15,0-1 10 0,0 0-54 0,0 0-85 0,0 3-144 0,4-1-175 16,-4-2-98-16,0 3-66 0,5-3-38 0,-1 3-29 0,-2-2-19 0,1 1-15 15,3-1-15-15,1 2-10 0,-2-2-13 0,1 1-10 0,-1 0-9 0,1 1-9 16,3-2-9-16,-4 1-9 0,4-1-13 0,-2 1-19 0,1-1-20 0,-5 1-20 16,3-1-35-16,-1-1-41 0,2 1-92 0,-1 1-113 0,-1 0-98 0,-1-2-94 15,-2 1-103-15,1 1-112 0,-3-2-66 0,6 1-47 0,-6-1-14 0,3 3 1 16,-3-3 11-16,0 0 16 0,-3 6 30 0,1 0 38 0,-2-1 91 16,1-1 115-16,-3 1 98 0,1-1 93 0,1 1 105 0</inkml:trace>
  <inkml:trace contextRef="#ctx0" brushRef="#br0" timeOffset="-46227.64">18366 13732 231 0,'2'-6'421'0,"-2"2"86"0,0 1 52 0,0-2 45 0,0 5 36 16,0-1 41-16,0 1 40 0,0 0 31 0,0 0 23 0,0 0 17 0,0 0 14 15,0 0-47-15,0 0-74 0,0 0-128 0,0 0-149 0,0 0-78 16,0 1-47-16,3 2-37 0,-3 0-29 0,0 2-31 0,0 1-33 0,0 1-20 15,0 4-16-15,0-1-7 0,0 4-2 0,0 1 1 0,0 3 5 0,4 0 8 16,-4-1 11-16,0 5 8 0,0-1 8 0,0 1 1 0,-4 2 5 16,4-2-2-16,0 4 2 0,-3-2-3 0,1 1-5 0,-2 0-7 0,1 0-7 15,1-1-10-15,-2 2-12 0,-1-2-10 0,1-2-13 0,-1 0-14 0,3-1-14 16,-2 1-10-16,1-1-8 0,-3-3-13 0,4 0-10 0,-1-4-14 0,-1 3-16 16,2-3-19-16,-1-2-18 0,3 0-25 0,-4-3-25 0,4 0-27 0,-2-2-25 15,2-1-23-15,-3 0-22 0,3-1-20 0,0-2-24 0,0 0-36 0,0-3-46 16,0 0-72-16,0 0-83 0,0 0-59 0,0 0-53 0,0-3-44 0,0-2-43 15,3 1-65-15,-3-2-76 0,2-4-24 0,-2 2 0 0,4-3 12 0,-4-1 17 16,3-1 37-16,-1-1 48 0,-2-1 78 0,0-1 94 0,0 1 76 16,0-2 70-16,4 2 69 0,-4-1 65 0</inkml:trace>
  <inkml:trace contextRef="#ctx0" brushRef="#br0" timeOffset="-45483.92">18377 13795 247 0,'3'-4'377'0,"-1"1"46"0,-2-1 41 0,4 2 41 0,-1-1 51 0,-1 1 53 16,4 1 51-16,-3-1 47 0,3 2 30 0,-3-3 20 0,3 2 0 0,3-1-7 16,-4 0-107-16,1 1-152 0,3-2-77 0,-4 2-44 0,4-1-38 0,-2 2-40 15,1-1-49-15,-5-1-50 0,6 1-50 0,-3 1-46 0,-1 0-29 0,2 0-19 16,-1 0-9-16,-4 0-8 0,5 1-2 0,-5 1 0 0,3-1-3 0,-1 2-3 16,-4 0 0-16,3-2-2 0,-1 4 1 0,-2 0-1 0,0-1-1 0,0 0-1 15,0 4-1-15,-2-2 1 0,-1 2-4 0,-1 1-2 0,2 0-2 0,-3 0-6 16,1-1 0-16,-5 2-2 0,4 0 1 0,1-1-1 0,-1 2-1 15,-4-2-1-15,3 0-1 0,1-2-1 0,-1 2-1 0,-1-1-1 16,2-1 2-16,-1 1 0 0,3-2 0 0,-3-2-1 0,3 2-1 0,-3-1 1 16,4-2-2-16,-1 1-2 0,-1-1 1 0,4-1-1 0,0-2 1 0,0 0-1 15,0 3 1-15,4 0-1 0,-4-2 1 0,3 1-1 0,-1 1 2 0,4-2 2 16,-3 2-1-16,3 0 1 0,-1-2 2 0,2 3 1 0,-1-1 2 0,3 0 2 16,0 0 2-16,-2-2 2 0,2 2 2 0,0 0 5 0,-3-1 2 0,3 2 4 15,0-1 1-15,0 0 3 0,-4 0 1 0,4 0 5 0,-3 2 5 0,-1-2 2 16,2 1 5-16,-5-1 5 0,3 2 4 0,-1-1 6 0,0 1 4 0,-2 1 2 15,-2 0 3-15,0 0 5 0,0 0 2 0,0 1 4 0,0 1 2 0,-2-1 4 16,-2 2 1-16,0 0 1 0,3-1-3 0,-5 2-3 0,-1-1-4 0,2 0-7 16,-1 2-7-16,-3-1-5 0,0 1-3 0,4-2-7 0,-4 1-4 0,0-1-7 15,3 0-8-15,-3-2-7 0,4 3-4 0,-4-3-5 0,3 1-4 0,-3-1-4 16,4-3-4-16,-4 3-10 0,5-3-8 0,-3-1-14 0,0 0-14 16,1 1-16-16,1-2-17 0,1 0-15 0,2-2-16 0,-1 0-13 0,1-2-15 15,2 2-17-15,0-3-19 0,2-1-23 0,-2-1-39 0,5-1-48 16,-1-1-59-16,5-2-66 0,-4-2-46 0,6 1-35 0,-2-2-24 0,6-2-21 15,-3 1-16-15,3-1-13 0,-1 1-11 0,1-2-4 0,-1-1 0 0,1 3 8 16,3-2 35-16,-4 2 47 0,1-3 70 0,-1 5 80 0,1-3 67 0,-1 1 60 16,0-1 52-16,-1 2 48 0,-2 0 47 0,3 0 48 0,-4 2 42 0,0-1 37 15,3 1 35-15,-4 1 29 0,-4 0 26 0,5 1 18 0,-5 1 17 0,0-1 16 16,1 4 18-16,-3-1 13 0,3 1 25 0,-6-1 33 0,3 4 43 0,-3-1 47 16,0-1 37-16,0 3 26 0,4-1 13 0,-4 1 4 0,0 0-2 0,0 0-6 15,0 0-9-15,-4 0-13 0,4 0-19 0,-3 0-23 0,-3 1-31 16,3 2-39-16,-3-1-54 0,1 1-62 0,1 1-47 0,-1 0-42 15,-4 3-23-15,3-1-16 0,1 1-6 0,-4 2-6 0,4 2 2 0,-4-1-1 0,-1 2 2 16,5 0 2-16,-4 0 2 0,4 2 2 0,-4-1 2 0,3 1 4 16,-3-1 0-16,5 1 0 0,-1-1 0 0,0-1-6 0,1 0 2 0,4-1-4 15,-2 1-4-15,-1-2-3 0,3-1-4 0,0 0-2 0,3-1-4 0,-1 1-7 16,-2-2-4-16,4-1-5 0,-1 1-3 0,3 0 1 0,-5-3-2 0,7 2 0 16,-3-2 0-16,1 1-4 0,-1 0 1 0,0-2 0 0,-1 0-2 0,5-1-2 15,-4 0-3-15,1 0-2 0,3-1-2 0,-4 1-5 0,3-1-7 0,-3-1-7 16,0 0-12-16,4 0-15 0,-3 0-21 0,3-1-27 0,-4-1-25 0,1 1-23 15,-3-1-23-15,3 0-23 0,3 0-52 0,-4-1-66 0,-1 0-96 0,1 0-109 16,1-2-93-16,1 2-89 0,-2-1-94 0,1-1-102 0,-1 1-32 0,3-3 1 16,-3 2 11-16,0-1 16 0,1-1 20 0,-1 3 24 0,-1 0 49 0,1-2 66 15,3 1 97-15,-3 1 113 0,0-1 99 0,1 2 89 0</inkml:trace>
  <inkml:trace contextRef="#ctx0" brushRef="#br0" timeOffset="-42591.37">19494 13609 144 0,'0'-3'290'0,"2"2"51"0,-2 1 26 0,0 0 23 0,4-2 20 0,-4 2 24 0,0 0 31 16,5 0 43-16,-5 0 53 0,0 0 61 0,0 0 63 0,0 0-5 16,0 0-39-16,0 0-61 0,0 0-71 0,0 0-37 0,0 0-20 0,0 0-15 15,0 0-10-15,0 0-19 0,0 0-23 0,0 0-39 0,0 0-46 0,-1 2-51 16,1 1-56-16,-4 0-31 0,4 1-19 0,-4 1-11 0,2-1-6 0,-1 4 0 16,-3 1 3-16,3 0 3 0,-3 1 4 0,1 2 5 0,-4 0 4 15,4 2 5-15,-5 1 3 0,1-1 5 0,0 3 0 0,0-2-2 0,-2 3-2 16,1 2-5-16,-3-2-6 0,2 1-6 0,-2 2-6 0,-1 0-8 0,0 0-5 15,-1 2-3-15,1-1-7 0,-5 1-6 0,5-1-3 0,-2 0-3 0,-1 1-4 16,1 1-4-16,-2-3-3 0,4 3-2 0,-4-1-3 0,1 1 1 0,-1-2-1 16,4 2-1-16,-4 0-1 0,3-1-8 0,-1-1-3 0,1 2-4 0,-1-2-7 15,2 0-5-15,-1 0-7 0,-1-1-7 0,1 0-6 0,1-1-3 0,-2-1-5 16,1-1-5-16,1 0-4 0,-1 0-4 0,1 0-3 0,3-1-2 0,-2-2-2 16,2-1-4-16,-1 2-4 0,1-3-10 0,2 1-12 0,0-1-11 0,3-2-13 15,1-1-15-15,-4-1-18 0,5 0-19 0,-1-3-19 0,3 0-19 16,-2 0-23-16,1-1-21 0,3-2-23 0,-2 0-22 0,-2-2-26 0,4-1-14 15,0 0-11-15,0 0-6 0,0 0-5 0,0 0-7 0,0 0-8 0,0 0-19 16,0 0-25-16,0 0-39 0,0 0-43 0,6-1-38 0,-3 1-35 16,1-3-24-16,2 1-17 0,-1-1-30 0,0 0-37 0,1-3-63 0,3 2-77 15,-2-2-18-15,0-2 4 0,2 1 30 0,0-2 40 0,2 1 57 0,-2-1 66 16,4 2 60-16,-4-2 56 0,2 1 49 0,0-1 48 0,-2 2 52 0,0 1 59 16</inkml:trace>
  <inkml:trace contextRef="#ctx0" brushRef="#br0" timeOffset="-40911.06">19518 14124 180 0,'0'-2'329'0,"-4"-1"58"16,4 3 34-16,0 0 36 0,4-3 32 0,-4 3 39 0,2-1 47 0,-2 1 53 15,0 0 56-15,0 0 39 0,0 0 33 0,0 0-32 0,0 0-65 16,0 0-82-16,0 0-96 0,0 0-52 0,0 0-28 0,0 0-27 0,0 0-26 16,0 0-35-16,0 0-39 0,0 0-43 0,0 0-53 0,0 0-32 0,0 0-26 15,0 0-14-15,0 0-10 0,0 0-3 0,0 0 0 0,0 0 0 0,0 0 0 16,0 0 2-16,-2-2 2 0,2 2 2 0,0 0 0 0,0 0 0 0,0 0 1 15,-4-1-1-15,4 1-5 0,0 0-2 0,0 0-8 0,0-2-4 0,0 2-7 16,-3 0-7-16,3 0-4 0,-2 0-5 0,-2 0-6 0,-1 0-4 0,5 0-8 16,-4 0-6-16,-1 0-4 0,3 0-5 0,-5 2 0 0,5-1 0 0,-2 1-1 15,-1-1 1-15,0 2 1 0,1 0 2 0,-1 0 2 0,-1 2-1 0,-1-1 0 16,1 1 2-16,1 1 1 0,-4 0 5 0,5 0 1 0,-1 0 2 0,-1 1 0 16,1 0-1-16,0 0-1 0,-3 0 1 0,3-1-3 0,3 0-2 0,-1 0-3 15,-3 0-3-15,3-1-6 0,-1 1 0 0,4-2-4 0,-6 2-4 16,6-1-4-16,-1-1-3 0,-3 2-1 0,4-1-4 0,0 1 1 0,-4 0-1 15,4 0-2-15,0 0-1 0,-1 0-1 0,1 1-7 0,0 1-10 0,0-2-14 16,0 0-18-16,0 0-22 0,0 1-25 0,1-1-21 0,-1 0-25 16,0-1-18-16,4 1-20 0,-4 0-16 0,4-2-18 0,-3 1-30 0,-1-3-34 15,6 3-56-15,-2-2-67 0,-1-1-53 0,3-1-54 0,-1 1-29 0,-1-2-23 16,1-2-16-16,0 1-15 0,1-2-15 0,3-2-17 0,-4 1-22 0,3-4-26 16,-3 1-19-16,4-1-17 0,-4-2 40 0,5 1 65 0,-5-2 65 0,4 1 68 15,-4-1 51-15,4 1 45 0,0-1 38 0,-3 1 41 0,5-1 34 0,-4 2 34 16,2 0 43-16</inkml:trace>
  <inkml:trace contextRef="#ctx0" brushRef="#br0" timeOffset="-40327.33">19570 14173 144 0,'2'-3'287'0,"2"-1"45"0,-4 1 24 16,0-1 20-16,0 4 17 0,0 0 19 0,0 0 24 0,0 0 32 16,0 0 38-16,4 4 45 0,-3-3 54 0,-1 4-1 0,0-4-29 0,0 4-52 15,0-1-64-15,-1 1-30 0,1 1-14 0,0-1-13 0,0 2-7 0,0-1-19 16,0 0-17-16,0 0-28 0,0 0-30 0,1 0-45 0,-1 0-50 16,4 0-42-16,-2-2-43 0,1 0-26 0,1 3-19 0,-2-4-15 0,3 0-8 15,-1 0-7-15,-1-2-4 0,6 0-3 0,-7-1-4 0,7-1-5 0,-3-2-5 16,3 0-2-16,0 0-5 0,-4-1-3 0,4-2-2 0,2 0-1 0,-2-2-3 15,0 1-1-15,-3-1-1 0,3 1-2 0,-4-2-2 0,2 1 0 0,1 1-2 16,-5-1 1-16,3 2 1 0,-3-1 0 0,-1 1 3 0,-2 0 1 0,4 1 2 16,-4 1 3-16,0-1 5 0,0 2 2 0,0-1 2 0,-4 1 3 0,2 0 3 15,-1 0 0-15,1 0 2 0,-2 1-1 0,1-1 1 0,-3 0-1 0,1 0 1 16,1 2-1-16,-1-1-1 0,-4 1-4 0,3-1-2 0,3 2-5 0,-5 0-2 16,1 0-4-16,2 2-2 0,-1-2-1 0,3 1-1 0,-3 1-3 0,3-1-1 15,-3-1-7-15,4 2-7 0,-1-1-7 0,-1 1-8 0,4-2-9 16,0 1-11-16,0-1-5 0,0 0-5 0,0 0-8 0,0 0-7 0,0 0-6 15,4-1-7-15,1-1-7 0,1 1-8 0,1-1-4 0,-2-2-5 0,6-1-3 16,-2 1 1-16,0-2 4 0,6-2 8 0,-6 2 5 0,5-1 6 16,-3-2 7-16,2 1 7 0,-2-1 7 0,1 2 6 0,-1-1 4 0,-2 1 3 15,0-1 10-15,2 2 17 0,-2 2 12 0,-3-1 9 0,3 1 11 0,-2 1 10 16,-2-1 9-16,1 3 10 0,-3 0 11 0,-1-1 14 0,4 2 10 0,-6 0 11 16,3 0 12-16,-3 3 11 0,4-2 5 0,-4 3-2 0,2 0 2 0,-2-1 0 15,-2 3-1-15,2 2-4 0,-4-2-6 0,4 1-7 0,-3 1-10 0,3 1-11 16,-2 0-9-16,-2 0-9 0,4 0-6 0,-2-2-8 0,-1 2-8 0,3-1-10 15,0 1-4-15,0-2 2 0,0 0-4 0,0 1-1 0,3-2-1 16,-1 1-4-16,-2 0 1 0,6-1-1 0,-6-2-1 0,3 2-1 0,3 0-1 16,-3-1 2-16,-1-1 6 0,2 1 3 0,-1-2 2 0,-1 1-4 15,2-1 1-15,-1 0 2 0,-1 0 5 0,2 0 3 0,-2-1 5 0,-2 1 2 16,3 0 5-16,-3-2 5 0,4 2 4 0,-4-2 4 0,0-1 7 0,2 4 7 16,-2-3 4-16,0-1 7 0,0 5 2 0,-2-4 5 0,2 2 2 0,-4 0-3 15,1 0 2-15,3 2 1 0,-6-1-1 0,4 1 0 0,-5-1-1 0,2 2-6 16,1 0-5-16,-1-2-6 0,-4 3-7 0,3 0-6 0,1-1-6 0,-4-1-6 15,7 1-6-15,-7 0-7 0,2-2-11 0,-1 1-12 0,1-1-17 0,2 1-16 16,-1-1-19-16,-3 1-22 0,6-2-21 0,-3-2-19 0,-3 2-23 0,4-1-18 16,3-1-37-16,-2 0-44 0,-1 1-89 0,1-2-110 0,4 0-78 0,-2-2-64 15,2 2-63-15,0-2-60 0,0 2-70 0,2-5-70 0,2-1-23 0,-2 0 2 16,1-1 11-16,3-1 15 0,3 1 34 0,-4-2 47 0,4 1 88 0,0-1 111 16,0 0 83-16,0 2 75 0,2-3 72 0,2 3 75 0</inkml:trace>
  <inkml:trace contextRef="#ctx0" brushRef="#br0" timeOffset="-38888.56">19489 14151 100 0,'-7'1'309'0,"1"1"63"0,1-1 39 0,1-1 32 0,-1 2 29 16,1-1 41-16,4-1 45 0,-5 1 56 0,5 1 61 0,-6-2 45 0,6 0 35 15,0 2-12-15,0-2-40 0,0 0-87 0,0 0-111 0,0 0-56 0,0 0-34 16,0 0-30-16,0 0-22 0,0 0-33 0,0 0-38 0,0 1-43 0,6 1-51 16,-2 1-30-16,1-2-26 0,4 2-10 0,-4-1-7 0,8 0 1 0,-2 3 4 15,3 0 5-15,1-1 6 0,-1 0 5 0,6 1 3 0,-3 1 2 0,-1-1 1 16,2 0-6-16,0 2-4 0,-2-3-6 0,2 1-10 0,-3 1-9 0,3-2-13 16,-2-1-9-16,-1 3-6 0,-1-3-11 0,-1 2-10 0,1-2-8 0,1 0-10 15,-4 0-8-15,-2-1-6 0,0 2-10 0,3-3-6 0,-4 2-7 16,-1-1-2-16,2-1-8 0,-7 1-9 0,3-1-15 0,-1 1-14 0,1-2-21 15,-5 1-16-15,0-1-20 0,0 0-20 0,0 0-20 0,0 0-18 0,0 0-16 16,0 0-14-16,0 0-22 0,0 0-19 0,0 0-28 0,-2 0-35 16,-1-1-50-16,-1 1-62 0,-1-2-50 0,3 1-45 0,-5-1-28 0,-2 1-20 15,3-2-17-15,-3 1-13 0,2-1-10 0,-2 0-10 0,-4-1-4 0,4-1-1 16,-2 1 14-16,0-1 21 0,-1-1 50 0,-3 2 65 0,4-3 63 0,-1 0 65 16,-3 0 59-16,1 1 57 0,3-2 55 0,-2 1 52 0,-1-1 53 0,3 1 56 15,-2 0 44-15,4 0 45 0,0 1 37 0,-2 0 34 0,6 0 30 0,-4 2 22 16,5 1 17-16,-1-2 9 0,5 2 6 0,-4 2 3 0,4-1 11 0,0 2 15 15,0 0 18-15,0 0 20 0,0 0 27 0,4 0 30 0,1 0 15 0,-1 2 4 16,1-1 0-16,4 1-3 0,-3-1-4 0,3 0-1 0,0 3-9 16,0-1-10-16,2-2-29 0,-2 2-34 0,2 0-40 0,-2 0-44 15,0 2-46-15,3-2-50 0,-4 0-31 0,4 0-21 0,-3 0-13 0,2-1-10 16,-2 2-7-16,0 0-7 0,2-2-10 0,-2 1-10 0,0 0-10 0,0-2-11 16,0 0-15-16,-1 1-18 0,-1 0-29 0,-2-2-31 0,1 0-54 0,3 0-64 15,-6 0-68-15,3 0-67 0,-4-2-49 0,1 0-46 0,3 1-41 0,-3 0-38 16,1-1-34-16,-4-1-26 0,2 2-35 0,-2-2-30 0,0 3-34 0,0-5-29 15,-2 1 28-15,-2-1 51 0,1 1 60 0,-3 1 66 0,3-1 50 0,-3 2 43 16,4-1 41-16,-5 0 40 0,2 0 38 0,-1 1 36 0,3 1 44 0</inkml:trace>
  <inkml:trace contextRef="#ctx0" brushRef="#br0" timeOffset="-38486.43">19757 14124 153 0,'-6'-4'318'16,"-1"0"40"-16,2 0 26 0,-1-1 19 0,1 0 17 0,1 1 11 0,-1 0 14 0,1 1 15 0,4 1 21 0,-2-1 24 0,2 3 38 0,-3-2 45 0,3 2-47 0,0 0-88 0,0 0-37 0,5-1-17 0,-5 1-10 0,4 0-6 0,-1 0-5 0,-1 0-5 0,4 1-8 0,1 1-11 0,-2 1-18 0,1-1-23 0,-1 1-41 0,4 1-51 0,-3 0-50 0,3 1-52 0,-4 0-30 0,4-2-23 0,-3 1-17 0,3 1-11 0,-2-1-11 0,0 1-12 0,0-1-14 0,1 0-13 0,-1 0-24 0,2-1-28 0,-7 0-56 0,7 1-72 0,-4-1-73 0,-1 0-78 0,1-1-66 0,-1-1-61 0,-2 1-72 0,3-1-71 0,-5-1-72 0,0 0-72 0,0 0-26 0,0 0-7 0,0 0 13 0,0 0 24 0,0 0 54 0,0 0 68 0,0 0 74 0,0 0 78 0,0 0 65 0,0 0 63 0,0 0 67 0,-5-3 75 16</inkml:trace>
  <inkml:trace contextRef="#ctx0" brushRef="#br0" timeOffset="-38040.09">19777 14118 253 0,'0'0'377'0,"0"0"35"0,0 0 22 0,0 1 14 0,0-1 9 0,0 5 9 0,0-2 4 0,0 1 4 0,3-1 1 0,-1 3 3 0,2-1-12 0,-1 1-19 0,-1 0-125 0,4 1-175 0,-3-1-98 0,3 1-61 0,-3 0-48 0,6-3-43 0,-3 2-54 0,3-1-61 0,-4 1-82 0,4-3-98 0,-3 0-42 0,3 0-22 0,2-2-7 0,-2-1-3 0,0 0 9 0,0 0 15 0,0 0 22 0,0-1 23 0,2-1 30 0,-1 2 30 0,-1-3 44 0,6 0 51 0</inkml:trace>
  <inkml:trace contextRef="#ctx0" brushRef="#br0" timeOffset="-34796.75">19024 14092 79 0,'4'9'394'0,"-2"2"96"0,1-3 61 0,-3 3 44 0,4-1 38 0,-2 1 33 16,1 1 26-16,-1 1 19 0,2 0 12 0,1-1 14 0,-1 0 12 16,1 1-17-16,1-1-34 0,3 0-130 0,-4-1-177 0,4-3-93 0,0 0-54 15,4 0-44-15,-2-3-35 0,0-1-27 0,1 0-26 0,-1-2-17 0,4-2-11 16,-1-2-11-16,-1 1-8 0,1-4-7 0,1 2-9 0,-5-3-7 0,3-1-6 15,2-1-4-15,-1-2-5 0,-5 1 0 0,2-3-3 0,2 1-2 0,-4-1-1 16,-2 2 0-16,2-1 2 0,-2-1-4 0,-1 2-2 0,-1-1-1 0,-1 2 1 16,-3 0 4-16,-1 0 1 0,4 3 5 0,-4-2 0 0,-4 3 2 0,4-1 1 15,-1 1 1-15,-3-1 2 0,0 2 2 0,-1 1 1 0,0 0 1 16,-4-1 2-16,3 3 2 0,-3-2-1 0,4 2-2 0,-4-1-2 0,0 2-2 16,-1 3 1-16,1-1-2 0,2-1-3 0,-2 2-2 0,0 2-1 0,0 1-3 15,4-1-3-15,-4 2-4 0,3 2-4 0,-3-2-2 0,4 2-4 0,-1-2-1 16,-1 1-1-16,5 0-2 0,-1-2-3 0,-1 1-5 0,2-2-2 15,2 1-1-15,-3-2 2 0,3 1 0 0,3-1 0 0,-3-1 2 0,2-1-1 16,2 1 1-16,-4-2-2 0,5 1 0 0,-1-1 1 0,1-1 1 0,1 0-2 16,1-1 1-16,-2 1 4 0,1-3 1 0,3 0-2 0,0-2 1 0,-4 1-1 15,6-1 1-15,-4-1-2 0,0 0-2 0,1 0 2 0,-3-2-1 0,1 3 1 16,-1-1 0-16,-1-1 1 0,1 2 4 0,-1 0-1 0,-3-1-4 0,-1 3-9 16,0-3 3-16,0 3 6 0,0-1 5 0,0-1 2 0,-1 2 2 0,-3-1 3 15,-1-1 6-15,1 1 8 0,-1 0 4 0,3 0 0 0,-6 1 0 0,3-1-2 16,0 1 7-16,-1-1 7 0,-1 2-2 0,2-1-4 0,-1 1-3 0,1 1-1 15,-3 1-4-15,3-2-1 0,0 2-6 0,1 2-7 0,-1-1-5 0,-1-1 0 16,3 3-3-16,-3 0 0 0,1 0-6 0,1 2-5 0,-1-2-7 16,1 1-7-16,-1 0-14 0,-1 3-12 0,3-3-14 0,1 2-13 0,-2-1-16 15,2 1-20-15,-1-2-39 0,3 0-47 0,0 1-62 0,0 0-70 16,0-2-59-16,0 1-52 0,0-1-39 0,3 2-32 0,-1-4-23 0,-2 2-24 16,6-1-25-16,-6 1-26 0,3-2-49 0,3-1-59 0,-6 0-2 0,0 0 26 15,5 0 55-15,-1-1 66 0,1-1 60 0,-1 1 55 0,-1-2 45 0,-1 0 38 16,4-1 37-16,-3 3 35 0,-3-2 40 0,6-1 37 0</inkml:trace>
  <inkml:trace contextRef="#ctx0" brushRef="#br0" timeOffset="-32379.92">20287 14104 192 0,'-6'0'560'0,"6"0"126"0,0 0 63 0,0 0 30 0,0 0 14 0,0 0 9 0,0 0 7 16,0 0 13-16,0 0 10 0,0 0 15 0,0 0 10 0,0 2-25 0,4-2-44 15,-2 0-189-15,1 0-257 0,3 0-117 0,-1-2-56 0,2-1-20 16,-1 2-8-16,3-1-3 0,0-2-3 0,-2 1-6 0,2-2-6 0,0 1-7 16,4-1-7-16,-6 2-5 0,6-1-7 0,-4-1-8 0,2 1-8 0,-2-1-6 15,2 1-4-15,-2-1-6 0,0 1-5 0,0-1-7 0,2 2-5 16,-2-1-8-16,-4-1-5 0,4 2-8 0,-3-1-4 0,3 1-7 0,-6-2-4 16,3 2-6-16,-1 0-3 0,2 0-10 0,-5 0-14 0,4 0-14 0,-3 2-13 15,1-3-17-15,-2 3-13 0,1 0-14 0,-3-1-9 0,4 2-14 0,-4 0-13 16,2-1-9-16,-2 1-11 0,0-2-10 0,0 2-13 0,0 0-9 0,0-3-9 15,0 3-14-15,0-3-11 0,0 2-25 0,0-2-28 0,0 0-31 0,0 0-30 16,-2 0-25-16,-2 0-23 0,4 0-16 0,0-2-8 0,-3 2-3 0,1 0 3 16,-2 0 9-16,1-1 14 0,3 1 23 0,-6-2 30 0,6 2 40 0,-2-1 46 15,-1 1 48-15,-1 0 53 0,2-2 50 0,-1 2 50 0,1 0 52 16,-2 0 52-16,4 2 51 0,-3-2 51 0,1 1 52 0,2 2 52 0,-4-1 34 16,4 1 26-16,0 0 16 0,0 0 13 0,-3 0 6 0,3 0 6 0,-6 1-6 15,6 2-8-15,-2 0-20 0,-1 2-24 0,-1-1-31 0,2 4-35 16,-1-1-42-16,-3 2-37 0,3 2-33 0,-3 1-23 0,1 0-14 0,-1 1-10 15,-1 2-10-15,2 0-7 0,-1 0-7 0,-3 2-5 0,4-1-5 0,1 1-6 16,-3-1-5-16,0-1-5 0,5 0-4 0,-2 0-5 0,1-1-4 0,3-1-4 16,-2-1-3-16,2 0-6 0,2-3-4 0,-2 0-5 0,3 0-3 0,1-1-2 15,1-3-1-15,-1 2-1 0,3-3-2 0,-3 2-2 0,5-3-1 0,-4 0 0 16,4-1 0-16,0-2-1 0,0 0-1 0,2 0-1 0,0-3-1 0,-2-1-1 16,6 0-1-16,-3-2-3 0,-1-2-1 0,4 1-5 0,-3 0 0 0,-1-2 3 15,4-2-2-15,-1 1 1 0,0-1-2 0,-1 1-2 0,-2-4 1 16,2 4 2-16,-2-2 2 0,-2 1 2 0,1-2 1 0,-1 2 0 0,0-1 3 0,1 2 3 15,-5-1-2-15,4-1 1 0,-4 2 2 0,4-1 2 0,-3 2 3 0,-2-1 2 16,1 1-1-16,0 0 1 0,-1 1-2 0,0-1 0 0,-3 3 1 16,-1-1 4-16,4 1-1 0,-2-1 2 0,-2 3 3 0,0 0 5 0,0-1-1 15,0 2 2-15,0 1 0 0,0 0 0 0,0 0 2 0,0 1-1 16,-6-1 4-16,6 1 2 0,-5-1 1 0,1 2-2 0,3 0-3 0,-3 2-2 16,-1-1-1-16,-1 1-4 0,-1 1-2 0,1-1 0 0,1 2-3 0,-4-1-2 15,4 1-1-15,-5 2 0 0,1-1-1 0,4 1-2 0,-4 0-2 0,4 0 1 16,-1 0-2-16,-3 1-2 0,5-1 4 0,-1 0 1 0,0 0 1 0,1 0-1 15,-1 0 2-15,5 0 1 0,-4 0 0 0,2 0-2 0,-1 2 1 0,3-2-1 16,0 1 4-16,0-1-1 0,0 2 2 0,0 2 2 0,0-2-1 0,0 2-1 16,3-1 2-16,-1 0-1 0,2 2 2 0,-4-1 2 0,5 1 1 0,-1-1 1 15,1 2 2-15,-1 0 2 0,-3 0 1 0,3 2 1 0,2-1 5 0,-1 0 5 16,-1 3 2-16,-1-1 4 0,-1 0 4 0,2 1 3 0,-3 1 4 16,3-1 4-16,0 2 4 0,-4-1 6 0,1-1 10 0,-1 1 10 0,0-1 10 15,0-1 8-15,0 0 10 0,-1 0 9 0,-3-1 8 0,4-1 8 0,-4-1 4 16,3 0 7-16,-3 0 1 0,-1-1 2 0,1-1 1 0,-1 0-2 15,-1 1-6-15,1 0-5 0,-1-2-8 0,-1 0-8 0,-2 0-10 0,2-1-11 16,-1 3-13-16,-2-2-10 0,1 0-9 0,-6 0-13 0,6 0-6 0,-5 0-7 16,-1 0-6-16,1 0-5 0,-1-1-6 0,-3 1-7 0,4 0-7 0,-6 0-10 15,2-2-10-15,-2 1-13 0,2-1-14 0,-2-1-16 0,0 0-22 0,-2 0-19 16,2-1-28-16,2 1-28 0,-2-3-25 0,0 0-26 0,1-1-24 0,-3-2-16 16,6 2-23-16,-3-2-24 0,1 0-50 0,2-2-61 0,-2 2-66 0,5-2-70 15,-1-1-45-15,-1 0-34 0,8-3-34 0,-2 1-32 0,2-1-58 0,0 0-70 16,-1-1-21-16,7-2 2 0,-3-2 17 0,2 1 22 0,-1-1 57 15,3 1 71-15,0-2 81 0,0 0 86 0,3 0 66 0,-1 0 58 0,-2-1 59 16,0 3 61-16</inkml:trace>
  <inkml:trace contextRef="#ctx0" brushRef="#br0" timeOffset="-29685.22">21446 13704 199 0,'-4'-5'367'0,"1"1"75"0,-3-1 52 0,5 2 44 0,1 0 40 0,-4 0 51 0,0 0 48 0,3 2 40 0,-3-3 34 0,0 3 20 0,-1 0 14 0,5-1-43 0,-5 1-72 15,1-1-105-15,2 2-122 0,-2-1-73 0,-1 1-48 0,1 0-42 0,3 0-36 16,-3 0-47-16,-1 1-49 0,1 2-34 0,-1-1-29 0,-1 2-13 0,1 2-9 16,-3 2-4-16,3 1-4 0,-4 2-1 0,4 5 0 0,-4 0 2 15,-1 4-2-15,0 1 3 0,-3 3 0 0,2 0 1 0,2 1 4 0,-2 2-1 16,2-1-1-16,0 0-1 0,0 0-4 0,0 0-1 0,2-3-3 0,0 0-1 16,-1-2-4-16,1 0-1 0,2-3-3 0,1 0-3 0,-1-1-6 0,5-3-3 15,-6 2-3-15,6-3-4 0,0-2-7 0,0 1-2 0,0-3-4 16,4 0-2-16,-2 0-2 0,1-3-2 0,-1 0-1 0,2-2 2 0,1 1 0 15,2-2 2-15,-1 0 1 0,-1-2-1 0,6-1 4 0,-2-1-1 0,-4-1 1 16,8-1 1-16,-4-1 0 0,2-2-2 0,-2 0-1 0,2-4 0 0,2 2 2 16,-4-1-4-16,0-2-1 0,-2 2 2 0,2-1 2 0,0 0 7 0,-4 2 7 15,-1-3 9-15,1 4 9 0,-1-2 10 0,-2 1 12 0,2 2 11 0,-4-2 9 16,0 3 5-16,0-1 8 0,0-2 4 0,0 2 6 0,0 0 0 0,-4 0 0 16,2 0-4-16,-2 0-3 0,-1 0-8 0,1 0-9 0,-1 2-8 0,0-1-12 15,-1 0-7-15,-1 1-11 0,2 0-6 0,-1 1-8 0,2 0-4 0,-1-1-5 16,0 3-4-16,1-2-5 0,-1 0-4 0,1 2-5 0,-1-1-4 15,-1 2-3-15,6-1-7 0,-4 1-9 0,4 0-14 0,-5 0-15 0,5 0-21 16,0 0-23-16,0 0-24 0,0 0-22 0,0 0-21 0,0 0-22 0,0 0-16 16,0 0-15-16,0 0-12 0,0 0-12 0,0 0-19 0,0 0-24 0,0 1-38 15,0 2-41-15,4 0-37 0,-3 0-32 0,3-2-19 0,2 3-16 16,-3-1-8-16,3-2-3 0,-1 1-4 0,2-2 0 0,-1 1-2 0,-1-1-1 16,6-1 13-16,-2 1 20 0,-2-3 39 0,0 0 51 0,2 1 52 0,1-1 51 15,0-1 40-15,-1 1 39 0,0-2 27 0,4 0 26 0,-6 1 17 0,6 1 19 16,-4-3 13-16,2 2 17 0,-2-1 10 0,2-1 13 0,-2 2 9 0,0-3 9 15,0 3 6-15,2 0 5 0,-2-1 1 0,0 0 4 0,-4 1-1 0,4 1-3 16,-3-1 5-16,1 1 5 0,-2-2 7 0,1 2 2 0,-1 0 7 0,3 0 4 16,-7 2 5-16,5-2 7 0,-3 0 6 0,1 1 7 0,-2 1 7 0,3-1 8 15,-5 1 9-15,0 1 9 0,4-2 9 0,-4 2 5 0,0 0 4 16,0 0 6-16,0 0 9 0,0 0 9 0,0 0 10 0,0 0 11 16,0 0 14-16,0 0 15 0,0 0 22 0,0 0 28 0,0 0 36 0,0 0 42 15,0 0 26-15,0 3 19 0,0 0 13 0,0-1 5 0,-4 2 0 0,4-1-5 16,0 3-7-16,0 0-10 0,-2 0-14 0,-1 0-14 0,3 3-28 0,0 0-31 15,-2-1-43-15,-2 1-45 0,4 1-33 0,-3-1-32 0,3-2-19 0,0 3-13 16,0-2-14-16,0 0-9 0,0 0-6 0,0-2-8 0,0 0-5 0,3 0-7 16,1 0-2-16,-2-3-2 0,1 1-2 0,-1-1-2 0,2 2-1 0,1-4 2 15,-1 0-1-15,1 1-1 0,1 0 1 0,-3-2 2 0,3-2 1 0,3 0 1 16,-4 0 0-16,4-3 0 0,-3 2 3 0,3-3 3 0,0 0 1 0,-4-1 1 16,4-1 2-16,-3 2 7 0,3-1 2 0,-4-2 4 0,-1 1 4 0,1-1 4 15,1 2 5-15,-6-1 3 0,3 1 5 0,-3-1 2 0,0 0 1 16,0 1-2-16,0-2-1 0,-3 2 1 0,3-1-3 0,-6 1-6 0,6-1-6 15,-5 1-5-15,1-1-8 0,2 1-9 0,-1-1-10 0,-1 2-11 0,-1-1-17 16,-1-1-18-16,3 2-17 0,1 0-19 0,-2 0-18 0,-1 0-17 0,1 2-22 16,-1-1-29-16,3 1-68 0,-2-1-88 0,1 2-94 0,3 0-97 15,0 2-85-15,0 1-75 0,0 0-85 0,0 0-87 0,0 0-29 0,0 0-5 16,0 0 4-16,0-5 11 0,0 5 21 0,7-3 25 0,-7 0 71 0,2 0 88 16,3 0 96-16,-1 0 98 0,1 0 89 0,1 0 85 0</inkml:trace>
  <inkml:trace contextRef="#ctx0" brushRef="#br0" timeOffset="-29255.83">21938 13598 24 0,'0'0'284'0,"0"0"111"0,-4 2 67 0,3 0 43 0,-3 1 44 0,2-2 41 0,-1 2 44 0,-1 0 44 0,4 0 30 0,-5-2 20 0,5 3 14 0,-2-1 7 0,-2-2-67 0,4-1-97 0,0 3-106 0,0-3-104 0,0 3-59 0,4-1-37 0,-2-1-37 0,-2-1-35 0,3 1-38 15,-1-1-34-15,2 0-24 0,1 0-17 0,-1 0-8 0,-3-1-4 0,3 1 0 0,0-1-5 0,-2-1-2 0,1-1-2 0,1 0-2 0,-2 2-4 0,1-1-4 0,-1-1-3 0,-2 0-4 0,0 0-2 0,4 0-3 0,-4 2-3 0,0-2-5 0,0 3-4 0,0-3-4 0,0-1-4 0,-4 3-4 0,4 1-4 0,0-1-8 0,-5-1-11 0,5 1-16 0,-6-1-16 0,6 2-28 0,-3 0-32 0,-3 2-64 0,2-1-80 0,4 1-83 0,-1-1-87 0,-3 2-67 0,2 2-56 0,2-2-60 0,-3 3-56 0,3 0-69 0,0-2-77 0,-4 2-26 0,4 0-1 0,4 0 16 0,-4 0 23 0,5 0 59 0,-1 2 78 0,-3-2 84 0,3-2 85 0,2 2 69 0,3 0 55 0,-4 0 61 0,2 2 59 0</inkml:trace>
  <inkml:trace contextRef="#ctx0" brushRef="#br0" timeOffset="-28839.08">22244 13986 111 0,'0'3'399'0,"0"-1"168"0,-2 0 78 0,-2 0 39 15,4-2 27-15,0 0 22 0,0 0 16 0,0 0 17 0,0 0 16 0,0 0 15 16,0 0 13-16,4 0 8 0,-2 1-89 0,-2 1-139 0,3-1-156 0,3 1-163 16,-3-1-76-16,3 2-35 0,-1-1-25 0,3-1-18 0,-1 0-15 0,0 3-13 15,0-3-14-15,2 1-17 0,0-1-10 0,-3-1-9 16,3 0-9-16,0 0-6 0,-4 0-1 0,4 0-4 0,-3-1-2 0,1 1-2 0,-2-3-9 16,1 3-9-16,-3-2-14 0,-1 2-14 0,2-2-28 0,-4 2-32 0,2-1-67 15,-2 1-82-15,0 0-82 0,0 0-81 0,0 0-69 0,0 0-65 16,0 0-57-16,-6 1-53 0,6-1-63 0,-5 4-72 0,-1-1-24 0,1-2-2 15,-2 2 15-15,-2 2 29 0,3-1 64 0,-3 1 83 0,4 1 82 0,-1-2 81 16,1 2 70-16,-1 0 64 0,-1 0 57 0,2-2 55 0</inkml:trace>
  <inkml:trace contextRef="#ctx0" brushRef="#br0" timeOffset="-28416.1">22237 14131 175 0,'-4'6'364'16,"0"-3"71"-16,2 0 46 0,-1 0 44 0,3 0 44 0,0 0 53 0,-2 0 59 16,2-3 39-16,0 0 34 0,0 0 25 0,0 2 16 0,0-2-35 0,0 0-62 15,2 1-101-15,-2 2-118 0,0-1-69 0,3-1-43 0,-1 1-39 16,2 1-37-16,-4-2-48 0,5 1-53 0,1-1-38 0,-3 1-35 0,1 0-21 15,1 0-17-15,1 0-13 0,-1-2-13 0,3 1-11 0,-1 1-12 16,0-2-9-16,-2 1-12 0,1-1-20 0,3 0-22 0,-4 0-40 0,1-1-50 16,1 1-87-16,-2-2-104 0,1 2-87 0,-3-1-82 0,-1 1-90 0,4-2-95 15,-6 2-76-15,0 0-71 0,0 0-26 0,0 0-4 0,0 0 7 0,0 0 12 16,0 0 34-16,0 0 45 0,-2-4 86 0,2 4 104 0,-4-3 87 0,4 3 79 16,0 0 89-16,-5-2 98 0</inkml:trace>
  <inkml:trace contextRef="#ctx0" brushRef="#br0" timeOffset="-25405.29">22853 13923 150 0,'0'-3'441'0,"0"-1"182"0,-5 2 87 0,5 0 39 0,-2 1 24 0,2 1 18 0,0 0 13 0,-4-2 13 0,4 2 8 0,0 0 7 16,0 0 7-16,0 0 8 0,0 0-105 0,0 3-152 0,0-1-172 0,0 0-176 15,0 3-82-15,0 0-34 0,0 1-21 0,0 0-12 0,0 3-7 0,0 0-4 16,0 1-4-16,0 2-3 0,0 0 0 0,4 0 0 0,-2 0 2 0,-2 1 4 15,0 1 4-15,0-2 4 0,0 1 1 0,3 3 2 0,-3-3 5 0,2 1 4 16,-2-1 0-16,0 2 1 0,-2-1 0 0,-1-1-4 0,3 0-1 0,0 1-3 16,0 0-4-16,0-1-7 0,-2 1-5 0,-2-1-7 0,1-1-7 0,3 0-6 15,-6 0-9-15,6 0-6 0,-1 0-9 0,-7-1-8 0,7-1-7 0,-3-1-7 16,0 0-15-16,4 0-21 0,-5-1-30 0,5-1-33 0,0 1-31 0,-2-4-31 16,-2 0-28-16,4 3-32 0,0-4-74 0,-3 0-94 0,3 0-99 15,0-3-103-15,0 0-91 0,0 0-85 0,0 0-85 0,0 0-76 16,0 0-14-16,3-2 8 0,3-1 22 0,-2-1 24 0,1 1 31 0,-1-2 29 15,1 1 74-15,0-2 94 0,1-1 101 0,1 3 102 0,0-2 95 0,1 2 89 16</inkml:trace>
  <inkml:trace contextRef="#ctx0" brushRef="#br0" timeOffset="-25130.62">23020 14248 145 0,'0'0'442'0,"0"0"190"0,0 0 97 0,0 0 53 0,0 0 34 0,3 3 22 15,-3 0 19-15,0 0 19 0,0 0 12 0,0-1 11 0,0-2 6 0,0 3 3 16,0-3-108-16,0 3-160 0,0-3-181 0,0 0-189 0,0 0-107 0,0 0-68 15,0 0-52-15,0 0-44 0,0 1-68 0,0 0-83 0,0 3-121 0,4-4-139 16,-2 1-122-16,3 1-116 0,-1-1-96 0,-4-1-87 0,5 0-39 0,4 0-18 16,0-1 5-16,-3 1 11 0,3-2 17 0,-4 1 20 0,1-1 50 15,3-1 64-15,-2 2 109 0,-2-1 127 0,1 1 119 0,5-1 112 0</inkml:trace>
  <inkml:trace contextRef="#ctx0" brushRef="#br0" timeOffset="-24778.27">23504 13899 24 0,'-5'-5'555'0,"-4"1"150"0,5 1 69 15,-1-2 36-15,0 2 17 0,1 0 14 0,-2 2 12 0,3-1 11 0,1 1 10 16,2-1 9-16,0 2 4 0,0 0 4 0,0 0 1 0,0-1-214 0,2-2-317 16,1 3-142-16,3-2-64 0,1 1-31 0,0-1-14 0,2 0-11 0,0 1-8 15,2-2-9-15,6-1-6 0,-7 1-2 0,5-2-5 0,-1 2-5 16,4-1-8-16,-3 1-5 0,-1 0-3 0,1-2-6 0,-1 2-1 0,1 0-4 16,-3 0-5-16,-1 0-2 0,0 2-3 0,5-2-4 0,-8 0-5 15,1-1-5-15,0 3-2 0,0 0-5 0,-4-1-3 0,4 1-11 0,-3-1-13 16,-1 1-18-16,-1 1-21 0,1-2-15 0,-5 1-18 0,6 1-14 0,-6 0-13 15,0 0-20-15,0 0-19 0,0 0-45 0,0 0-54 0,0 0-81 0,0 0-93 16,0 0-63-16,0 0-44 0,-6 1-30 0,4 1-21 0,-1-1-21 0,-3 2-17 16,1-1-21-16,-2 0-26 0,1 3-40 0,-3-2-41 0,0 0 14 0,2 0 44 15,-2 0 74-15,0 0 93 0,0-1 67 0,0-2 58 0,-2 1 47 0,2 1 42 16,-4-2 36-16,2 0 32 0,2 0 38 0</inkml:trace>
  <inkml:trace contextRef="#ctx0" brushRef="#br0" timeOffset="-24314.97">23571 13824 126 0,'-10'0'296'0,"0"1"55"0,1 1 32 15,0 1 20-15,0 0 21 0,0 0 29 0,4 1 31 0,-1 1 52 0,1-1 63 16,0 2 61-16,1 0 60 0,0 2-7 0,-1-1-37 0,3 1-74 0,2 4-89 15,-3-2-44-15,-1 4-19 0,4 0-16 0,0 3-13 0,-2 1-19 16,-2 2-26-16,4 0-44 0,0 3-52 0,-3 0-55 0,3 1-53 16,-2-1-34-16,-2 3-21 0,4 0-13 0,-1-3-5 0,-3 3-8 0,4-2-7 0,0 0-6 15,-4-1-9-15,4-2-6 0,0 0-6 0,-1-3-6 0,1 0-4 16,0-2-5-16,0-1-7 0,0-3 1 0,-4 0 0 0,4-1 1 0,0-2 2 16,0 0 6-16,0-4 8 0,0 2 4 0,-2-3 2 0,2 1 4 0,-3-1 1 15,3-1-1-15,-4 0-4 0,2 0 1 0,-2-1-3 0,1 1-3 0,-3-1-5 16,5 0-6-16,-7 1-5 0,7 0-10 0,-8-1-11 0,5-1-11 0,-2 1-12 15,-3-1-15-15,4-1-15 0,0 0-18 0,-4 0-20 0,5-1-19 0,-7-1-17 16,7 2-19-16,-3-1-17 0,0-2-31 0,2 0-34 0,-4-1-81 16,3 0-103-16,2 1-82 0,3-3-77 0,-3 1-62 0,2-2-62 0,2 0-71 15,0-1-81-15,0-2-24 0,2-1-4 0,3-1 9 0,-1-1 13 0,5 1 26 16,-3-2 35-16,6-1 80 0,-5 0 105 0,3 2 89 0,2-2 85 16,-1-1 77-16,3 3 71 0</inkml:trace>
  <inkml:trace contextRef="#ctx0" brushRef="#br0" timeOffset="-23839.09">23718 14055 13 0,'2'-3'348'0,"1"0"106"0,3 1 72 16,-3 1 72-16,-1-1 74 0,-2 2 49 0,0 0 41 0,0 0 24 0,0 0 16 15,4 0 13-15,-4 0 7 0,3 2-16 0,-3-2-27 0,0 0-131 0,2 1-180 16,-2-1-100-16,0 2-65 0,0-2-71 0,6 0-73 0,-6 1-50 0,0 1-35 16,0-2-26-16,0 4-18 0,0-1-11 0,0 0-7 0,0 1-1 0,0 0-4 15,-2 2 4-15,-2 0 4 0,-1 0-2 0,1 0-5 0,2 1-1 0,-3 1 7 16,-2-1 1-16,1 1 0 0,4-1 3 0,-5 1 3 0,2-1 1 15,1-1 1-15,-1 0-4 0,-1 2-7 0,6-4 5 0,-3 2 10 0,1-1 3 16,-2 1 4-16,4-2 2 0,0 2-1 0,0-1 1 0,0-1 3 0,4 2 3 16,-2 0 3-16,1 0 1 0,-3 0 2 0,6 0 8 0,-3 0 10 15,3 0 1-15,-3 0-2 0,3 2-2 0,-1-2 3 0,1 0 3 0,-3 0 3 16,6-2 2-16,-3 2 1 0,-1-1 1 0,1 1 1 0,1-3 3 0,-5 1 4 16,5 1 1-16,-5-2 4 0,3 0 1 0,-5-2 0 0,4 2 1 0,-4-1 1 15,3-1 4-15,-3-1 2 0,2 1 3 0,-2-1 2 0,0 0 1 0,0 0-1 16,-2 4-5-16,-1-3-6 0,3 2-6 0,-4 0-8 0,-1-1-5 0,3 2-8 15,-5-1-20-15,1 2-24 0,3-1-36 0,-5 2-36 0,1-2-47 0,2 3-46 16,-4-4-41-16,3 1-37 0,-3 0-47 0,4 0-55 0,-1-1-106 0,-3 0-130 16,6-2-118-16,-3 2-107 0,-3-3-93 0,4 0-86 0,-1 0-23 0,6 0 7 15,0 0 27-15,-5 0 34 0,5 0 31 0,0 0 32 0,0 0 47 0,0 0 51 16,0 0 107-16,0 0 133 0,5-1 116 0,1-2 110 0</inkml:trace>
  <inkml:trace contextRef="#ctx0" brushRef="#br0" timeOffset="-21709.74">14396 15091 211 0,'-9'-4'473'0,"3"1"150"0,1 0 73 0,-4-1 42 0,5 3 23 0,-1-2 16 0,1 2 16 0,2-1 13 16,-1 2 11-16,3 0 12 0,0 0 7 0,0 0 5 0,0 0-121 0,0 0-180 15,0 0-157-15,0 0-144 0,0 0-72 0,0 0-35 0,0 0-23 0,0 0-11 16,0 0-8-16,0 0-6 0,0 0-3 0,0 2 0 0,3 1-2 0,-3-2-4 16,2 0-1-16,2 1-4 0,-4 0-1 0,3 1-3 0,-1-3-1 0,-2 3-7 15,4-2 1-15,-4 1-2 0,3-1-3 0,-1 2-9 0,-2 0-10 0,4-1-13 16,-2 1-19-16,-2 1-19 0,3-1-23 0,-3 1-21 0,0 0-22 0,4 2-20 15,-4-2-40-15,0 2-47 0,-4 0-86 0,4 2-98 0,0-1-79 0,0 2-63 16,-3-2-53-16,3 3-46 0,-2-2-34 0,-2 2-28 0,2 0-48 0,-1-1-59 16,-1-1-21-16,-1-1-3 0,-1-1 30 0,3 1 42 0,-3 0 81 15,1-3 97-15,-1 2 75 0,-1-1 65 0,2-1 52 0,-1 1 49 0,3-1 46 16,-3 1 46-16</inkml:trace>
  <inkml:trace contextRef="#ctx0" brushRef="#br0" timeOffset="-21263.44">14224 15342 299 0,'-4'3'376'0,"-1"0"45"0,1 0 36 16,2-2 33-16,-1 2 43 0,1 0 45 0,-2 0 51 0,1 0 55 0,1 0 35 15,-2 0 27-15,-1 0-2 0,1 0-22 0,2 2-101 0,-1-2-143 0,-3 1-75 16,3 1-45-16,-3 1-35 0,3 0-33 0,1-2-46 0,-2 2-52 16,4 0-72-16,-5 0-80 0,5 0-86 0,0 2-81 0,0-2-80 0,0 1-78 15,0 1-56-15,0-4-47 0,0 4-42 0,4-2-43 0,-3-2-49 0,3 2-51 16,-2-1-64-16,1-1-70 0,1-1-14 0,-2 0 11 0,3-1 42 0,-1-1 53 16,-4-1 61-16,9-1 67 0,-4-1 51 0,4 1 44 0,-3-1 43 0,3-2 42 15,0 1 49-15,-4-2 52 0</inkml:trace>
  <inkml:trace contextRef="#ctx0" brushRef="#br0" timeOffset="-20814.41">14425 15459 205 0,'3'4'373'0,"3"-1"57"0,-3 3 57 0,-1-1 54 15,2-1 56-15,-4 2 62 0,5 0 38 0,-5-1 32 0,0 2 18 0,4-1 13 16,-4 0-3-16,2 0-7 0,-2-2-112 0,0 3-159 0,0-4-96 0,0 1-70 16,0 0-105-16,0 0-114 0,3 0-134 0,-3-1-141 0,0 2-110 0,4-3-98 15,-2 2-109-15,-2 0-112 0,3-1-69 0,-3-3-48 0,6 2-23 0,-3 1-6 16,-1-2 0-16,-2-1 12 0,9 0 48 0,-9 0 63 0,6 0 74 0,-1-1 84 15,2-1 72-15,-1 2 65 0,-1-1 91 0</inkml:trace>
  <inkml:trace contextRef="#ctx0" brushRef="#br0" timeOffset="-19130.87">14929 15069 214 0,'0'-3'368'0,"-2"0"76"0,-1 1 49 16,3 2 46-16,0 0 44 0,0 0 48 0,0 0 49 0,0 0 34 0,0 0 32 16,0 0 22-16,0 0 19 0,0 2-46 0,-4 1-74 0,4-2-102 0,0 2-113 15,-2 3-67-15,-1-1-39 0,3 2-42 0,-4 0-34 0,4 3-40 0,-2 0-41 16,2 2-27-16,0 2-22 0,0-1-13 0,-3 2-5 0,3 2-1 0,0 1 2 15,0-2 3-15,-2 4 3 0,2-1 3 0,-4 1 0 0,4-1 0 0,-3 2-2 16,1 0-4-16,-2-1-9 0,-1 1-6 0,5 0-6 0,-4 0-11 0,-1-2-12 16,3 2-11-16,-2-1-11 0,1-2-9 0,1 0-12 0,-2 0-10 0,1-3-6 15,3 1-8-15,-2-1-3 0,-2-3-5 0,4 2-4 0,-2-3-6 0,-1 1-9 16,3-4-18-16,0 1-20 0,0-2-22 0,0 1-23 0,0-3-20 0,0 1-19 16,0-2-21-16,0-1-21 0,0-1-41 0,0-2-51 0,0 3-86 0,0-3-100 15,0 1-76-15,0-1-63 0,5 2-58 0,-5-2-54 0,0 0-61 0,6-3-59 16,-3 0-19-16,1-2 1 0,-2 1 12 0,5-2 18 0,-5-2 40 0,3-1 48 15,-1 0 86-15,1 0 104 0,-1-1 80 0,1-2 72 0,-1 1 74 0,1-2 78 16</inkml:trace>
  <inkml:trace contextRef="#ctx0" brushRef="#br0" timeOffset="-18734.18">15130 15166 30 0,'0'0'293'0,"0"0"114"0,0 0 71 0,0 0 47 16,0 4 51-16,4 1 53 0,-4 1 47 0,0 0 46 0,0 2 31 0,3-2 21 15,-3 2 12-15,0 0 12 0,0 2-69 0,2 0-107 0,-2-2-106 16,0 3-111-16,0-2-67 0,0 3-44 0,4-1-52 0,-4-1-51 0,0 2-46 0,1-2-48 16,3 3-31-16,-4-1-19 0,0 0-14 0,4 0-9 0,-2 0-8 15,-2 0-4-15,0 0-4 0,3-2-7 0,-3 1-5 0,0-1-10 0,4-1-13 16,-2 0-15-16,-2 0-27 0,0-2-31 0,0 1-53 0,0 0-58 0,0-2-63 16,0 0-62-16,0 0-47 0,0 0-47 0,-2-2-41 0,-2 2-42 0,4-1-35 15,0-1-36-15,-3 1-44 0,1-2-48 0,-6 1-16 0,7-1-1 0,-5-2 39 16,3 3 52-16,-3-1 57 0,-3-2 61 0,6 1 48 0,-3-1 47 15,-3 2 43-15,4-1 42 0,1-1 43 0,-1 0 39 0</inkml:trace>
  <inkml:trace contextRef="#ctx0" brushRef="#br0" timeOffset="-18268.05">14976 15534 151 0,'-5'-5'325'0,"-4"-1"62"0,3 2 45 0,-1-1 43 0,2 1 43 16,-1-1 56-16,3 2 59 0,-3 2 51 0,1-2 50 0,1 0 31 0,2 1 22 16,-1-1-33-16,3 3-62 0,-4-2-91 0,4 2-107 0,0 0-60 0,0 0-37 15,0 0-38-15,0 0-37 0,4-2-46 0,-4 0-51 0,3 1-47 0,3-2-41 16,-3 1-29-16,-1-1-20 0,7 2-13 0,-3-3-6 0,-1 2-4 0,4-1-1 15,0 0-2-15,-3 0-7 0,3 0-5 0,0-2-7 0,0 2-7 0,2 2-9 16,-2-2-6-16,0 0-7 0,0 1-8 0,-4-1-8 0,4 0-10 0,2 2-15 16,-2-2-21-16,-3 0-25 0,3 1-49 0,0-1-59 0,-4 0-91 0,4 2-103 15,0-1-89-15,-3 0-80 0,3 1-95 0,0 0-108 0,0-1-56 0,0 1-36 16,-2-2-10-16,0 3 3 0,0-3 15 0,1 3 20 0,-3-2 47 0,1 1 62 16,-1-1 91-16,2 2 104 0,-1-2 87 0,-1 4 81 0,1-2 96 0</inkml:trace>
  <inkml:trace contextRef="#ctx0" brushRef="#br0" timeOffset="-12873.53">25858 12177 150 0,'-2'-2'407'0,"2"-1"131"15,-4 0 65-15,4 2 36 0,0-2 28 0,0 0 29 0,0 0 27 0,0 1 25 16,4-1 20-16,-2 2 18 0,1-1 11 0,3-1 14 0,-1 0-103 0,4 2-150 16,0-2-134-16,4-1-123 0,-6 2-62 0,8 0-32 0,1-2-26 0,-5 1-25 15,3 0-24-15,4 0-22 0,-2-2-17 0,3 2-14 0,-5 0-10 0,6 0-6 16,-6 0-6-16,5 2-4 0,-5-3-4 0,4 2-1 0,-3 0-1 0,-1-1-2 15,-3 2 0-15,5-1-2 0,-5 1-1 0,0-2-1 0,-2 1-4 0,0 0-2 16,0 2-4-16,-4-2-2 0,1 2-5 0,1-2-3 0,-5 1-3 0,3-1-2 16,-1 2 2-16,-4 0-1 0,0 0-1 0,0 0 1 0,0 0 1 0,0 0 3 15,0 0 1-15,0 0 4 0,0 0 1 0,0 0 3 0,0 0 0 16,0 0 5-16,0 0-1 0,0 0-1 0,-4 0-1 0,2 0-2 0,-1 0-3 16,-3 0 0-16,3 0-5 0,-3-1-7 0,5 1-3 0,-7-2-4 0,3 2-4 15,1 0-2-15,-1 0-4 0,-1 0-1 0,1 0-1 0,0 0 1 0,-3 2-2 16,3-1-2-16,0 4-4 0,-1-3 1 0,-1 5 1 0,1-1 1 15,1-1 2-15,-4 6 2 0,4 0 1 0,-1 2 0 0,-1 1 1 0,1 2 5 16,-3 2 0-16,4 0 0 0,0 3 3 0,1 0 8 0,-1 2 2 0,-1-1 4 16,2 1 2-16,-1-1 2 0,1 2 2 0,-1-1-3 0,0 1 2 0,1-2 4 15,2-1-2-15,-1 0-3 0,1 2 0 0,-6-4 0 0,8 1-2 0,-5-2-2 16,5 1-4-16,-2-1-1 0,2-3-3 0,-3 2-3 0,3-2-7 0,-4-2-7 16,4-1-14-16,0 0-17 0,0-1-15 0,0-1-15 0,0-2-19 0,0 1-18 15,-2-2-22-15,2-1-16 0,0 0-41 0,0 0-46 0,0-2-72 0,-3 0-81 16,3-1-66-16,0 0-59 0,0-3-42 0,0 1-30 0,-4 1-25 15,4-2-21-15,-2 0-21 0,-1 0-20 0,-3 0-33 0,2 0-40 16,-1-2 4-16,0 1 21 0,-4-1 61 0,3 1 77 0,-3-1 70 0,4-1 67 0,-4 0 51 16,3 0 45-16,-3 0 39 0,0 0 35 0,0-1 40 0,4-1 37 15</inkml:trace>
  <inkml:trace contextRef="#ctx0" brushRef="#br0" timeOffset="-12437.21">25870 12694 180 0,'-9'-3'314'16,"0"-1"60"-16,0 1 42 0,4 1 46 0,-4 0 44 0,3 1 54 0,3 0 51 16,-3 1 52-16,1-2 51 0,1 2 32 0,-1 0 25 0,1 0-35 0,-1 0-65 15,5 0-82-15,-2 0-92 0,2 0-54 0,0 0-36 0,0 0-41 0,0 0-43 16,0 0-43-16,0 0-43 0,2 2-42 0,3-2-41 0,2 1-23 0,2 0-19 15,-1 1-4-15,1 0-3 0,5-1 2 0,1 1 4 0,-1-1 3 0,4 2 4 16,-3-1 4-16,5-1 2 0,-2 1-2 0,0 0-3 0,-2-2-4 0,2 2-5 16,-3-2-9-16,3 0-4 0,0 0-7 0,-4 2-11 0,1-2-10 0,-1 0-9 15,-3-2-9-15,3 2-10 0,1-2-5 0,-2 2-9 0,-3 0-11 0,-1-1-10 16,4 0-16-16,-2-1-17 0,-6 2-24 0,4-1-31 0,1-1-24 0,-5-1-24 16,4 2-23-16,-4-1-20 0,1 1-43 0,-3-1-54 0,1-1-84 15,-2 2-99-15,3-1-77 0,-5-1-66 0,4 0-55 0,-4 2-51 0,0 1-60 16,-4-5-63-16,4 0-17 0,-2 1 2 0,-3 0 12 0,1-2 20 15,-1 1 39-15,0 1 53 0,-3-2 89 0,-1 1 98 0,2 1 81 0,-2-2 73 16,-4 0 64-16,6 0 64 0</inkml:trace>
  <inkml:trace contextRef="#ctx0" brushRef="#br0" timeOffset="-11970.97">25917 12130 100 0,'-7'-7'330'0,"2"-1"72"16,3 2 44-16,-2-1 37 0,1 1 34 0,-3 1 37 0,6 1 34 0,-3 1 35 16,3-1 36-16,-2 2 22 0,-2 0 20 0,4 2-24 0,0 0-44 15,0 0-103-15,0 0-129 0,0 0-64 0,4-3-41 0,-2 3-29 0,1-1-26 0,1 1-29 16,1-2-28-16,1 2-28 0,3-1-23 0,2-1-22 0,-2 1-13 16,5 1-7-16,1-2-3 0,-1 0-4 0,4 1-1 0,0-2-2 0,0 3-6 15,-1-3-2-15,2 2-7 0,0-1-6 0,0 2-6 0,-1-3-6 0,1 2-6 16,-3 1-5-16,2-2-4 0,-4 1-4 0,1 1-5 0,-2-4-2 0,-3 4 2 15,3 0-1-15,-6-1-2 0,2 1-2 0,0-1-2 0,-3 1-2 0,1 0 0 16,-2-2-2-16,-3 2 1 0,2 0-2 0,1 0-5 0,-5 0 1 0,0 0 1 16,0 0-3-16,0 0 0 0,0 0-2 0,0 0 1 0,0 0-1 0,0 0 1 15,0 0-2-15,0 0-5 0,0 0-2 0,0 0-5 0,0 0-8 16,0 0-7-16,0 0-15 0,0 0-16 0,0 0-20 0,-5 2-24 0,5-2-33 16,-4 1-39-16,-1 0-39 0,3-1-37 0,-5 4-35 0,5-4-31 0,-3 1-25 15,-3 1-21-15,-1 1-11 0,4 0-1 0,-4-2 0 0,3 2 9 16,-3 1 18-16,4 0 21 0,-4 0 32 0,3-1 38 0,-3 2 39 0,4-3 39 15,1 2 35-15,-1-1 34 0,0 0 30 0,1 1 26 0,-2-2 20 0,3 0 17 16,-3 3 11-16,5-2 13 0,-3 0 7 0,0 0 9 0,3 0 6 0,-3 2 10 16,2-2 9-16,-1 1 13 0,-1 1 14 0,4-1 13 0,-2 1 12 0,-2 1 14 15,4 0 9-15,-3 1 6 0,3 2 9 0,0 0 6 0,0 3 4 0,-2 0 2 16,-2 2 2-16,4 0-2 0,0 2-5 0,-1 2-5 0,1 0-10 0,-4 0-12 16,0 1-12-16,4 1-14 0,-1 1-11 0,-3-2-10 0,2 2-14 0,-1-1-17 15,-1 1-34-15,2 0-37 0,-1-2-44 0,1 1-46 0,-6-1-43 0,7 1-39 16,-3-2-34-16,0-2-26 0,3 2-28 0,-3-1-26 0,-1-3-29 15,1 3-35-15,2-3-35 0,-1-1-41 0,1 0-33 0,-6-2-36 16,3 0 6-16,3-1 26 0,-1-1 30 0,-3-1 33 0,3-1 27 0,-1-1 23 16,-1 0 26-16,-1-1 26 0,2-1 30 0,3 1 32 0,-3-2 42 0</inkml:trace>
  <inkml:trace contextRef="#ctx0" brushRef="#br0" timeOffset="-11549.21">25905 12757 147 0,'-6'-2'308'16,"1"0"55"-16,1 2 30 0,1 0 18 0,3 0 10 0,0 0 17 0,0 0 16 0,0 0 36 0,0 0 46 0,0 0 54 0,3 1 57 0,1 0-6 0,1 1-33 0,1 0-67 0,-1-2-85 0,4 1-40 0,0 2-19 0,4-3-11 0,-2 3-6 0,3-3-9 0,1 2-15 0,-1-2-29 0,1 1-41 0,-1-1-51 0,4 0-57 0,-3 0-39 0,3-1-35 0,-4 1-25 0,2-2-16 0,-1 1-12 0,3-1-9 0,-4 2-9 0,1-3-7 0,-1 2-7 0,1-1-4 0,-1-1-7 0,-1 0-11 0,-2 2-14 0,3-2-14 0,-5 0-35 0,0 1-42 0,4-1-75 0,-8 0-91 0,1 1-78 0,3 1-74 0,-4 0-75 0,1-1-80 0,-6 2-83 0,3-3-90 0,-3 3-35 0,4-3-17 0,-4 3 5 15,0 0 11-15,0 0 27 0,0 0 41 0,0-4 74 0,-4 0 92 0,4 4 80 0,0 0 72 0,-5-1 77 0,-2 0 80 0</inkml:trace>
  <inkml:trace contextRef="#ctx0" brushRef="#br0" timeOffset="-11134.07">26214 12711 55 0,'0'0'349'0,"-4"0"76"0,4 0 35 0,0 0 13 0,0 0 8 0,0 0 2 0,0 0-1 0,0 1-7 0,0-1-10 0,-5 0-16 0,5 0-18 0,0 0-49 0,0 0-62 0,-2 0-156 0,2 0-192 0,-4 0-122 0,4 0-86 0,0 0-88 0,0 0-87 0,0 0-41 0,0 0-17 0,-3-3 0 0,3 3 8 0,0 0 13 0,0 0 18 0,0 0 20 0,0 0 24 0,0 0 31 0,0 0 33 0,3-3 47 0,-3 3 53 0</inkml:trace>
  <inkml:trace contextRef="#ctx0" brushRef="#br0" timeOffset="-10015.17">14804 13870 238 0,'-3'0'358'0,"-3"-3"61"0,3 2 37 16,1-1 27-16,-2 1 18 0,3-1 16 0,-3 0 16 0,4 1 19 0,0 1 20 15,0 0 21-15,0 0 21 0,0 0-36 0,0 0-57 0,0 0-74 0,0-1-81 16,4-1-38-16,-3 1-23 0,5-1-12 0,-3 1-10 0,3-1-9 0,3-1-8 16,2 0-10-16,1 0-13 0,-1-3-16 0,4 2-18 0,1-2-19 0,0-2-25 15,-1 2-22-15,3-3-23 0,0 2-15 0,-2-1-12 0,2 1-9 0,0-1-7 16,-1 2-8-16,1-1-5 0,-4-1-7 0,6 2-4 0,-5-1-7 0,-1 2-4 16,2-1-6-16,-1 0-6 0,-1 0-4 0,-3 1-4 0,2 1-4 0,-2 1-4 15,-1-1-4-15,0 1-2 0,-5-2-2 0,4 4-2 0,-2-2-2 0,-5 1-1 16,3 1-2-16,-5-1 1 0,4 2 0 0,-4 0 1 0,0 0 1 0,0 0-1 15,0 0-1-15,0 0 2 0,0 0-1 0,0 0 2 0,0 0 0 0,0 0 2 16,0 0-1-16,0 0 1 0,0 0-1 0,0 0 2 0,-4 3-1 16,4-3-2-16,-1 0 0 0,-3 2-2 0,4-1 1 0,-2-1-2 0,-1 2 1 15,-1-1-2-15,2-1-1 0,-1 3 1 0,-3-1-1 0,6 1 4 16,-3 1 1-16,-3 1 0 0,2 1 1 0,3 1 4 0,-3 0 2 0,-1 4 1 16,1 3 2-16,2-1 4 0,-1 2 4 0,-3 3 4 0,3 0 4 0,1 2 2 15,-2 1 4-15,-1-1 1 0,1 2 1 0,2-1 1 0,-1 0-1 0,-1 0-1 16,4 0 0-16,-2-2 0 0,-1 1-3 0,3-1-1 0,-2-1-4 0,-2 0-2 15,4 0-5-15,0 0-4 0,0-1-2 0,0-2-3 0,0-2-5 0,0 2-1 16,0-1 0-16,0-2 0 0,0 0-1 0,0-2-2 0,0 1-8 0,0-1-7 16,4-1-12-16,-2 2-11 0,-2-4-13 0,0 1-12 0,0-1-12 0,0 0-12 15,0 0-13-15,0-1-17 0,0-1-30 0,0 0-35 0,-2 0-55 0,2 1-69 16,0-2-59-16,0 1-55 0,0-1-38 0,-4 2-27 0,4-1-21 16,0-2-17-16,0 1-15 0,-3-1-17 0,3 2-10 0,-2-3-12 0,-2 0 1 15,4 1 6-15,-2-1 24 0,-1-1 31 0,3-1 28 0,-9 0 25 0,5 0 31 16,-1 0 32-16,-4-1 30 0,3-1 27 0,1 1 28 0,1-1 27 15,-1-1 27-15,-1 2 26 0,1-2 26 0,-2 1 27 0</inkml:trace>
  <inkml:trace contextRef="#ctx0" brushRef="#br0" timeOffset="-9219.6">15014 14347 127 0,'-5'-3'213'0,"-2"0"19"0,-1 0 13 0,1 2 9 0,2-1 7 0,-4 1 5 0,3-2 4 0,-3 3 4 0,0-2 2 0,4 0 6 0,-1 2-16 0,3 2-24 0,-3 0-52 0,1-2-72 0,1 0-32 0,-1 1-14 0,1 1-6 0,2-1-8 0,-1 1 0 0,1-2-1 15,-2 1 1-15,1-1-2 0,1 2 3 0,-2-1 1 0,4-1 1 0,0 0-1 0,0 0 1 0,0 0 1 0,-2 2 0 0,2-2-2 0,0 0 0 0,0 0-2 0,0 0 0 0,-3 1-2 0,3-1 0 0,0 0 0 0,0 0-2 0,0 0-4 0,0 0 1 0,0 0 1 0,0 0 2 0,0 0 2 0,0 0 3 0,0 1 4 0,0-1 7 0,0 0 8 0,0 0 10 0,0 0 17 0,0 0 17 0,0 0 23 0,0 0 21 0,0 2 24 0,0-2 22 0,0 0 26 0,0 0 20 0,0 0 18 0,0 0 12 0,0 0 10 0,0 0 2 0,0 0 1 0,0 0-8 0,0 0-10 0,0 0-18 0,0 0-19 0,0 0-23 0,0 0-24 0,0 0-27 0,0 0-28 0,0 0-24 0,0 0-25 0,0 0-18 0,0 0-17 0,0 0-12 0,0 0-9 0,0 0-9 0,0 0-6 0,0 0-3 0,0 0-5 0,0 0-2 0,0 0-1 0,0 0-2 16,0 0-2-16,0 0-2 0,0 0 1 0,0 0-2 0,-4 2-2 0,4-2 2 0,0 0 2 0,0 0-2 0,0 0-2 0,0 0-1 0,0 0-1 0,0 0 1 0,0 0 0 0,0 0 0 0,0 0 2 0,0 0-2 0,0 0 0 0,0 0-1 0,0 0-1 0,0 0 1 0,0 0-4 0,0 0 2 0,0 0 0 0,0 0 0 0,0 0-1 0,0 0-1 0,0 0 1 0,0 0-2 0,0 0-3 0,0 0 3 0,0 0 0 0,0 0 2 0,0 0-1 0,0 0-1 0,0 0 2 0,0 0-2 0,0 0 1 0,0 0 1 0,0 0-1 0,0 0 8 0,0 0 8 0,0 0-1 0,0 0-9 0,0 0-1 0,0 0-1 16,0 0-1-16,0 0-2 0,0 0 1 0,0 0 0 0,0 0 1 0,0 0 1 0,0 0-1 0,0 0 2 0,0 0-7 0,0 0-10 0,0 0 1 0,0 0 9 0,0 0 2 0,0 0 4 0,0 0-1 0,0 0 2 0,0 0-1 0,0 0-1 0,0 0 2 0,0 0-6 0,0 0 3 0,0 0 3 15,0 0-3-15,0 0 1 0,0 0 1 0,0 0 1 0,0 0 1 0,0 0 2 16,0 0 0-16,0 0 0 0,0 0 3 0,0 0 2 0,0 0 2 0,0 0 4 16,0 0 1-16,0 0 1 0,0 0 4 0,0 0 4 0,0 0 3 0,0 0 1 15,0 0 2-15,0 0 3 0,0 0 0 0,0 0 3 0,0 0 0 0,0 0 2 16,0 0-1-16,0 0-1 0,0 0 2 0,0 1-2 0,0-1 0 0,0 0-3 15,0 0-2-15,0 0-1 0,0 0-3 0,0 0-1 0,0 0-4 16,0 0-1-16,0 0-1 0,0 0-1 0,0 0-1 0,0 0-4 0,0 0-1 16,0 0-2-16,0 0-1 0,0 0 1 0,0 0-2 0,0 0 1 0,0 0-1 15,0 0-1-15,0 0-4 0,0 0 1 0,0 0-2 0,0 0-2 0,0 0 1 16,0 0-1-16,0 0-1 0,0 0-1 0,0 0-4 0,0 0 1 16,0 0-1-16,0 0 1 0,0 0-1 0,0 0 1 0,4 2 2 0,1-2 1 15,1 0 1-15,-3 1 1 0,3 1 2 0,-1-2 3 0,4 1 5 0,0 1 2 16,-3-1 4-16,3 1 1 0,3-1 1 0,-1 2 5 0,-2-2 3 0,2 1 3 15,2 1 5-15,-2-1 1 0,1 1 1 0,-1 0 4 0,-2-2 1 0,6 2 1 16,-3-2-1-16,-1 3-1 0,0-1-1 0,2 0 1 0,1 0 0 0,-3 0-2 16,2-1-3-16,-2 2-3 0,1-3-3 0,-1 4-2 0,-2-4-1 0,0 2-3 15,2 0-3-15,-2 0-2 0,-4 0-1 0,5 0 0 0,-1 0-2 0,-4 0-1 16,2 0-1-16,0 0-2 0,-3-2-2 0,1 3-1 0,1-1-1 0,-2-2-1 16,1 1-2-16,-1-1-1 0,-3 2-1 0,3-3-1 0,0 2-2 0,-3-1 0 15,-1-1 0-15,4 0 0 0,-4 0-2 0,0 0 1 0,0 0-2 0,0 1 1 16,0-1 1-16,0 0-4 0,0 0-4 0,0 0-7 0,0 0-11 15,0 0-15-15,0 0-15 0,0 0-18 0,0 0-16 0,0 0-17 0,0 0-24 16,0 0-27-16,0 0-57 0,0 0-71 0,0 0-88 0,0 0-102 16,0 0-85-16,0 0-77 0,0 0-92 0,0 0-95 0,-4-1-35 0,3 0-8 15,-7-1 8-15,8 2 11 0,-5-3 21 0,0 0 27 0,1 2 56 0,-2-2 70 16,-3-2 92-16,4 2 101 0,0-1 90 0,-1-1 88 0</inkml:trace>
  <inkml:trace contextRef="#ctx0" brushRef="#br0" timeOffset="-7813.44">14949 13468 7 0,'-2'0'237'0,"-1"0"61"0,-3 0 34 0,3 2 26 15,1 1 23-15,-2 0 22 0,-1 1 29 0,1 2 31 0,2 2 43 0,-1-1 53 16,-3 4 52-16,6 0 51 0,-3 5-30 0,3 0-67 0,0 2-54 0,0 2-46 16,0 2-21-16,0 1-10 0,3 2-14 0,-1 1-13 0,2 1-23 0,-4 1-24 15,3 2-39-15,-3-2-46 0,2 3-48 0,-2-1-49 0,-2-2-33 0,2 2-29 16,0-1-19-16,-3-2-11 0,3 0-14 0,0-4-14 0,-4 2-10 16,4-3-10-16,0-1-7 0,0-1-4 0,0-2-6 0,0 0-6 15,0-3-3-15,0 0-4 0,0-2-2 0,4-1-2 0,-4 2-1 0,0-4-1 16,3-1-5-16,-1 0-8 0,-2 0-4 0,0-3-7 0,4 0-10 0,-4 0-8 15,0-1-17-15,3 1-18 0,-1-2-24 0,-2-3-27 0,4 1-41 0,-2 0-45 16,-2-2-54-16,3 1-57 0,1-2-47 0,-2 1-40 0,3-4-32 0,-1-1-25 16,5-1-25-16,-4 0-25 0,1-5-17 0,3 0-15 0,-4-2-22 0,4 0-32 15,-3-5-7-15,1-2 4 0,-2 1 35 0,1-2 53 0,-1 0 44 0,2-2 46 16,-5-1 36-16,4 2 34 0,-3-2 34 0,3-1 35 0,-6 0 31 0,5 1 32 16,-1-2 49-16</inkml:trace>
  <inkml:trace contextRef="#ctx0" brushRef="#br0" timeOffset="-7334.96">15116 13665 49 0,'3'-11'267'0,"3"2"51"0,-3 2 34 15,-1 1 26-15,2 1 26 0,-1 4 24 0,-1 2 29 0,2 2 34 0,-4 3 42 16,1 3 54-16,3 0 47 0,0 3 47 0,-2 3-50 0,1 2-90 16,1 1-52-16,-2 3-36 0,-2 0-23 0,3 3-17 0,-1 0-16 0,-2 1-17 15,0 2-25-15,4-1-27 0,-4 2-42 0,0 2-48 0,0-1-48 0,-4-1-43 16,4 2-29-16,0-1-28 0,-2-1-16 0,-1 1-14 0,3-3-12 0,0 2-11 16,0-4-7-16,0-1-6 0,-2 0-4 0,2-2-7 0,2-1-1 0,-2-1-3 15,0-1-3-15,0-1 0 0,3-2-4 0,-1-2-5 0,-2-1-8 0,4-2-8 16,-4 1-13-16,0-2-10 0,3-1-19 0,-1-1-22 0,-2-2-29 0,0-1-36 15,0-1-38-15,4 2-39 0,-4-5-42 0,0 1-38 0,0-1-38 0,0 0-37 16,0 0-29-16,0 0-23 0,0 0-15 0,-4 0-8 0,4-3 2 0,0 0 9 16,-2-1 19-16,-1-1 23 0,-1-1 30 0,2 2 32 0,-1-6 36 0,-3 3 35 15,3-4 41-15,-3 3 38 0,1-3 42 0,-1 1 36 0,-1-2 33 16,0 0 31-16,0 0 24 0,-1-2 23 0,-1 0 23 0,2 1 23 0,-4 1 22 16,2-2 20-16,0 1 15 0,4 1 17 0,-4 0 13 0,0 0 12 0,-2 2 16 15,2-2 20-15,0 3 24 0,3 0 22 0,-3-2 25 0,4 4 24 16,-1-1 22-16,1 1 22 0,-2-1 14 0,5 2 12 0,-2 2 2 0,-1-1 0 15,5 2-9-15,-4 0-13 0,4 0-16 0,0 0-20 0,0 3-21 0,0-1-20 16,4-2-22-16,-2 3-22 0,1-3-27 0,3 1-25 0,1 0-20 0,0 0-19 16,2 0-9-16,0-1-5 0,6 0-1 0,-3-1 2 0,3 0 1 0,-1 2-4 15,1-1-9-15,1-2-8 0,0 2-11 0,1 0-9 0,-3 2-9 0,4-4-8 16,-3 4-5-16,-1-2-5 0,4 0-5 0,-2 1-5 0,-1-1-4 0,-2 0-2 16,1 1-4-16,1 0-2 0,-1 0-5 0,-1-1 0 0,-2 2-3 0,-1-1-3 15,-1 1 0-15,0-1 0 0,-3 1-3 0,3-1-3 0,-4 2-6 0,-1 0-5 16,1 0-11-16,-5 0-13 0,4 0-14 0,-4 0-19 15,0 0-32-15,0 0-40 0,0 0-57 0,0 0-63 0,0 0-63 0,0 0-65 0,0 0-61 16,0 0-59-16,0 0-54 0,0-3-54 0,0 3-59 0,-4-3-62 16,3-1-19-16,-3-1 3 0,0 0 27 0,4 0 39 0,-5-1 54 0,3-2 64 15,-5 1 64-15,5-1 63 0,-3-1 62 0,1 0 63 0,-1 0 59 0,1-1 61 16</inkml:trace>
  <inkml:trace contextRef="#ctx0" brushRef="#br0" timeOffset="-6922.45">15311 13672 217 0,'0'0'334'0,"0"1"57"0,0 6 40 0,0-1 42 0,0 1 41 0,0 2 46 0,0 2 46 0,-2 2 46 0,-2-1 44 0,3 2 30 0,-3 0 20 0,0 3-45 0,3-2-79 0,-3 3-87 0,-1 0-90 0,1 0-56 0,2 0-39 0,-1 0-42 0,-1 2-38 0,2 1-46 0,-2 0-50 0,3 0-48 0,-3 1-57 0,4 1-56 0,-4-2-58 0,4 1-76 0,0 1-84 0,0-3-72 0,0 2-66 16,0-3-63-16,4 1-56 0,-4-2-72 0,4 0-76 0,-3-2-63 0,3-1-61 0,-2-1-21 0,2-1-1 0,-1-1 21 0,-1-1 35 0,2-1 62 0,-4-2 75 0,1-2 65 0,-1-1 62 0,4 0 61 0,-4-5 58 0,0 5 70 0</inkml:trace>
  <inkml:trace contextRef="#ctx0" brushRef="#br0" timeOffset="-6464.63">15320 14215 10 0,'-5'1'252'0,"5"1"80"0,-4 0 40 0,2 2 17 0,-2-1 8 0,3 3 2 0,-3-1 2 0,0 2 0 0,3 0-10 0,-3 3-7 0,0-3-20 0,3 4-19 0,-3-1-97 0,4-1-130 0,-2 1-126 0,-1 3-122 0,3-3-102 0,0 1-95 15,-4-2-41-15,4 0-20 0,4-2-6 0,-4 1-4 0,0-1 6 0,3 1 9 0,-1-2 19 0,-2-1 19 0,4 2 29 0,-3-1 29 0,3-1 41 0,0 0 45 0</inkml:trace>
  <inkml:trace contextRef="#ctx0" brushRef="#br0" timeOffset="-3767.49">14962 13731 24 0,'-6'1'262'0,"-1"1"80"0,0-2 41 0,-2 1 22 0,3 1 21 0,-1-1 25 16,2 1 30-16,-1-1 37 0,3 1 34 0,-3-1 34 0,1 2 25 0,-1-1 27 16,3-1-48-16,-1 2-84 0,-1-1-64 0,5 2-58 0,-2-1-29 0,2 1-16 15,0 3-15-15,0-1-13 0,2 3-27 0,-2 0-26 0,3 1-31 0,-1 2-28 16,2 0-26-16,1 2-21 0,-1-1-24 0,1 1-21 0,1-2-20 0,3 1-19 15,-4-1-11-15,4 0-5 0,4 0-5 0,-6-1-8 0,6-3-9 0,-2 3-8 16,1-2-4-16,-1-1-3 0,4-1 0 0,-1-3-3 16,-1 3 0-16,1-3 0 0,-3-1-2 0,4-1-5 0,-1-1-2 0,-1-2-2 0,1-1-4 15,1-1-4-15,-5 0-5 0,3-1-3 0,2-1-6 0,-5-1-4 16,0 2-4-16,-1-4-1 0,0 2-1 0,-4 0-2 0,0 0 0 0,-1 0 3 16,0 0 1-16,-4 0 1 0,0 0 4 0,-4 0 3 0,0 0 4 0,3 0 7 15,-8 0 5-15,5 0 8 0,-7 2 3 0,6-2 5 0,-8 0 2 0,4 3 4 16,-2-2 5-16,2 1 2 0,-2 2 5 0,-1-1 1 0,1 2 3 0,-2 1 1 15,4 0 2-15,-2 1 0 0,2 2 0 0,0-1-2 0,-2 2-1 0,2 1-1 16,0-1-4-16,4 2-1 0,-4 2-4 0,3-1-2 0,1 2-2 0,-2 2-4 16,5-1 0-16,-2 2-3 0,2 0-1 0,-1 0-4 0,3 0 1 0,0-1 2 15,3 2-2-15,-1-2-2 0,4-1-2 0,-3 1-1 0,3-1 0 0,-3-1-1 16,3-2-2-16,3 3 0 0,-4-3-3 0,4-1-2 0,-3-1-2 16,3 1-1-16,0-4-5 0,-4 2-5 0,4-1-3 0,0-3-3 0,0 0-5 15,-3 0-2-15,3-3-5 0,-4-1-2 0,4 0 1 0,-3 0-2 0,-1-2-1 16,0 0 4-16,-1-2 1 0,2 2 2 0,-3-1 3 0,-3-1 6 15,4-1 3-15,-4 2 5 0,0-1 2 0,-4 1 5 0,4-2 5 0,-3 1 2 16,-3 2 5-16,2-2 5 0,-1 1 4 0,0 0 4 0,1 1 5 0,-1-2 3 16,-4 2 3-16,3 0 3 0,1 0 0 0,1 2 0 0,-1-1 2 0,-4 2 0 15,3 0 0-15,3 0-2 0,-3 0-3 0,1 2-3 0,1 1-6 0,-1-2-8 16,-1 2-11-16,1 2-16 0,-2-2-32 0,5 1-41 0,-4 2-63 0,-1 0-76 16,5 1-74-16,-1 0-71 0,-3 2-71 0,3-2-67 0,1 2-96 0,-2 0-109 15,1-1-47-15,-3 1-21 0,4 0-1 0,-1 0 8 0,-1-2 24 0,2 0 37 16,-3 1 64-16,-2 0 75 0,1-2 73 0,1-2 72 0,-1 2 70 0,-6 0 69 15</inkml:trace>
  <inkml:trace contextRef="#ctx0" brushRef="#br0" timeOffset="-3201.3">14085 13590 78 0,'-8'-3'323'0,"3"0"102"0,1 0 81 0,-1 1 74 0,-1-1 56 0,1 3 47 0,0 0 36 0,-3 0 28 0,3-1 26 0,1 1 22 0,3-2 12 16,-3 2 11-16,-2 0-85 0,6-1-125 0,-3 1-108 0,3 0-99 0,0 0-81 0,0 0-72 0,0 0-56 0,0 0-47 0,0 0-36 0,3-2-28 0,3 1-25 0,-1 1-25 0,4 0-10 0,0 0-7 0,4-2-4 0,-2 2-1 0,3 0 2 0,6 0 1 0,-2-1 1 0,0 1 1 0,-1-2 1 0,4 1-2 0,-4-1 2 0,4 0 0 0,-4 2 0 0,1-1 2 0,-4 0-2 0,1-1-3 0,3 2-2 0,-7-1 1 0,3-1-4 0,-1 2 1 0,-2 0-2 0,-2 0-3 0,-4 0 0 0,4 2 0 0,-3-1 0 0,-3-1 0 0,3 0-2 0,-3 0 2 0,-1 2 0 0,-2-2 0 0,0 0-1 0,0 0-1 0,0 0 1 0,0 0-1 0,0 0 4 0,0 0 1 0,0 0 1 0,0 0 4 0,0 0-1 0,0 0 1 0,0 0 1 0,0 1 1 15,0-1 1-15,-2 1 1 0,-1 3 0 0,3-3 1 0,-6 1 1 0,3 1-4 0,1 1 1 0,-2 0-1 0,-1 3-1 0,1 2 0 0,-1 0-1 0,-1 3-1 0,1 0 1 0,-2 3-1 0,1 0 1 0,1 2 2 0,1 3 2 0,-1 0 0 0,-1 1 2 0,1 1 2 0,1 2 1 0,1-2 1 0,-3 4 0 0,4 0 0 0,-1-3 0 0,-1 3-2 0,4-2 1 0,-5 1-1 0,5 0-4 0,-2-3-3 0,-2 1-1 0,4-2-4 0,0 0 1 0,0-2-2 0,0-2 0 0,0-1-2 0,0 1-1 0,0-4-1 0,0 0-1 0,0 0-1 0,4-3-6 0,-4-1-6 0,2 0-10 0,-2 0-8 0,0-3-11 16,0 0-8-16,0 0-16 0,0-1-17 0,0-1-29 0,0-1-33 16,0 2-62-16,0-2-71 0,0-3-72 0,0 4-68 0,0-3-50 0,0 3-41 15,0-1-32-15,0-2-33 0,0 1-30 0,-2-1-29 0,-2 2-41 0,1-3-47 16,3 0-8-16,-6 2 5 0,-3-2 48 0,4 0 70 0,-1 0 67 0,-3-2 69 16,4 2 57-16,-4 0 46 0,3-3 42 0,-1 2 40 0,0-1 41 0,0 1 40 15</inkml:trace>
  <inkml:trace contextRef="#ctx0" brushRef="#br0" timeOffset="-2786.86">14128 14227 195 0,'-9'-4'327'0,"5"1"57"0,-5 1 36 15,4-1 37-15,-1 3 38 0,3 0 48 0,1 0 52 0,-2 0 46 0,3 0 47 16,1 0 32-16,-4 0 25 0,4 0-41 0,0 0-72 0,-4 0-84 0,4 0-94 16,0 0-48-16,0 0-32 0,0 0-30 0,0 0-26 0,0 0-38 0,4 0-42 15,1 0-40-15,1 0-38 0,-3 0-22 0,3 0-20 0,3 0-7 0,0 0-1 16,0 0-1-16,2 0 1 0,-2-1 1 0,5-1 1 0,-5 2 1 16,6-3-4-16,-4 0-2 0,3 2-7 0,-1-2-4 0,-2 0-7 15,1-1-7-15,-1 2-7 0,2-3-8 0,-2 4-6 0,1-2-5 0,-1 0-8 0,-2-1-6 16,2 2-9-16,-2 0-6 0,0-1-6 0,-3 2-9 0,3-2-9 15,0 0-15-15,-4-1-17 0,4 3-16 0,-3-2-18 0,-1 2-19 0,2-1-19 16,-5 1-22-16,4-1-24 0,-3 1-56 0,3-1-65 0,-3 1-89 0,3-3-95 16,-6 4-83-16,5-1-77 0,-5 1-95 0,4-3-99 0,-1 0-38 0,-1 0-8 15,2 0 3-15,-4 3 11 0,0-4 19 0,0 4 26 0,0 0 52 0,0-6 69 16,-4 3 86-16,2 0 98 0,2 3 86 0,-3-2 82 0</inkml:trace>
  <inkml:trace contextRef="#ctx0" brushRef="#br0" timeOffset="2044.93">15515 15301 322 0,'-2'-1'522'0,"-1"-1"108"0,-1 1 69 0,2-1 42 0,-1 1 25 0,3 1 21 0,0 0 14 0,0 0 14 0,-2-2 11 0,2 2 9 0,0 0 7 15,0 0-61-15,0 0-92 0,0 0-161 0,0 0-194 0,0 0-107 0,0 0-67 16,0 0-40-16,0 0-25 0,0 0-23 0,2-3-21 0,1 2-11 0,-1-2-2 15,2 1-7-15,1-1-8 0,-1 2-4 0,5-2-2 0,-4-2-4 0,4 2 1 16,-3-2-1-16,5 3-1 0,-4-3 2 0,2 1-1 0,-2-1 4 0,2 2 4 16,-3-1-2-16,3 1-7 0,-4 0-1 0,4 0-1 0,-5 1 1 0,1-1-2 15,4 0-2-15,-3 0 1 0,-1 2-1 0,-1-2 1 0,1 1-2 0,-1 1 0 16,-1 1 0-16,-1-2 1 0,2 0 2 0,-4 2 2 0,0 0 1 0,2 0 1 16,-2 0 2-16,0 0 3 0,0 0 3 0,0 0 2 0,0 0 8 0,0 0 11 15,0 2 12-15,3 0 15 0,-3 1 11 0,0 1 10 0,0-1 6 16,0 3 8-16,0 2 7 0,0 2 5 0,0 1 4 0,0 2 0 0,0 1 0 15,-3 2-2-15,3 2-6 0,-2 0-9 0,-2 0-13 0,-1 2-12 0,5-1-13 16,-4-1-9-16,-1 2-9 0,1-2-8 0,2 0-11 0,-1 0-7 0,1-2-8 16,-2 1-6-16,1-2-10 0,3 0-12 0,-2-1-20 0,-2 0-19 0,4-2-21 15,0 0-23-15,-2-1-21 0,-1-3-24 0,3 2-18 0,0-3-18 0,-4 1-22 16,4-2-26-16,0-1-41 0,-2 0-47 0,2 0-54 0,0-1-57 0,-3-1-40 16,3 0-33-16,0 0-22 0,-4 0-17 0,2-1-6 0,2 1-4 15,-3-2 2-15,3-1 2 0,-6 2 14 0,3-2 18 0,1 1 39 0,-2-1 48 16,-1 0 66-16,-1 0 77 0,1 0 65 0,-2-1 63 0,5 1 56 0,-5-2 56 15,1 2 45-15,1 0 42 0,1 0 44 0,-1-1 44 0,3 1 55 0,-2 0 57 0,1 0 66 16,1 0 66-16,2 0 43 0,-4 1 32 0,4-1 15 0,-3 0 7 16,3 0-3-16,0 0-6 0,0 0-9 0,0 0-13 0,0 0-16 0,0 0-23 15,0 0-34-15,0 0-42 0,3 2-51 0,-3-1-55 0,6-1-34 0,-3 2-28 16,1-2-10-16,1 0-6 0,1 0 0 0,-1 0 5 0,4 1 4 0,-3-1 3 16,3 0 0-16,0 0 3 0,0 0-6 0,0 0-7 0,-2 0-8 0,6 0-10 15,-4 0-9-15,0 0-9 0,2 0-14 0,-2-1-11 0,2 1-13 0,-2-2-14 16,0 2-17-16,2-1-17 0,-2-1-28 0,3 1-32 0,-3-1-32 0,2-1-36 15,-2 2-31-15,2-3-29 0,-2 2-47 0,0-3-54 0,2 2-98 0,-2-1-119 16,0-1-95-16,0 1-89 0,2-2-92 0,-2 0-98 0,0 0-47 0,0-2-24 16,0 0 8-16,0 3 22 0,-2-3 21 0,1 2 28 0,-3-1 43 0,1 1 55 15,3 1 99-15,-4-1 115 0,0 0 99 0,-1 3 87 0,1-2 99 0</inkml:trace>
  <inkml:trace contextRef="#ctx0" brushRef="#br0" timeOffset="2511.34">16024 15505 127 0,'0'3'431'0,"0"-1"194"0,-4 1 92 0,4-3 46 0,0 3 26 0,0 0 19 0,4-2 13 0,-3 1 12 0,-1-1 8 0,4-1 8 0,0 0 4 0,-3 0 6 0,3 0-101 0,1 0-149 0,1-1-176 0,-3-1-191 0,3 1-91 0,-1 1-46 0,3-3-25 0,-3 1-17 0,0 1-17 0,1-1-14 0,3 1-16 0,-4-2-17 0,4 1-22 0,-3-1-23 0,1 2-52 0,-2-1-64 0,1 1-94 0,-1-2-107 0,3 3-92 0,-7-2-83 0,5 1-97 0,-3 1-100 0,-3 0-59 0,0 0-36 0,0 0-11 0,0 0-1 16,0 0 12-16,0 0 16 0,0 0 49 0,0 0 63 0,0 0 92 0,-3 6 106 0,3-2 93 0,-6 2 83 0,1-1 99 0</inkml:trace>
  <inkml:trace contextRef="#ctx0" brushRef="#br0" timeOffset="2961.4">16056 15640 109 0,'-4'3'473'0,"4"2"123"0,-3-2 69 0,3-2 52 0,0-1 36 0,0 0 26 0,0 4 18 0,0-2 17 0,3 0 9 0,-3 1 10 0,0-2 11 0,4 1-24 0,-2-1-38 0,2 1-173 0,-3-1-232 0,3 1-118 0,1-1-70 0,-1-1-46 0,1 0-41 0,1 0-29 0,3 0-25 0,-4 0-25 0,3 0-28 0,-1-1-43 0,2-2-52 0,0 1-88 0,-4 1-101 0,4-1-96 0,0-1-93 0,2 0-124 0,-4 1-140 0,3 1-62 0,-3-2-27 0,0 0-11 0,0 0 1 0,0 2 7 0,-1-2 14 0,-1 3 34 0,1 0 43 0,1 0 82 0,-2 1 100 0,1 2 93 0,-1 2 96 0</inkml:trace>
  <inkml:trace contextRef="#ctx0" brushRef="#br0" timeOffset="4376.83">16686 15229 78 0,'-4'-4'325'0,"-2"1"101"0,1 1 70 0,1-1 56 15,-1 3 53-15,5 2 54 0,-4-1 40 0,3-1 34 0,-3 2 25 0,2-1 19 16,2-1 9-16,-3 2 10 0,3-2-84 0,0 1-124 0,0-1-105 0,-4 1-92 15,4 3-65-15,0-1-46 0,0 1-47 0,0 3-46 0,0 3-33 0,0 2-32 16,0 1-20-16,0 4-14 0,-2 2-7 0,-1 2-1 0,3 2-2 0,0 1-2 16,-4 1 1-16,2 2 1 0,-2 0-3 0,3 0-3 0,-3 2-5 0,0-1-4 15,3-1-1-15,-3-1-2 0,2-1-3 0,-5 1-5 0,7-1-4 0,-5-1-7 16,3-1-4-16,-2-1-4 0,0 1-4 0,3-4-7 0,-3-1-2 0,0 2-8 16,4-4-6-16,0 1-12 0,-1-4-15 0,-3-1-20 0,4 0-14 0,0-1-13 15,0-4-11-15,0-1-13 0,0 0-16 0,0-1-19 0,0-1-46 0,0-2-52 16,4-1-81-16,-4-1-92 0,1-1-65 0,7-1-56 0,-3-2-47 0,1-2-43 15,-1-2-50-15,4-1-55 0,-4-3-38 0,4 0-35 0,1-4-4 0,-5-1 10 16,8 1 38-16,-4-4 53 0,-2 2 78 0,2-1 94 0,0 1 71 16,0-2 65-16,0 1 59 0,0-1 60 0,-2 1 63 0</inkml:trace>
  <inkml:trace contextRef="#ctx0" brushRef="#br0" timeOffset="4864.93">16939 15231 21 0,'3'-4'292'0,"-3"4"119"0,0 0 90 0,0 0 71 0,2 4 67 0,-2 2 61 0,0 1 43 0,0 1 34 0,0 1 22 0,0 0 17 0,-2 1 12 0,-1 2 12 0,3 2-63 0,0-1-98 0,-2 4-107 0,-2-1-112 0,4 1-78 0,0 2-63 0,-3-1-61 0,3 2-57 0,0-1-37 0,-2 2-29 0,2 0-20 0,0-1-16 0,0 2-13 0,2-2-13 0,-2 1-8 0,0 0-7 0,0-2-8 0,3 1-8 0,-3-2-9 0,0 0-6 0,4-2-12 0,-2 1-11 0,-2-4-11 0,3 1-16 0,-1-2-13 0,-2-2-13 0,4 1-14 0,-4-2-11 0,5 0-17 0,-5-3-22 0,0-1-35 0,4 0-43 0,-2 0-59 0,-2-2-68 0,0 1-61 0,0-3-57 0,0-1-42 0,0 0-37 0,0 0-31 0,0 0-29 0,0 0-23 0,0 0-24 0,-2-1-24 0,-2-2-28 0,-1 0-12 0,1-1-3 0,-1-1 40 0,-1 2 59 16,1-3 62-16,-1 2 59 0,-1-3 51 0,2 0 45 0,-4 1 41 0,0 0 42 0,3 0 38 0,-3-1 35 0,4-1 43 0</inkml:trace>
  <inkml:trace contextRef="#ctx0" brushRef="#br0" timeOffset="5213.34">16814 15685 97 0,'-9'-8'315'0,"0"1"78"0,-2 1 54 0,2 0 51 0,4 0 49 0,-3 0 59 0,3 0 61 0,-4 2 45 0,7 1 38 0,-3-2 26 0,1 2 19 0,0 0-25 0,3 1-44 0,1 1-96 0,0 1-122 0,0 0-71 0,0 0-51 0,0 0-46 0,0 0-40 0,0-3-56 0,1 2-57 0,3-2-43 0,1 0-36 0,4 0-25 0,-3-1-20 0,3 0-14 0,0 0-8 0,2 1-5 0,3-3-8 0,-1 1-1 0,-2 2-4 0,3-3-11 0,-1 2-15 0,-2-1-17 0,3 2-16 0,-1-1-36 0,-2-1-42 0,3 0-73 0,-1 3-88 16,-2-3-74-16,-2 2-72 0,2-1-67 0,1 2-64 0,-3-1-77 0,2 0-80 0,-5 2-52 0,3-2-42 0,-4 0-10 0,4 0 3 0,-5 0 28 0,1 1 39 0,1-1 74 0,1 2 87 0,-5-1 75 0,3-1 70 0,-1 2 67 0,1 1 67 0,-5 0 75 0</inkml:trace>
  <inkml:trace contextRef="#ctx0" brushRef="#br0" timeOffset="5683.99">17400 15373 162 0,'-4'-4'354'0,"3"1"74"0,-5 0 45 0,3 1 40 0,-1 1 36 16,4 1 49-16,-6 0 51 0,3 1 42 0,-3 1 38 0,5-1 27 15,-7 1 21-15,7 1-34 0,-5 0-55 0,3 1-103 0,-3 1-121 0,-1 1-65 16,1 1-42-16,1 1-35 0,0 1-32 0,-1 1-41 0,-1 1-45 16,0 1-36-16,-1 1-32 0,3 0-19 0,-4 3-18 0,4-1-10 0,-1 0-10 0,1 1-5 15,-3 1-8-15,3-1-3 0,0 2-5 0,1-3-2 0,2 2-4 16,-1 0-5-16,3-4-8 0,-4 2-6 0,4-2-8 0,0 1-4 0,0-2-4 0,4-2-5 15,-4 1-2-15,5-1-4 0,-5-2-1 0,4 1-1 0,1-2-1 16,0-1-1-16,-1-1-2 0,2-1-2 0,-1-1 1 0,4-1-4 0,-4 1-2 16,4-3-5-16,1-3-3 0,-1 1-5 0,1-2-4 0,-1-1-4 0,0-2-2 15,1-1-5-15,0 1-2 0,-1-3-2 0,4 2 0 0,-4-3 0 0,-2-1 0 16,2 2 1-16,0-1 5 0,-3 1 2 0,3-1 2 0,-4 1 5 0,3-1 3 16,-1 1 9-16,-4 1 8 0,3 0 2 0,-3 1-2 0,-1 1 1 0,2 1 1 15,0 1 4-15,-3 1 2 0,-1 1 5 0,0 0 5 0,0 3 2 0,0 0 7 16,0 0 4-16,0 0 7 0,0 0 2 0,0 0-3 0,0 0 8 0,0 3 10 15,-1-2 7-15,-3 4 7 0,4-1 1 0,-4 4 3 0,-1-1-2 0,5 2-1 16,-6 1-1-16,3 2-5 0,1-1-3 0,-2 1-7 0,3 2-5 0,-3-2-5 16,4-2-11-16,0 4-16 0,4-4-14 0,-4 1-16 0,1 1-22 0,3-3-25 15,-2 0-30-15,1 0-35 0,3-2-76 0,-1 1-92 0,-1-2-93 0,0 0-95 16,1-2-87-16,-1 1-81 0,1-2-70 0,0-2-65 0,-1 0-41 0,-4-1-34 16,7-1-4-16,1 0 13 0,-1-2 23 0,-4 0 32 0,6-2 73 0,-3 0 93 15,-1 1 91-15,2-2 95 0,1 0 88 0,-1 0 83 0,-2 0 76 0</inkml:trace>
  <inkml:trace contextRef="#ctx0" brushRef="#br0" timeOffset="6149.38">17648 15601 45 0,'0'0'380'0,"0"0"227"0,0 0 99 0,0 0 47 0,0 0 22 0,0 1 13 0,3 1 14 0,-1 0 11 0,2-1 12 0,-2-1 7 0,1 0 9 0,3 0 6 0,1-1-76 0,0-1-109 0,2 2-185 0,0-3-219 0,0 2-97 0,2-2-43 0,-2 0-19 0,4 1-10 0,-2-1-13 0,-2 0-10 0,5 0-7 0,-3 0-10 0,2 0-7 0,-2 2-9 0,3-2-4 0,-5 0-5 0,6 0-2 0,-3-2-2 0,-1 2-5 0,-2 0-3 0,2 2-5 0,2-2-2 0,-8 0-8 0,4 1-8 0,2-1-7 0,-4 0-9 0,-1 2-10 0,-1-1-14 0,-1 1-18 0,-3-1-17 0,3 1-43 0,0-1-55 0,-4 2-82 0,0 0-95 0,0 0-70 0,-4-3-58 0,4 1-48 0,-4 1-42 0,4 0-54 0,-5-1-58 0,3-1-48 0,-5 2-43 0,2-4-11 0,1 2 4 0,-1-1 41 0,-5 1 50 0,5-2 83 0,0 1 92 0,-1-3 74 0,-1 2 59 0,2-1 53 0,3-2 49 0,-6 2 60 0</inkml:trace>
  <inkml:trace contextRef="#ctx0" brushRef="#br0" timeOffset="6627.49">17858 15370 361 0,'0'0'504'0,"0"2"78"0,-2 1 65 0,2 1 58 0,-4 2 40 0,4 3 35 0,0 2 22 0,-3-1 22 0,3 4 19 0,-2-1 16 0,-2 4 10 0,4 1 5 0,-5 0-134 0,1 1-199 0,-1 2-108 0,1-1-72 0,-1 1-59 0,3-2-56 0,-5 1-39 0,5-1-33 0,-2 2-24 0,2-3-21 0,-1 2-22 0,3-1-28 0,0-1-37 0,0-1-42 0,0 1-39 0,3-2-36 0,-3-1-42 0,2 0-44 0,-2 0-98 0,6-1-122 0,-6-1-114 0,3-1-111 0,3-1-119 0,-3-2-124 0,-1 0-52 0,2-2-18 0,1-1 7 0,1 0 18 0,-3-3 20 0,3 0 19 0,-3 0 32 0,3-1 39 0,-6-2 96 0,5-2 120 0,4 2 115 0,-4-3 109 0</inkml:trace>
  <inkml:trace contextRef="#ctx0" brushRef="#br0" timeOffset="7094.72">18214 15372 45 0,'-4'-2'377'0,"-1"2"222"0,1 0 101 0,2 0 51 0,2 0 22 0,0 0 13 0,0 0 12 0,0 0 10 0,2 3 13 0,-2-3 10 0,0 0 9 0,4 2 9 0,1-1-72 0,-1-1-109 0,1 0-179 0,1 0-214 0,3-1-98 0,0 1-48 0,2-2-20 0,-2 1-10 0,3-1-9 0,-1 1-10 0,4-2-10 0,-1 1-10 0,1 1-6 0,-3-2-7 0,-1 1-8 0,4 1-5 0,-3-1-4 0,-1-1-1 0,2 3-4 0,-4-1-1 0,2-1-1 0,-2 1-1 0,-4-1-1 0,4 1 0 0,-3 1-1 0,-1-2-4 0,2 2 2 0,-5 0 0 0,4 0 2 0,-6 0 1 0,0 0 1 0,0 0 2 0,0 0 5 0,0 0 0 0,0 0 5 0,0 0 5 0,0 0 2 0,0 0 4 0,0 0 3 0,-2 2 6 0,-2 1 4 0,4 1 4 0,0 1 1 0,-2 1-1 0,-1 1-2 0,-1 4-4 0,-1-1-2 0,1 4-5 0,-1 1 1 0,-1 0-3 0,3 4-4 0,-3-1-7 0,1 0-9 0,1 2-6 0,-1-1-6 0,-1-1-4 0,3 2-6 0,1 1-1 15,-2-2-7-15,1-1-9 0,3 2-11 0,-6-2-7 0,6 0-18 0,0-2-20 0,-5 0-17 0,5 0-16 0,0-1-13 0,-4-2-18 0,4 0-19 0,-2 0-21 0,-1-1-39 0,3-2-47 0,-2 1-67 0,-2-2-76 0,4 0-64 0,-3-2-60 0,3 1-46 0,-2-2-41 0,-2-2-44 0,4 2-50 0,-5-3-46 0,1 0-49 0,4-3-9 0,-2 2 6 0,-1-1 34 0,3-1 46 0,0 0 71 0,-9 0 84 0,3-1 73 0,1-1 68 0,1 1 60 0,-1 1 57 0,1-3 63 0</inkml:trace>
  <inkml:trace contextRef="#ctx0" brushRef="#br0" timeOffset="7497.23">18248 15811 97 0,'-2'0'412'0,"-5"2"202"0,7-1 102 0,-5 1 51 0,3 1 31 0,-2 0 19 0,4 1 13 0,0-3 9 0,-3 1 17 0,3-2 22 0,0 0 24 0,0 3 21 0,3-1-71 0,-3 1-115 0,6-3-167 0,-6 1-187 0,5 1-89 0,2-1-47 0,-1-1-26 0,-1 2-18 0,4-2-9 0,2 1-11 0,-2-1-19 0,0-1-19 0,6 1-29 0,-6-2-26 0,5 1-42 0,-3-1-39 0,2 1-48 0,1-2-47 16,-3 0-40-16,4-1-34 0,-6 0-49 0,5 1-55 0,-5-1-101 0,4-1-120 0,-2 0-103 0,1 1-90 0,-1 1-109 0,-2-1-114 0,0-1-43 0,0 2-9 0,-1-1 16 0,1 1 30 0,0 0 27 0,0 0 27 0,-4 1 43 0,1-1 53 0,1 2 103 0,-2-1 119 0,1 1 102 0,-1 1 93 0</inkml:trace>
  <inkml:trace contextRef="#ctx0" brushRef="#br0" timeOffset="8054.36">19019 15424 79 0,'-4'-7'389'0,"-1"1"190"0,-1 1 87 0,-3 1 44 0,4 1 24 0,-4 1 15 0,3 2 16 0,-3 2 16 0,0-1 14 0,-2 1 12 0,-1 2 13 0,3 1 10 0,-6 1-82 0,4 1-122 0,-1 2-162 0,-3 0-185 0,1 3-81 0,-1-1-39 0,4 2-21 0,-1 2-12 0,-3 0-11 0,5 3-11 0,-3-1-13 0,2 2-10 0,2-1-10 0,0 2-11 0,0-1-6 0,3 0-9 0,1 1-6 0,1-2-6 0,3 1-3 0,-3-1-5 0,4 0-2 0,4-1-7 0,-3-2-4 0,-1 2-4 0,8-4-8 0,-7-1-8 0,5 2-7 0,1-4-6 0,0-1-6 0,1-2-6 0,-1 0-6 0,2-1-6 0,4-3-4 0,-3-2-5 0,-1-1-5 0,6-1-2 0,-2-2-1 0,-3-2-1 0,5 1 5 0,-6-4 5 0,5 1 7 0,-3-1 4 0,-2-1 4 0,0 2 7 0,0-2 7 0,0 0 7 0,-3 1 8 0,-1 1 11 0,1-1 8 0,-3 2 10 0,1 0 8 0,-2 3 11 0,1-1 11 0,-3 1 10 0,0 1 9 0,0 2 7 0,0 0 11 0,0 0 9 0,0 0 11 0,0 0 11 0,0 0 10 16,-3 2 8-16,1 1 5 0,-2 1 2 0,1 2 0 0,1 2-3 0,-2 1-7 0,-1 1-8 0,1 4-6 0,2-2-9 0,-1 1-11 0,1-1-6 0,-2 2-13 0,4-1-12 0,0 1-18 0,0-2-14 0,0-1-26 0,0 2-29 0,0-3-34 0,4-1-37 0,-2 0-28 0,-2-1-26 0,5-1-28 0,-5 1-28 0,4-2-55 0,-4-1-65 0,3 0-93 0,-1 0-101 0,2-2-86 0,-2 0-77 0,1-2-84 0,-3 0-88 0,0-1-33 0,6-1-6 0,1 0 9 0,-5-2 15 0,3 0 21 0,2 0 28 0,-5-2 54 0,4-1 65 0,-3 0 92 0,1-1 105 0,1 2 86 0,1-1 81 0,-3 0 100 0</inkml:trace>
  <inkml:trace contextRef="#ctx0" brushRef="#br0" timeOffset="8522.54">19270 15661 127 0,'2'2'434'0,"-2"-2"197"0,0 1 89 0,0-1 41 0,0 0 19 0,4 3 15 0,-3-1 13 0,-1-2 12 0,0 1 8 0,4 1 5 0,0-1 3 0,-3-1 1 0,3 0-98 0,2 0-143 0,-3 0-178 0,-1 0-197 0,2 0-92 0,1 0-39 0,0 0-23 0,-1 0-10 0,1 0-15 0,1-1-12 0,3-1-9 0,-2 1-6 0,0-1-6 0,2 1-6 0,1-1-18 0,2-1-22 0,-6 0-29 0,3 1-32 0,-2 0-71 0,2 0-94 0,-4 1-81 0,-1-2-79 0,1 1-81 0,-1 1-83 0,-4 1-91 0,0 0-92 0,0 0-41 0,0 0-14 0,0 0 2 0,0 0 10 0,0 0 27 16,0 0 32-16,0 0 77 0,-4 3 89 0,-1 0 85 0,0-2 78 0,-1 2 81 0,-1 0 84 0</inkml:trace>
  <inkml:trace contextRef="#ctx0" brushRef="#br0" timeOffset="9005.77">19211 15798 39 0,'-6'7'385'0,"4"-1"239"0,-1 2 111 0,-1-4 55 0,2 2 29 0,2-1 14 0,2-2 19 0,-2 0 15 0,0 0 22 0,0-1 23 0,0 2 27 0,0-4 21 0,0 3-57 0,0-2-91 0,4 1-183 0,-4-2-223 0,3 3-102 0,-1-3-44 0,2 1-23 0,-2 1-14 0,5-1-14 0,-5 0-17 0,7 1-21 0,-4 0-25 0,0-2-26 0,5 1-23 0,-3 1-35 0,0-1-35 0,2-1-45 0,-4 2-46 0,4-2-46 0,-1 0-45 0,-1 0-42 0,-3 0-40 0,1 0-79 0,0 0-100 0,3 0-105 0,-7 0-106 0,3 0-101 0,-4 0-97 0,0 0-74 0,0 0-66 0,0 0-7 0,0 0 18 0,0 0 31 0,0 0 31 0,-4 3 36 0,-1-2 34 0,0 1 83 0,-1 0 97 16,-1 2 105-16,5-3 106 0,-3 2 102 0,-3-1 99 0</inkml:trace>
  <inkml:trace contextRef="#ctx0" brushRef="#br0" timeOffset="10447.37">19239 15481 45 0,'-1'-1'302'0,"-3"-1"75"0,4 1 50 15,0 1 42-15,0 0 39 0,0 0 46 0,0 0 45 0,0 0 42 0,0 0 45 16,0 0 26-16,0 0 24 0,0 0-16 0,0 0-28 0,0 0-90 0,0 0-116 15,0 3-64-15,4-2-41 0,1 1-35 0,1-1-33 0,1 1-36 0,0-1-40 16,6 0-39-16,-3 1-36 0,5 0-22 0,-1 1-18 0,5-2-10 0,-5 1-4 16,6 1-9-16,-2-2-7 0,-4 2-7 0,6-1-2 0,-2 1-5 15,1-2-5-15,-3 2-1 0,2-1-3 0,0 1-1 0,-4-2-5 0,5 1-3 0,-3-1-5 16,-2 2-4-16,4-2-6 0,-3 1-4 0,-1-2-7 0,1 0-4 0,-1 0-6 16,-1 0-3-16,-2 0-4 0,1 0-4 0,-1-2-4 0,-2 2-3 15,-3-1-3-15,3 1-4 0,-4 0-5 0,1-1-6 0,-3-1-5 0,1 2-11 16,-4 0-14-16,2 0-6 0,-2 0-6 0,0 0-6 0,0 0-8 0,0 0-8 0,0 0-7 15,0 0-11-15,0 0-16 0,0 0-16 0,-2 2-18 0,-2-1-25 0,1-1-29 16,-3 1-24-16,1 1-21 0,-1-2-19 0,-1 2-23 16,0-1-17-16,0 1-17 0,-1 1-9 0,-1-2 0 0,0 1 7 0,0-1 9 0,0 1 22 15,0-1 28-15,2-1 38 0,-2 1 48 0,3-1 46 0,-3 0 49 0,2 0 48 16,0 0 55-16,0 0 50 0,1 0 51 0,1-1 41 0,1 1 38 0,-1 0 25 16,1 0 20-16,2 0 9 0,2 0 6 0,-3 0-6 0,3 0-9 15,-2 0-8-15,2 0-4 0,-4 1-12 0,4 1-15 0,-3 1-16 0,3 2-14 16,0-1-22-16,0 4-21 0,0 1-15 0,0 0-8 0,0 3-5 0,0 1-4 15,-2 2 5-15,2 2 5 0,-4 1 1 0,4-1 0 0,0 3 1 0,-1-2 1 16,-3 3-1-16,4-1 1 0,-4 1 1 0,2 0 4 0,-1 0 4 0,1-2 1 16,-2 2 2-16,1-1 1 0,1-1-1 0,-2 1 1 0,1-2-3 0,-3 0-1 15,5-2-8-15,-3 1-4 0,0-2-3 0,2-2-3 0,-1 1-5 0,1-2-2 16,-2-2-2-16,1 1-2 0,1-3-3 0,-2 0-1 0,1 0-5 0,3-1-3 0,-2 1-1 16,-2-4 0-16,3 2 0 0,-3 0-1 0,0-1-5 0,3-1-3 15,-5 1-3-15,2 1-3 0,1-2-4 0,-3-1-5 0,1 2-3 0,1-2-5 0,-1 0-6 16,1 0-4-16,-1-2-4 0,-1 1-7 0,-3 0-4 0,4 0-8 0,1-2-3 15,-1 0-4-15,-4 2-5 0,4-2-7 0,-1-2-15 0,1 2-19 0,-3-2-13 16,3 1-12-16,0 0-22 0,-1-1-25 0,3 1-33 0,-1-1-34 16,-2-1-30-16,5 2-35 0,-3-1-26 0,0 1-28 0,4-3-33 0,0 3-38 15,0-2-65-15,0-1-75 0,4 1-71 0,-4-2-67 0,5-1-48 0,1-1-37 0,1-1-45 16,2 1-50-16,-2-4-23 0,2 1-13 0,4-1 8 0,-2-1 15 0,-2 2 31 16,2-1 42-16,2 1 77 0,-4-1 92 0,1 1 83 0,-1-1 77 15,2 1 69-15,-2 2 63 0,0-1 79 0</inkml:trace>
  <inkml:trace contextRef="#ctx0" brushRef="#br0" timeOffset="10915.54">19675 15829 94 0,'9'-7'327'0,"-1"1"81"0,-1-2 64 0,0 2 55 0,0 0 72 0,-1 0 75 0,-1 0 49 0,1 2 38 0,-3 2 27 0,3 1 19 0,-1-2 13 0,-1 3 6 0,1-2-87 0,-1 2-130 0,1 0-93 0,1 0-76 0,3 0-64 0,-4 0-56 0,2 0-67 0,-1 0-73 0,-1 0-47 0,4 2-35 0,-3-1-25 0,-1 1-19 0,4-1-9 0,-3 2-6 0,1 0-6 0,-2 0-6 15,1 0-6-15,-1 0-4 0,-1 2-1 0,1-2 2 0,-5 1 0 0,6 1-1 0,-6-1-1 0,0 1-1 0,0 1 0 0,0 0 0 0,0 0 0 0,0 0-3 0,-2 0 0 0,-2 0 2 0,2 1-1 0,-1-1 2 0,-3 2 2 0,3-3 2 0,1 2-1 0,-5-1-1 0,1 0 1 0,3-2 1 0,-3 1 1 0,4-1-1 0,-1-1 1 0,-1 0-1 0,-1 0 2 0,5 0-1 0,0-1-4 0,0-2-2 0,0 0-2 0,0 0-5 0,0 0 1 0,0 1-1 0,0 1-2 0,3-1-4 0,-1 1-1 0,2-1 2 0,1 1-2 0,1 0-2 0,1 2 1 0,2-1-1 0,-4 1 4 0,4-1 1 0,2 1 1 0,-2 0 2 0,2 2 0 0,-2-2 0 0,0-1 5 0,2 0 2 0,-4 2 2 0,0-2 0 0,1 1 2 0,-3-1 1 0,1 1 6 0,-1 0 12 0,-1 0 9 0,-1-1 9 0,-1 0 11 0,-2 0 8 0,0 2 7 0,-2-1 2 0,-1 2 0 0,-1 0 0 16,2 0 1-16,-3 2-3 0,-3-1-1 0,3 1-2 0,-4 0-9 0,4 2-7 0,-4-3-10 0,0 1-10 0,3-2-14 0,-3 1-16 0,4-2-22 0,-4 1-19 0,3-3-23 0,3 1-25 0,-3-1-23 0,1 0-25 0,-1-1-20 0,3-1-22 0,1-1-57 0,-2 0-70 0,1 0-93 0,1-1-104 0,-2-2-77 0,4 0-64 0,4-2-47 0,-2 1-43 0,-2-2-57 0,7-2-60 0,-5 1-18 0,1-4 4 0,3 2 15 0,-1 0 17 0,4-1 54 0,-3-1 71 0,3 1 92 0,0 1 105 0,0 0 80 0,0 0 70 0,-2 0 62 0,2 1 60 0</inkml:trace>
  <inkml:trace contextRef="#ctx0" brushRef="#br0" timeOffset="11343.46">20095 15877 34 0,'4'-1'304'0,"-4"-2"124"0,0 3 84 0,0 0 68 0,0 0 56 16,1-3 56-16,-1 3 37 0,0 0 31 0,0 0 18 0,0 0 17 0,0 0 10 0,0 0 8 0,0 0-69 0,0 0-105 0,0 0-112 0,0-2-116 15,0 1-78-15,6 1-62 0,-3 0-49 0,3-2-51 0,-1 2-33 0,3-3-26 16,-3 2-13-16,6-1-9 0,-2-1-7 0,4-1-7 0,-3 1-1 0,5-1-1 15,-2 0-2-15,1 1 1 0,0-1 1 0,-3 1 1 0,4-1 0 0,3 2 0 16,-4-3-2-16,1 2 2 0,-1 0-4 0,1-1-3 0,3 0-2 0,-4 0-3 16,1 1-3-16,-1-1-3 0,4-1-7 0,-3 2-4 0,-1-1-7 0,1 1-7 15,-4 0-5-15,3 0-5 0,-5-1-5 0,6 3-4 0,-6-2-2 0,0 0-5 16,0 2-2-16,-4-1-1 0,1 1 2 0,1-1-2 0,-5 2 2 0,3-1-2 16,-1 1 0-16,-4 0 0 0,0 0-3 0,0 0-5 0,0 0-13 0,0 0-17 15,0 0-16-15,0 0-19 0,0 0-20 0,0 0-17 0,0 0-34 0,0 0-40 16,0 0-89-16,-4 0-112 0,4 0-94 0,-2 0-83 0,-1 0-76 0,1 0-78 15,2 0-70-15,-7-2-69 0,1 2-23 0,1-2 1 0,-1 1 11 16,-1 0 15-16,2-1 29 0,-1 1 40 0,-3-1 90 0,6 1 111 0,-5-1 94 16,5 1 83-16,-3-2 81 0,-3 0 79 0</inkml:trace>
  <inkml:trace contextRef="#ctx0" brushRef="#br0" timeOffset="11928.71">20453 15638 228 0,'-5'0'406'0,"5"0"94"16,-4 2 72-16,2 0 68 0,-1-1 65 0,3 4 44 0,0-2 35 0,-2 1 23 15,-2-1 19-15,4 0 17 0,-3 2 13 0,1 1-41 0,-2-2-67 16,2 4-104-16,-1-1-129 0,-1 1-71 0,4 1-50 0,-2 3-46 0,-1-2-45 16,1 2-27-16,-2 2-19 0,1 0-9 0,1 2-11 0,-2 0-7 0,1 1-8 0,3 1-10 15,-2 0-15-15,-2 0-13 0,4 0-20 0,-2 0-20 0,2 0-21 16,-3 1-21-16,3-2-21 0,0 1-23 0,0 0-28 0,0-2-38 0,0 0-40 0,0 0-49 16,3-1-46-16,-1-2-46 0,-2-1-40 0,0 0-78 0,4-1-94 15,-2-2-122-15,-2 0-135 0,3-2-135 0,-3 1-131 0,6-2-67 0,-6-2-39 0,7 1 1 16,-5-1 20-16,1-1 35 0,-1 0 41 0,-2-3 38 0,4 2 38 15,-4-2 76-15,0 0 94 0,5-2 121 0,1 1 138 0,1-1 135 0</inkml:trace>
  <inkml:trace contextRef="#ctx0" brushRef="#br0" timeOffset="12356.8">20862 15952 118 0,'0'0'433'0,"0"0"205"0,0 0 94 0,0 0 43 0,0 0 18 0,5 0 11 16,-1 0 10-16,0 0 9 0,1-1 11 0,0 1 11 0,1 0 7 0,3-2 12 15,2 1-93-15,1-1-136 0,-1 1-176 0,4-2-198 0,1 1-87 0,-5-2-38 16,3 1-13-16,1 0-4 0,3-2-8 0,-4 2-11 0,3-1-7 0,-5-1-10 15,6 2-10-15,-3-1-10 0,-1 0-10 0,1 0-9 0,-4 1-8 0,3-1-9 16,-1 1-8-16,-2 0-5 0,-2 1-11 0,0-1-14 0,-4 0-16 0,4 2-18 16,-3-1-15-16,-1-1-14 0,-1 2-20 0,-1 1-25 0,-1 0-47 0,-2 0-61 15,0 0-89-15,0 0-100 0,0 0-74 0,0 0-64 0,-2 1-57 0,-5 2-53 16,5 0-61-16,-3 0-67 0,-2 0-29 0,-1 2-10 0,1-2 8 0,-2 1 16 16,2-1 47-16,0 1 61 0,-4 0 88 0,2 0 100 0,3-1 76 0,-3 2 66 15,0-1 63-15,0 1 62 0</inkml:trace>
  <inkml:trace contextRef="#ctx0" brushRef="#br0" timeOffset="12780.32">21019 15987 46 0,'0'1'292'0,"0"2"91"0,0-3 59 0,0 3 44 0,0 0 50 0,4 0 60 16,-2 2 49-16,1-4 54 0,1 2 35 0,-2 0 26 0,3-2 19 0,2 1 10 15,-1 1-69-15,-1-1-107 0,1 1-95 0,1 0-86 0,0-2-52 0,0 2-43 16,-1 2-48-16,-1-2-55 0,1 0-49 0,1 0-48 0,-2 0-32 0,-3 1-22 16,5-1-16-16,-5 2-10 0,4-1-7 0,-6 1-4 0,3-1-2 0,-3 2-4 15,0 0 1-15,0 0-1 0,0 0 2 0,0 2 2 0,-3-1 1 0,-3 1 0 16,4 1 0-16,-5-2-2 0,2 2 2 0,3-1 3 0,-5-1 2 0,-2 2 4 15,3 0 3-15,-3-1 0 0,4-1 1 0,-1 1 2 0,1-1 0 0,-2-1-1 16,1 0-4-16,1-1-2 0,1 1-5 0,4-3-4 0,-5 0-4 0,5-1-4 16,0-2-6-16,0 0-6 0,0 0-4 0,0 0-4 0,0 2 1 0,3 0-2 15,-1-1 0-15,2 1-2 0,-1-1 1 0,3 1 1 0,-1-2 0 0,1 1 0 0,-3 1 0 16,6-2 2-16,-3 0 1 0,3 0 0 0,-4 0-2 0,4 0-1 16,0-2-1-16,-3 1-4 0,-1 1-4 0,4-3-1 0,-3 1-1 0,-1 1 1 0,2-1-2 15,-1-1 0-15,-1 2-2 0,1-1-1 0,-3 1-4 0,3-2-5 16,-3 1-9-16,-1 1-11 0,2-2-10 0,-1 3-11 0,-3-2-14 0,0 2-13 0,2-2-14 15,-2 1-13-15,0 1-18 0,0 0-20 0,0 0-44 0,0-3-56 0,4 2-80 16,-4-1-95-16,0 2-70 0,3-4-54 0,-3 1-62 0,0-2-59 0,0 5-67 16,-3-7-71-16,-1 1-26 0,4-1-7 0,0 0 11 0,-2 0 16 0,2 1 44 0,-3-2 57 15,3 0 84-15,0 0 99 0,0 0 77 0,0-2 67 0,0 1 73 16,0-2 70-16</inkml:trace>
  <inkml:trace contextRef="#ctx0" brushRef="#br0" timeOffset="13123.81">21218 15316 75 0,'0'-12'347'0,"2"2"140"0,-2 1 75 0,0 0 49 0,0 3 37 0,4 1 30 0,-4 1 30 0,0-1 32 0,0 5 22 0,0-1 21 0,0 1 15 0,0 0 14 0,0 0-80 0,0 0-123 0,0 0-127 0,0 0-129 0,0 0-65 0,0 0-39 0,0 3-23 0,0 1-19 0,0 1-17 0,0 2-11 0,-4 1-7 0,4 2-1 0,0 2 5 0,0 2 10 0,-2 2 12 0,2 2 14 0,-3 0 13 0,1 5 8 0,-2-1 7 0,1 1 4 0,-3 1 3 0,4 1 0 0,-5 2-4 0,5 0-7 0,-5 0-12 0,2-1-11 0,3-1-14 0,-5 1-19 0,5 1-16 0,-4-2-16 0,-1-1-17 0,5 0-18 0,-1-1-13 0,-1-3-14 0,2 2-15 0,-1-3-12 0,1 1-12 0,-2-4-9 0,4 0-11 0,-3-2-9 0,3 0-20 0,0-3-23 0,0 0-30 0,0 0-32 0,0-2-40 0,0-2-43 0,0 1-47 0,0-1-53 0,0-1-43 0,0-1-38 0,3 1-98 0,-3-2-122 0,0-1-123 0,0 2-118 0,0-5-117 0,0 0-114 0,0 0-33 0,0 0 1 0,0 0 24 0,0 0 36 0,0 0 47 0,0 0 48 0,6-3 43 0,-6-2 37 0,0-1 98 0,3 0 124 0,-1-1 123 0,-2-1 124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2-01T16:01:4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30 186 228 0 0,'-2'-16'4709'0'0,"-5"13"889"0"0,1 13-1896 0 0,3 9-4734 0 0,-8 72 1505 0 0,11-90-473 0 0,1-1 1 0 0,-1 1 0 0 0,0 0-1 0 0,1-1 1 0 0,-1 1-1 0 0,1-1 1 0 0,-1 1 0 0 0,1-1-1 0 0,-1 1 1 0 0,1-1-1 0 0,-1 1 1 0 0,1-1 0 0 0,0 0-1 0 0,-1 1 1 0 0,1-1-1 0 0,0 0 1 0 0,-1 1 0 0 0,1-1-1 0 0,0 0 1 0 0,-1 0-1 0 0,1 0 1 0 0,0 1 0 0 0,0-1-1 0 0,-1 0 1 0 0,1 0-1 0 0,0 0 1 0 0,-1 0 0 0 0,1 0-1 0 0,0-1 1 0 0,0 1-1 0 0,-1 0 1 0 0,1 0 0 0 0,0 0-1 0 0,-1-1 1 0 0,1 1-1 0 0,0 0 1 0 0,-1 0-1 0 0,2-2 1 0 0,29-8 27 0 0,-31 10-28 0 0,14-7 4 0 0,-1-1 0 0 0,0 0 0 0 0,-1-1-1 0 0,1 0 1 0 0,-2-1 0 0 0,16-15 0 0 0,19-16 241 0 0,-53 96 410 0 0,2-35-611 0 0,1 1 0 0 0,0 0 0 0 0,0 34 0 0 0,3-55-44 0 0,1 1 0 0 0,0 0 0 0 0,0 0 0 0 0,0 0 0 0 0,0-1 0 0 0,0 1 0 0 0,1 0 1 0 0,-1 0-1 0 0,0 0 0 0 0,0-1 0 0 0,0 1 0 0 0,1 0 0 0 0,-1-1 0 0 0,0 1 0 0 0,1 0 0 0 0,-1 0 0 0 0,1-1 0 0 0,-1 1 1 0 0,1-1-1 0 0,-1 1 0 0 0,1 0 0 0 0,-1-1 0 0 0,1 1 0 0 0,0-1 0 0 0,-1 1 0 0 0,1-1 0 0 0,0 0 0 0 0,-1 1 1 0 0,1-1-1 0 0,0 0 0 0 0,0 1 0 0 0,2-1 0 0 0,-1 1 1 0 0,0-1 0 0 0,1 0-1 0 0,-1 0 1 0 0,0-1-1 0 0,1 1 1 0 0,-1 0 0 0 0,0-1-1 0 0,1 1 1 0 0,3-2 0 0 0,48-26 10 0 0,-51 25-15 0 0,1 1 1 0 0,-1 1 0 0 0,1-1-1 0 0,-1 0 1 0 0,1 1-1 0 0,0 0 1 0 0,-1 0 0 0 0,1 0-1 0 0,0 0 1 0 0,0 1-1 0 0,0-1 1 0 0,0 1 0 0 0,0 0-1 0 0,5 0 1 0 0,-5 0 0 0 0,-3 1 10 0 0,-1-1 0 0 0,1 0 0 0 0,-1 0 0 0 0,1 0 0 0 0,0 0 0 0 0,-1 1 0 0 0,1-1 0 0 0,-1 0 0 0 0,1 1 0 0 0,-1-1 0 0 0,1 0 0 0 0,-1 1-1 0 0,1-1 1 0 0,-1 1 0 0 0,1-1 0 0 0,-1 1 0 0 0,0-1 0 0 0,1 1 0 0 0,-1-1 0 0 0,0 1 0 0 0,1-1 0 0 0,-1 1 0 0 0,0-1 0 0 0,0 1 0 0 0,1-1 0 0 0,-1 1-1 0 0,0 0 1 0 0,0-1 0 0 0,0 1 0 0 0,0 0 0 0 0,0-1 0 0 0,0 2 0 0 0,0 26 445 0 0,0-19-340 0 0,0-8-92 0 0,11 10 22 0 0,-7-10-26 0 0,0 1 0 0 0,0-1-1 0 0,0-1 1 0 0,0 1 0 0 0,1 0-1 0 0,-1-1 1 0 0,0 0-1 0 0,0 0 1 0 0,1 0 0 0 0,4-1-1 0 0,9 0 103 0 0,-17 1-78 0 0,36 15 227 0 0,25 21 124 0 0,-61-35-383 0 0,0 0 0 0 0,1-1-1 0 0,-1 1 1 0 0,0-1 0 0 0,1 1 0 0 0,-1-1 0 0 0,1 1 0 0 0,-1-1 0 0 0,1 0 0 0 0,-1 0-1 0 0,1 0 1 0 0,0 0 0 0 0,-1 0 0 0 0,1 0 0 0 0,-1 0 0 0 0,1 0 0 0 0,-1 0 0 0 0,1-1-1 0 0,-1 1 1 0 0,1-1 0 0 0,-1 1 0 0 0,0-1 0 0 0,2-1 0 0 0,0 1 3 0 0,-1-1 1 0 0,0 0 0 0 0,0-1-1 0 0,0 1 1 0 0,0 0 0 0 0,0 0-1 0 0,0-1 1 0 0,0 1 0 0 0,-1-1-1 0 0,1 0 1 0 0,0-3 0 0 0,2-3 6 0 0,-1 0 0 0 0,0 0 1 0 0,-1-1-1 0 0,0 1 1 0 0,0-1-1 0 0,0-15 1 0 0,-9 3-13 0 0,5 17 29 0 0,7 13 27 0 0,-3-7-61 0 0,-1 0 1 0 0,0 1 0 0 0,1-1-1 0 0,-1 0 1 0 0,1 0 0 0 0,-1 0 0 0 0,1 0-1 0 0,-1 0 1 0 0,1-1 0 0 0,0 1 0 0 0,-1 0-1 0 0,1-1 1 0 0,0 1 0 0 0,0-1 0 0 0,-1 0-1 0 0,1 1 1 0 0,0-1 0 0 0,0 0 0 0 0,0 0-1 0 0,-1 0 1 0 0,1 0 0 0 0,0-1-1 0 0,0 1 1 0 0,0 0 0 0 0,-1-1 0 0 0,1 1-1 0 0,0-1 1 0 0,-1 0 0 0 0,1 0 0 0 0,1 0-1 0 0,5-3 7 0 0,-1 1-1 0 0,1-1 1 0 0,-1 0 0 0 0,12-10-1 0 0,0 0 1 0 0,-1-2 0 0 0,-1 0 1 0 0,0-1-1 0 0,-1 0 0 0 0,20-30 0 0 0,-28 25 34 0 0,-8 22-36 0 0,0-1 1 0 0,0 1-1 0 0,0-1 0 0 0,0 1 0 0 0,0-1 1 0 0,0 1-1 0 0,0 0 0 0 0,0-1 0 0 0,0 1 1 0 0,0-1-1 0 0,0 1 0 0 0,0-1 0 0 0,-1 1 1 0 0,1 0-1 0 0,0-1 0 0 0,0 1 1 0 0,-1-1-1 0 0,1 1 0 0 0,0 0 0 0 0,0-1 1 0 0,-1 1-1 0 0,1 0 0 0 0,0 0 0 0 0,-1-1 1 0 0,1 1-1 0 0,-1 0 0 0 0,0-1 1 0 0,0 1 1 0 0,-1 0 0 0 0,0 0 1 0 0,1 0-1 0 0,-1 0 0 0 0,0 0 1 0 0,1 1-1 0 0,-1-1 0 0 0,0 1 1 0 0,1-1-1 0 0,-1 1 1 0 0,0-1-1 0 0,1 1 0 0 0,-1 0 1 0 0,1 0-1 0 0,0-1 0 0 0,-1 1 1 0 0,1 0-1 0 0,0 1 0 0 0,-1-1 1 0 0,1 0-1 0 0,0 0 1 0 0,-2 2-1 0 0,1-1-8 0 0,0 1 0 0 0,0-1-1 0 0,-1 0 1 0 0,2 1 0 0 0,-1-1 0 0 0,0 1 0 0 0,0 0 0 0 0,1-1 0 0 0,-1 1-1 0 0,1 0 1 0 0,0 0 0 0 0,0 0 0 0 0,0 0 0 0 0,0 0 0 0 0,1 0 0 0 0,-1 0 0 0 0,1 0-1 0 0,0 1 1 0 0,0-1 0 0 0,0 0 0 0 0,0 0 0 0 0,0 0 0 0 0,1 0 0 0 0,-1 0-1 0 0,1 1 1 0 0,0-1 0 0 0,0 0 0 0 0,3 5 0 0 0,20 6-5 0 0,-9-7 3 0 0,-14-7-1 0 0,24-18 30 0 0,-21 4 57 0 0,-4 14-89 0 0,0-1 1 0 0,0 0-1 0 0,1 1 0 0 0,-1-1 1 0 0,0 0-1 0 0,0 1 0 0 0,0-1 1 0 0,1 0-1 0 0,-1 1 0 0 0,0-1 1 0 0,0 0-1 0 0,0 0 0 0 0,0 1 1 0 0,0-1-1 0 0,-1 0 1 0 0,1 1-1 0 0,0-1 0 0 0,0 0 1 0 0,0 1-1 0 0,-1-1 0 0 0,1 0 1 0 0,0 1-1 0 0,-1-1 0 0 0,1 0 1 0 0,0 1-1 0 0,-1-1 1 0 0,0 0-1 0 0,0-1-115 0 0,0 1 1 0 0,0 0-1 0 0,0 0 1 0 0,0 0-1 0 0,0 0 0 0 0,-1 0 1 0 0,1 0-1 0 0,0 0 1 0 0,-1 0-1 0 0,1 0 1 0 0,0 0-1 0 0,-1 1 0 0 0,1-1 1 0 0,-1 1-1 0 0,1-1 1 0 0,-1 1-1 0 0,1 0 1 0 0,-1-1-1 0 0,-2 1 0 0 0,-19-6-2754 0 0,23 5 2626 0 0,-1 1-1665 0 0,0 0 1916 0 0,1-1-1 0 0,0 1 1 0 0,-1 0 0 0 0,1 0-1 0 0,-1 0 1 0 0,1 0-1 0 0,0-1 1 0 0,-1 1-1 0 0,1 0 1 0 0,0 0-1 0 0,0-1 1 0 0,-1 1-1 0 0,1 0 1 0 0,0-1-1 0 0,0 1 1 0 0,-1 0-1 0 0,1-1 1 0 0,0 1 0 0 0,0 0-1 0 0,0-1 1 0 0,0 1-1 0 0,-1 0 1 0 0,1-1-1 0 0,0 1 1 0 0,0 0-1 0 0,0-1 1 0 0,0 1-1 0 0,0-1 1 0 0,0 1-1 0 0,0 0 1 0 0,0-1 0 0 0,0 1-1 0 0,0-1 1 0 0,0 1-1 0 0,0 0 1 0 0,0-1-1 0 0,1 1 1 0 0,-1 0-1 0 0,0-1 1 0 0,0 1-1 0 0,0-1 1 0 0,0 1-1 0 0,1 0 1 0 0,-1 0-1 0 0,0-1 1 0 0,0 1 0 0 0,1 0-1 0 0,-1-1 1 0 0,0 1-1 0 0,1 0 1 0 0,1-4 52 0 0,1 0 0 0 0,-2 0 1 0 0,1 0-1 0 0,0 0 0 0 0,-1 0 1 0 0,1 0-1 0 0,-1 0 1 0 0,0-1-1 0 0,-1 1 0 0 0,1 0 1 0 0,-1 0-1 0 0,0-1 0 0 0,0 1 1 0 0,0 0-1 0 0,-1-6 1 0 0,1 0 221 0 0,-1 10-264 0 0,1 0 0 0 0,-1-1 1 0 0,1 1-1 0 0,-1 0 0 0 0,1 0 0 0 0,-1-1 0 0 0,1 1 0 0 0,-1 0 0 0 0,1 0 0 0 0,-1 0 0 0 0,1 0 0 0 0,-1 0 0 0 0,0 0 0 0 0,1 0 0 0 0,-1 0 0 0 0,1 0 0 0 0,-1 0 1 0 0,1 0-1 0 0,-1 0 0 0 0,1 0 0 0 0,-1 0 0 0 0,0 0 0 0 0,1 1 0 0 0,-1-1 0 0 0,1 0 0 0 0,-1 0 0 0 0,1 1 0 0 0,-1-1 0 0 0,1 0 0 0 0,0 1 0 0 0,-1-1 0 0 0,-18 12 23 0 0,6 10-25 0 0,9-15 41 0 0,-1 1 0 0 0,1 0 0 0 0,0 0 0 0 0,0 1 0 0 0,-3 14 0 0 0,7-21-38 0 0,-1 0 0 0 0,1 0 0 0 0,0 0 0 0 0,0 0-1 0 0,0 0 1 0 0,0 0 0 0 0,0 0 0 0 0,0 0 0 0 0,1 0 0 0 0,-1 1 0 0 0,1-1-1 0 0,-1 0 1 0 0,1-1 0 0 0,0 1 0 0 0,0 0 0 0 0,0 0 0 0 0,0 0 0 0 0,0 0-1 0 0,0-1 1 0 0,0 1 0 0 0,1 0 0 0 0,-1-1 0 0 0,1 1 0 0 0,-1-1 0 0 0,1 0-1 0 0,0 1 1 0 0,-1-1 0 0 0,1 0 0 0 0,0 0 0 0 0,3 1 0 0 0,-3 0-5 0 0,0-1 1 0 0,1 0-1 0 0,-1 0 1 0 0,1 0-1 0 0,-1 0 0 0 0,1 0 1 0 0,-1 0-1 0 0,1 0 1 0 0,0-1-1 0 0,-1 0 1 0 0,1 1-1 0 0,0-1 1 0 0,0 0-1 0 0,-1 0 0 0 0,1-1 1 0 0,0 1-1 0 0,-1 0 1 0 0,1-1-1 0 0,-1 0 1 0 0,1 1-1 0 0,0-1 1 0 0,-1 0-1 0 0,1 0 0 0 0,-1-1 1 0 0,0 1-1 0 0,1 0 1 0 0,-1-1-1 0 0,0 0 1 0 0,0 1-1 0 0,0-1 1 0 0,0 0-1 0 0,0 0 0 0 0,-1 0 1 0 0,1 0-1 0 0,0 0 1 0 0,-1-1-1 0 0,0 1 1 0 0,1 0-1 0 0,-1-1 1 0 0,0 1-1 0 0,0-1 0 0 0,0 1 1 0 0,-1-1-1 0 0,1 0 1 0 0,-1 1-1 0 0,1-1 1 0 0,-1 0-1 0 0,0 1 1 0 0,0-1-1 0 0,0-4 0 0 0,-1 1-5 0 0,0 0 0 0 0,0 1 0 0 0,-1-1 0 0 0,1 0 0 0 0,-1 1 0 0 0,0-1 0 0 0,-1 1 0 0 0,1-1 0 0 0,-1 1 0 0 0,0 0 0 0 0,-1 0 0 0 0,1 1 0 0 0,-1-1 0 0 0,0 1 0 0 0,0-1 0 0 0,0 1 0 0 0,-1 0 0 0 0,1 1 0 0 0,-1-1-1 0 0,-6-3 1 0 0,-4-2-13 0 0,0 0 0 0 0,-1 1 0 0 0,0 1 0 0 0,0 0 0 0 0,-29-7 0 0 0,33 11 6 0 0,0 1 1 0 0,0 1 0 0 0,0 0-1 0 0,0 1 1 0 0,-1 0 0 0 0,1 1-1 0 0,0 0 1 0 0,0 1 0 0 0,-18 5-1 0 0,22-5 6 0 0,-1 1 1 0 0,1 0-1 0 0,0 0 0 0 0,0 0 0 0 0,1 1 1 0 0,-1 1-1 0 0,1-1 0 0 0,0 1 1 0 0,0 0-1 0 0,0 1 0 0 0,1-1 0 0 0,-1 1 1 0 0,2 1-1 0 0,-7 7 0 0 0,9-11-3 0 0,1 0 1 0 0,0 0-1 0 0,0 0 0 0 0,0 0 0 0 0,1 1 1 0 0,-1-1-1 0 0,1 0 0 0 0,0 1 0 0 0,0-1 1 0 0,0 1-1 0 0,0-1 0 0 0,1 1 0 0 0,-1 0 1 0 0,1-1-1 0 0,0 1 0 0 0,0 0 0 0 0,0-1 1 0 0,1 1-1 0 0,-1-1 0 0 0,3 6 0 0 0,-2-6 6 0 0,1 0 0 0 0,0-1 0 0 0,0 1 0 0 0,0-1 0 0 0,0 1 0 0 0,1-1 0 0 0,-1 0-1 0 0,1 0 1 0 0,-1 0 0 0 0,1 0 0 0 0,0-1 0 0 0,0 1 0 0 0,0-1 0 0 0,0 1 0 0 0,0-1 0 0 0,0 0-1 0 0,0 0 1 0 0,0-1 0 0 0,0 1 0 0 0,1-1 0 0 0,-1 1 0 0 0,5-1 0 0 0,-1 1 37 0 0,1 0 0 0 0,-1-1 1 0 0,0 0-1 0 0,1 0 0 0 0,-1-1 1 0 0,0 0-1 0 0,0 0 0 0 0,1-1 1 0 0,-1 0-1 0 0,0 0 0 0 0,0 0 1 0 0,-1-1-1 0 0,1 0 0 0 0,0-1 1 0 0,-1 1-1 0 0,0-1 0 0 0,0-1 1 0 0,0 1-1 0 0,0-1 0 0 0,-1 0 1 0 0,0 0-1 0 0,6-8 0 0 0,-10 13-5 0 0,-1 0-1 0 0,0-1 1 0 0,0 1-1 0 0,1-1 0 0 0,-1 1 1 0 0,0-1-1 0 0,0 1 0 0 0,0-1 1 0 0,0 1-1 0 0,0-1 0 0 0,0 1 1 0 0,0-1-1 0 0,0 0 0 0 0,0 1 1 0 0,0-1-1 0 0,0 1 0 0 0,0-1 1 0 0,0 1-1 0 0,0-1 1 0 0,0 1-1 0 0,0-1 0 0 0,-1 1 1 0 0,1-1-1 0 0,0 1 0 0 0,0-1 1 0 0,0 1-1 0 0,-1-1 0 0 0,1 1 1 0 0,0 0-1 0 0,-1-1 0 0 0,0 0 1 0 0,-19-12 706 0 0,-23 1-179 0 0,23 10-530 0 0,1 0 1 0 0,0 2 0 0 0,0 0 0 0 0,-1 2-1 0 0,1 0 1 0 0,-28 7 0 0 0,56-11-204 0 0,-3 1 163 0 0,1-1 1 0 0,-1 0-1 0 0,1 0 1 0 0,-1 0-1 0 0,12-6 1 0 0,-16 6 6 0 0,9-5 0 0 0,0 0 0 0 0,-1-1-1 0 0,0 0 1 0 0,0-1 0 0 0,-1 0 0 0 0,9-11 0 0 0,-18 18-4 0 0,0 0 4 0 0,0 2 181 0 0,-26 28 62 0 0,21-15-229 0 0,3-10-15 0 0,0 0 1 0 0,1 1 0 0 0,-1-1-1 0 0,1 0 1 0 0,0 1-1 0 0,0 0 1 0 0,0-1 0 0 0,1 1-1 0 0,-1-1 1 0 0,1 1-1 0 0,0 0 1 0 0,0 0 0 0 0,0-1-1 0 0,0 1 1 0 0,0 0-1 0 0,1-1 1 0 0,0 1 0 0 0,0-1-1 0 0,2 7 1 0 0,-1-7-1 0 0,0 1 0 0 0,1-1-1 0 0,-1 1 1 0 0,1-1 0 0 0,0 0 0 0 0,-1 0 0 0 0,2 0 0 0 0,-1-1 0 0 0,0 1-1 0 0,0-1 1 0 0,1 1 0 0 0,-1-1 0 0 0,8 3 0 0 0,-10-5-4 0 0,36-8 80 0 0,-18-4 214 0 0,-32 17 570 0 0,11-4-840 0 0,-1 0-1 0 0,1 1 0 0 0,0-1 0 0 0,-1 1 1 0 0,1-1-1 0 0,0 1 0 0 0,0 0 0 0 0,0 0 1 0 0,0 0-1 0 0,1 0 0 0 0,-1 0 0 0 0,0 0 1 0 0,1 0-1 0 0,0 0 0 0 0,-1 1 0 0 0,1-1 1 0 0,0 1-1 0 0,0-1 0 0 0,-1 6 0 0 0,2-6-22 0 0,1 0-1 0 0,-1 0 0 0 0,1 1 0 0 0,0-1 1 0 0,-1 0-1 0 0,1 0 0 0 0,0 0 1 0 0,1 0-1 0 0,-1 0 0 0 0,0 0 1 0 0,0 0-1 0 0,1 0 0 0 0,-1 0 1 0 0,1 0-1 0 0,0-1 0 0 0,-1 1 1 0 0,1-1-1 0 0,0 1 0 0 0,0-1 0 0 0,0 0 1 0 0,0 0-1 0 0,0 0 0 0 0,0 0 1 0 0,0 0-1 0 0,4 1 0 0 0,-4-1 5 0 0,0 0 0 0 0,0-1 0 0 0,0 1-1 0 0,0-1 1 0 0,0 1 0 0 0,0-1 0 0 0,0 0 0 0 0,0 0-1 0 0,0 0 1 0 0,0 0 0 0 0,1 0 0 0 0,-1 0 0 0 0,0 0-1 0 0,0-1 1 0 0,0 1 0 0 0,0-1 0 0 0,0 0 0 0 0,0 1-1 0 0,0-1 1 0 0,0 0 0 0 0,0 0 0 0 0,-1 0 0 0 0,1-1-1 0 0,0 1 1 0 0,0 0 0 0 0,-1-1 0 0 0,1 1-1 0 0,2-4 1 0 0,3-9 170 0 0,-7 14-165 0 0,0 0 1 0 0,0 0 0 0 0,0 0 0 0 0,0-1 0 0 0,0 1-1 0 0,0 0 1 0 0,0 0 0 0 0,0 0 0 0 0,0 0 0 0 0,0-1-1 0 0,0 1 1 0 0,0 0 0 0 0,0 0 0 0 0,0 0 0 0 0,0-1-1 0 0,0 1 1 0 0,0 0 0 0 0,0 0 0 0 0,0 0 0 0 0,0 0-1 0 0,0-1 1 0 0,-1 1 0 0 0,1 0 0 0 0,0 0 0 0 0,0 0-1 0 0,0 0 1 0 0,0 0 0 0 0,0 0 0 0 0,0-1 0 0 0,-1 1-1 0 0,1 0 1 0 0,0 0 0 0 0,0 0 0 0 0,0 0 0 0 0,0 0-1 0 0,-1 0 1 0 0,1 0 0 0 0,0 0 0 0 0,0 0-1 0 0,0 0 1 0 0,-1 0 0 0 0,1 0 0 0 0,0 0 0 0 0,0 0-1 0 0,0 0 1 0 0,0 0 0 0 0,-1 0 0 0 0,1 0 0 0 0,0 0-1 0 0,0 0 1 0 0,-2 0 24 0 0,-9 32-2090 0 0,10-31 1796 0 0,0 0 0 0 0,0 0 0 0 0,0 0 0 0 0,0 0 0 0 0,1-1 0 0 0,-1 1 0 0 0,0 0 0 0 0,1 0 0 0 0,-1 0 0 0 0,1 0-1 0 0,-1 1 1 0 0,1-1 0 0 0,-1 0 0 0 0,1 0 0 0 0,0 0 0 0 0,-1 2 0 0 0,1-1-65 0 0,0-1-1 0 0,0 0 0 0 0,-1 1 1 0 0,1-1-1 0 0,-1 0 1 0 0,1 1-1 0 0,-1-1 0 0 0,1 0 1 0 0,-1 0-1 0 0,0 1 0 0 0,0-1 1 0 0,1 0-1 0 0,-1 0 0 0 0,0 0 1 0 0,0 0-1 0 0,0 0 1 0 0,0 0-1 0 0,0 0 0 0 0,-1 0 1 0 0,1-1-1 0 0,0 1 0 0 0,-2 1 1 0 0,-11 4-1540 0 0,-15 3-1259 0 0,21-9 2611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6:02:4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13057 10990 54 0,'0'2'222'0,"0"0"26"0,-3 2 13 16,3-3 8-16,0 2 8 0,0 0 7 0,0-1 7 0,-2 1 4 0,-2-1 7 0,4 2 6 16,0 0 0-16,-3 1-1 0,3-1-60 0,0 2-91 0,-2 2-40 0,-2-3-19 15,4 6-11-15,-2-2-2 0,-1 2-8 0,3-1-1 0,-4 2-5 0,4 0-4 16,-2 0-2-16,-1 0-7 0,1 2-5 0,-2-1-4 0,4-1-8 15,-3 2-4-15,3-2-3 0,-2 0-5 0,2-2-4 0,-4 1-3 0,4-1-4 16,-3-1-1-16,3 0-4 0,-2-1-2 0,2-2-1 0,0-2-1 16,0 2-2-16,0-3-2 0,2 0-1 0,-2 0-1 0,3-1-1 0,-3-1 1 15,4 1-1-15,-2-2 2 0,1 0 0 0,-3 0 2 0,6 0 1 0,-3-2 0 16,-1 1-2-16,2-3 2 0,1 2 0 0,-1-1 0 0,1-2 0 0,1-1 1 16,-3 0-1-16,3-1 0 0,3 1 0 0,-4-3-1 0,1 1-2 0,1-1 0 15,-2 2-2-15,1-2 1 0,-1 3-1 0,2 0 1 0,-5-1-1 0,4 2 1 16,-3 0-1-16,1 2-1 0,-2 0 0 0,1 1 2 0,-3 1-1 0,0 1 1 15,0 0-1-15,0 0 2 0,0 0 0 0,0 5 0 0,-3-1 2 0,3 2-1 16,-2 2-1-16,-2-1 0 0,1 1 2 0,3 1 1 0,-6 1 0 0,1 1 3 16,1-1 1-16,-1 1 2 0,1-1 4 0,-1 1 4 0,-1-1-1 15,3 1 2-15,-3-2 2 0,4 0-1 0,-5-2 2 0,5 2-2 0,-1-3 1 16,-3 0-2-16,6 0-2 0,-3-1-2 0,3-3-4 0,-2 2-3 16,2-3-4-16,0-1-3 0,0 0-1 0,0 0-4 0,0 0 1 0,0 0-2 15,0 0-2-15,0 0-2 0,2 0 1 0,1-3-3 0,-3 1 0 0,6 0 0 16,-3-1 2-16,-1-2-1 0,2 1 1 0,1-3-1 0,1 2 1 0,-3-3-4 15,3 1 4-15,-3-1-1 0,3 0 1 0,-1 1 1 0,-1 0 1 0,1 1 4 16,-5 1 1-16,6-1 1 0,-6 2 4 0,3 0 2 0,-3 2 5 0,0 2 3 16,0-2 6-16,0 2 5 0,0 0 2 0,0 0 6 0,0 0 4 0,0 0 4 15,-3 0 4-15,3 2 2 0,-6-2 3 0,6 1 4 0,-5 0-1 0,1 3 1 16,2-1-3-16,-1-2 1 0,-3 4 2 0,3-2-1 0,1 1 1 16,-2-1-3-16,1 2-2 0,1-2-1 0,-2 1-4 0,2 0-3 15,-1 0-4-15,-1 0-5 0,4-1-1 0,-2 0-4 0,-1-1-2 0,3-2-6 0,0 2-6 16,0-2-8-16,0 0-5 0,0 0-4 0,0 0-3 0,0 0-4 15,0 0-2-15,0 0-6 0,0 0 0 0,3-1-3 0,-1 0-1 0,2 1-5 16,1-2-5-16,-5-1-5 0,6 0-3 0,-3-1-4 0,3-1-3 0,-3 1-3 16,3-1 1-16,3-1-2 0,-4 0 3 0,1 0 2 0,-3 0 1 0,3-1 3 15,-1 1 2-15,2 0 1 0,-1 0 6 0,-5 0 6 0,3 0 6 0,2 2 3 16,-3 0 5-16,-3 1 4 0,4 0 5 0,-2 0 1 0,-2 3 1 0,0 0 2 16,0 0 2-16,-6 2 1 0,6 1 1 0,-3 0 1 0,-3 0 3 0,1 1 3 15,1 2 2-15,-1 0 2 0,-1 2 5 0,-3-1 2 0,4 2 5 0,-4 0 6 16,0 1 3-16,3 0 3 0,-3-2 7 0,0 3 0 0,0 0 5 15,4-1 4-15,-4-1 2 0,0 0 2 0,3 0 5 0,-3 0 2 0,4-2 2 16,-1 1 0-16,-3-2-4 0,4 0-6 0,1-1-3 0,-1-1-7 16,5-1-4-16,-4 0-5 0,4-2-5 0,0-1-7 0,0 0-6 0,0 0-6 15,0 0-9-15,0 0-11 0,4-1-7 0,-4 0-6 0,5-2-6 0,-1-2-7 16,1 1-6-16,1-2-4 0,-3 1-5 0,3-2-5 0,-1-2-4 0,4 0-2 16,-3-2-3-16,1-1 2 0,-2 0 0 0,1 2 4 0,3-2 3 0,-4 0 2 15,-1 1 4-15,-2-1 6 0,1 3 3 0,3 0 5 0,-6 1 5 0,0 1 8 16,0 0 6-16,0 2 5 0,-2-1 4 0,-2 3 4 0,1 0 5 0,-3 0 8 15,1 0 7-15,1 2 7 0,-1 1 10 0,-4 0 8 0,0 0 5 0,3 1 11 16,-3 2 6-16,2-1 5 0,0-1 0 0,-4 4 2 0,2-1 0 0,0 0 5 16,0 1 0-16,1 1-1 0,1 0-4 0,-4 2-5 0,2-1-3 15,4-1-1-15,-4 2-6 0,5-1-5 0,-1 1-4 0,-1-2-8 0,3 1-4 16,1-1-3-16,-2-1-5 0,4-1-7 0,0 0-4 0,0 0-4 0,0-3-7 16,0 2-10-16,4-1-16 0,-2-2-14 0,3 1-11 0,-1-1-9 15,1 0-9-15,2-1-13 0,1-1-6 0,-1 1-8 0,-2-2-6 0,6-1-7 16,-2 0-9-16,0-2-10 0,0-2-3 0,2 1 0 0,-2-4 4 0,0 3 7 15,2-5 5-15,4 3 4 0,-6 0 8 0,3-2 9 0,-3 1 10 0,2-1 5 16,-2 0 10-16,2 2 5 0,-2-1 9 0,-3 2 4 0,1 0 8 0,0 2 11 16,-3-1 7-16,-1 4 5 0,-1-2 4 0,2 3 1 0,-4 0 3 0,0 3 1 15,-4-2 5-15,4 2 2 0,-2 0 1 0,-1 2 4 0,-1-1 5 0,-1 1 8 16,-1 1-1-16,3 1 0 0,-3 1 2 0,1-1 6 0,-1 2 2 0,-3 0 3 16,6 0 1-16,-6 1 2 0,3 1 1 0,1-2 1 0,-4 3-3 15,3 0 1-15,3-2 0 0,-6 1 0 0,3 0-2 0,1-1-3 0,1 2-5 16,-1-1-7-16,3-2-3 0,-2 1-3 0,1-1-2 0,-3-1-1 0,6-1-1 15,-3 1-4-15,3-3-1 0,0 2-3 0,0-4-1 0,0 3-4 0,3-2-1 16,-3 1 0-16,6-1-3 0,-3 1-1 0,1-1-5 0,-2 1-3 0,3-2-3 16,2 0-5-16,1 0-1 0,-5 0-5 0,6-2-3 0,-3-1-4 15,3 2-1-15,2-2-5 0,-4 0-3 0,0-2-1 0,2 1-2 0,0-2 2 16,0 1 0-16,0-1 5 0,0 0 2 0,-2-1 5 0,3 1 1 0,-1 0 6 16,0 0 3-16,-4 0 3 0,0 0 5 0,3 1 2 0,-7 0 3 0,7 3 6 15,-6-1 4-15,3 1 4 0,-5-1 4 0,0 3 3 0,0 0 2 0,0 0 5 16,0 0 2-16,-2 2 1 0,-1 1 2 0,-3 0 2 0,2 1 4 0,-1 1 2 15,1 1 2-15,-1 1 2 0,0 2 5 0,-1 0 1 0,1 0 1 0,-2 2 0 16,1-1 3-16,-3 1 1 0,4 1 2 0,1-3 3 0,-1 0-2 16,-1 0 1-16,3-2-1 0,-3 1 0 0,4-2-2 0,-1-2-9 0,-1 1-7 15,4-3-4-15,0 0-4 0,0-2-3 0,0 0-5 0,0 0-7 16,0 0-2-16,0 0-5 0,0 2-3 0,0-2 0 0,4 1-5 0,-1-1-5 16,-1 0-1-16,4 0 4 0,-3-1-3 0,1-1-2 0,1 0-6 0,-3 0-6 15,5-1-3-15,-5-2-2 0,3 2-2 0,3-1-2 0,-3-2 0 0,1 1 0 16,-3-1-1-16,3 0 1 0,-3 2 0 0,-1-1-1 0,2-1 6 0,1 2 4 15,-5 1 6-15,0-2 7 0,4 4 4 0,-3-2 1 0,-1 3 1 0,0 0 4 16,-1-2-2-16,-3 0 3 0,4 2 2 0,-5-1 1 0,5 1 1 0,-4 0 1 16,-1 0-4-16,1-1-4 0,2 1-1 0,-3 0-5 0,1 0-3 0,1 0-5 15,-3 0-4-15,1 1-6 0,1-1-7 0,-1 0-8 0,1 0-9 0,2 1-10 16,-3-1-13-16,1 0-13 0,1 0-18 0,-3 0-13 0,6 0-22 16,-2 0-24-16,-1 0-29 0,-1 0-33 0,4 0-52 0,0 0-59 0,-5 0-23 15,1-1-5-15,4 1 3 0,-2-3 8 0,2 3 10 0,-5-3 16 16,5 3 18-16,-4-1 19 0,4 1 23 0,-3-5 26 0,3 5 36 0</inkml:trace>
  <inkml:trace contextRef="#ctx0" brushRef="#br0" timeOffset="2462.63">14352 11073 213 0,'-3'4'252'0,"-3"2"18"0,-3-2 7 0,4 1 4 0,1 3 0 0,-1-3 4 0,3 0-2 0,-5 1-2 16,5 0 1-16,-2 0-12 0,1 0-13 0,1-1-90 0,-2 0-123 16,4 0-107-16,0 0-101 0,0-5-56 0,-2 4-34 0,2-4-16 0,0 0-9 15,0 0-2-15,0 0 0 0,0 0-1 0,0 0 1 0,6-3 10 0,-1 0 14 16,-5-1 25-16,6-1 29 0</inkml:trace>
  <inkml:trace contextRef="#ctx0" brushRef="#br0" timeOffset="15729.47">2391 1364 15 0,'-5'-1'232'0,"1"1"48"0,0-3 25 0,3 2 16 0,-3-2 8 0,4 0 8 0,-2 0 5 0,-1 1 5 0,-1 0 2 16,4 1 5-16,0 1 3 0,-2 0 3 0,2 0-66 0,0 0-99 0,0 0-60 16,-3 0-46-16,3 1-24 0,0-1-15 0,0 0-11 0,0 0-5 0,0 0-6 0,0 0-4 15,0 0-4-15,0 0-4 0,0 0-1 0,0 0-5 0,0 0-2 0,0 0-5 16,0 0-2-16,0 0-1 0,0 0 0 0,0 0 2 0,0 0-4 0,3 0 1 15,-3 0 1-15,2 2 0 0,2 0 1 0,-1-2 2 0,-1 0 2 0,2 1 1 16,-3-1 0-16,7 2 0 0,-3-2 0 0,1 1 1 0,-1 1 2 0,0-2-1 16,4 1 2-16,1 1-1 0,-1-1 2 0,0 1-1 0,0-1-3 0,-2 0 1 15,6 1-1-15,-4 0-1 0,1-2 2 0,-1 1 1 0,1 1 1 0,0-1 1 16,3 1 1-16,-2-2 1 0,3 1 2 0,-5 1 2 0,6-1 0 0,-2-1 3 0,-3 2-1 16,5-1 4-16,-2 1-1 0,-3-2 1 0,5 0 0 0,-3 1-2 15,-1 0 0-15,4-1 0 0,-3 0 3 0,-1 2 4 0,4 0 1 0,-1-2 1 0,-1 1 1 16,1-1 1-16,1 2 5 0,-1-2 5 0,1 0 7 0,3 0 11 0,-2 0 1 0,2 0 5 15,0 0-2-15,-1-2 2 0,1 1-3 0,2-1-2 0,-2 0-4 0,2 2-2 16,-1-1 2-16,0 0-2 0,0-1-4 0,0 1-8 0,0-1-7 0,0-1-9 16,0 3-3-16,0-1-3 0,0-2-2 0,0 1-2 0,0 1-1 0,-1-1-1 15,2 0-1-15,0 1-1 0,-2 1-2 0,0-1-5 0,2-1 1 0,-2 1 3 16,2-1 1-16,-2 1 1 0,2 1 0 0,-2-2 3 0,-1 2 1 0,1-1 1 16,0 1 1-16,-4 0 0 0,6-2 1 0,-5 2 0 0,3-1 2 0,-4-1 6 15,1 0-1-15,3 1-4 0,-2 1-1 0,2-1 1 0,-3-1-1 0,3 1-1 16,-4-1 1-16,2-1 4 0,3 2 2 0,-1 1 4 0,0-2 1 0,-2-1 1 15,2 1 1-15,2 1-1 0,-2 0 1 0,-2-1-1 0,6 1 2 0,-2-1-2 16,-2 1 0-16,2-1-1 0,0 1-3 0,3-1-5 0,-5 1-3 0,6-3-2 0,-4 4-4 16,0-1-1-16,3 0-4 0,-1-1 0 0,0 1-2 0,-1 1-1 15,3-2 1-15,-4 2-2 0,3 0-2 0,3 0-1 0,-5 0 2 0,3 0-2 16,-2 0 1-16,1 0 4 0,1 0-1 0,-1 0 4 0,4 0-1 0,-3 2 2 16,1-2 0-16,-1 0 0 0,5 1 0 0,-6-1 0 0,6 0 3 0,-2 2 0 15,2-2 0-15,0 0 0 0,-4 0-2 0,6 0 1 0,-2 0-2 0,0 0-2 16,0 0-2-16,0 0-1 0,0 0-1 0,3-2-1 0,-3 2 1 0,0 0 1 15,0-1-1-15,4 1-1 0,-4 0-2 0,0-2 0 0,3 2 0 0,-3 0 0 0,0-1-2 16,-2 1 1-16,2-2-1 0,-4 2 1 0,6-1 3 0,-6 1 0 16,4-2 1-16,-1 1 1 0,-3 1 1 0,4-2 1 0,-2 1-2 0,2 1 1 0,-4-4-1 15,6 4 1-15,-6-1-1 0,4 1 2 0,-2-1-1 0,-1-1-2 16,1 2 0-16,2-1-2 0,-4-1 1 0,2 1-4 0,2 1 1 0,-2-2-4 0,2 1 4 16,-3-1-1-16,1 1 1 0,-2-3-1 0,4 3-1 0,-6 0-1 15,5-1 2-15,-3-1 2 0,-2 2 2 0,1-1-1 0,-1 1 1 0,1-2-2 16,-1 1 0-16,-3 0 1 0,4 1 1 0,-4-2-1 0,1 2 1 0,-1-2 1 0,0 1 1 15,0 1 2-15,2-2-3 0,-2 1-2 0,-2 0-1 0,-2 0 0 16,6 2-1-16,-6-2-4 0,2 1 1 0,2-1 1 0,-5 1-2 0,3-1-1 0,0 1 0 16,-2 1-1-16,-2-2-2 0,1 2-1 0,1-1 1 0,0 1-2 0,-1 0 2 15,-1 0 2-15,-1 0-1 0,2 1 2 0,-1-1 0 0,0 2 0 0,-3-2 2 0,4 1 2 16,1-1 1-16,-5 2-1 0,3-1 1 0,1-1-1 0,-1 2 1 16,1-2-1-16,-1 1 1 0,-1 1-2 0,1-2 1 0,-3 1 1 0,4-1-1 15,-3 1 1-15,3 1-4 0,-1 0-1 0,-3-1 0 0,2 1 2 0,1-2 2 0,1 1 2 16,-1 1 0-16,-3-1 3 0,2 1 2 0,1-2 2 0,-3 1 3 15,4 1 2-15,-3-1 5 0,3 0-1 0,-4-1 8 0,1 4 8 0,3-3 5 0,-1 1 5 16,-3-1 3-16,2 1 3 0,1-1 4 0,-3 2 2 0,2-1 1 16,-2-1 5-16,1 0 1 0,3 1-1 0,-4 0 0 0,1-2 0 0,-1 3-8 15,-2-3-7-15,6 1-1 0,-6 1-3 0,1-2 0 0,3 1 1 0,-2-1 0 16,-2 0 0-16,0 2-2 0,2-1-1 0,-2-1 0 0,4 0 4 0,-4 2 2 0,-2-2 3 16,6 1 3-16,-4-1 4 0,-2 0 1 0,2 0-4 0,0 0-1 0,-4 0-3 15,4 0-2-15,-3 0-2 0,3 0-2 0,-6 0-3 0,6 0-1 0,-3 0-3 16,-2-1-5-16,1 1-2 0,0 0-4 0,-1-2-3 0,-2 2-1 15,1 0-1-15,3-1-1 0,-3-1 0 0,-3 2-1 0,2 0-2 0,-2 0-2 0,4 0-2 16,-4 0-2-16,0 0 0 0,0 0 1 0,0 0 0 0,0 0 4 0,0 0 5 16,0 0-1-16,0 0-4 0,0 0-4 0,0 0-4 0,0 0 0 0,0 0 2 15,0 0-4-15,0 0 1 0,0 0-19 0,0 0-25 0,0 0-74 0,0 0-99 16,-4 2-101-16,2-1-97 0,2-1-121 0,-9 2-134 0,0-1-59 0,-1 2-26 16,-5 2-17-16,-7-1-4 0,-1 2-4 0,-8-2-1 0,-5 3 19 0,-7-1 22 15,-5-2 76-15,0-3 96 0,-8 1 96 0,-6-4 91 0</inkml:trace>
  <inkml:trace contextRef="#ctx0" brushRef="#br0" timeOffset="23183.79">23523 3462 145 0,'0'-3'226'0,"0"0"18"0,0 3 10 0,0-3 8 0,0 3 8 0,0-3 5 0,0 0 6 0,-4 1 11 15,4-1 8-15,0 2 7 0,-4-1-12 0,4 1-23 0,0-1-54 0,-5 1-67 16,5-2-28-16,0 1-10 0,-6 1-2 0,6-1-1 0,-3-1 2 0,3 2 3 16,-6-1 2-16,6-1 1 0,-1 2 1 0,-3-1 7 0,0 1 4 0,4-2 9 15,-1 1 10-15,-3 0 11 0,4 1 12 0,-2-2 12 0,2 3 15 0,0 0 17 16,-3-3 13-16,-1 2 13 0,4 1 11 0,0-2 5 0,0 2 3 0,0-1-1 15,0 1-4-15,-2-2-7 0,2 2-11 0,-4-1-13 0,4 1-16 16,0-2-14-16,0 2-20 0,0 0-21 0,-3-3-18 0,3 3-20 0,0 0-12 16,0 0-11-16,-2-3-12 0,2 3-11 0,0 0-10 0,0 0-6 15,0 0-7-15,0 0-7 0,0 0-4 0,0 0-4 0,0 0-4 0,0 0-1 16,0 0 0-16,0 0-5 0,0 0-7 0,0 0-9 0,0 0-1 0,0 0 1 16,0 0 1-16,0 0-1 0,0 0 0 0,0 0-3 0,0 0-1 0,0 0-1 15,0 0-1-15,0 0-1 0,0 0-1 0,0 0 2 0,0 0 2 0,2 0 2 16,1 0-1-16,3 0 0 0,1 2-1 0,-5-2-1 0,3 1 1 0,3-1 1 15,-1 1 0-15,2 1 0 0,-4-2 0 0,8 2 1 0,-4-2 2 0,2 1-1 16,2 1 1-16,-3-2 3 0,5 1 0 0,-2 1 1 0,-3-1 1 0,5 1-1 16,-1-1 1-16,1-1-1 0,-1 2 2 0,1-1 0 0,3 2 0 0,-4-1 0 15,1-1 2-15,3 1 2 0,0 1 1 0,-4-2-1 0,3 2 1 16,1-1 1-16,0 0 0 0,-2 2 1 0,6-3 1 0,-2 2 1 0,0-1 1 16,0 1 0-16,3-2-1 0,-1 2 0 0,-2 0 0 0,5-1-1 0,-3-1-1 15,1 1-2-15,1 1 1 0,-3-2 1 0,1 1-1 0,-2-1 2 0,3 2-1 16,-3-3 2-16,4 2 0 0,-4-1-1 0,-2 2-2 0,2-3-2 0,1 2 1 15,-4-1-1-15,1 1-1 0,2-2 0 0,-6 1-1 0,4-1-2 16,-3 2 0-16,-1-1 0 0,1-1-2 0,-1 0 1 0,-1 2-2 0,-2-2 0 16,1 1 0-16,-4-1-2 0,4 2 1 0,-6-1-2 0,3-1 0 0,2 1 3 15,-4 1 1-15,0-2 1 0,2 2-2 0,-2-2-2 0,1 1 1 0,1 1-4 16,-4-2 2-16,4 1 3 0,0 1 2 0,0-2-1 0,0 1 2 0,0-1 0 16,-2 2 2-16,3-2-2 0,-1 1 0 0,-4-1 0 0,4 2 0 0,0-1 0 15,-3-1 0-15,3 0 0 0,-4 1 0 0,-1-1-2 0,1 2 2 0,0-2 0 16,3 0 0-16,-7 0 0 0,5 2 0 0,-2-2 0 0,-1 0 0 0,-1 0 0 15,5 0-1-15,-5 0-1 0,2 1 1 0,-3-1-1 0,3 0 1 0,0 2-1 16,-3-2-2-16,5 0-1 0,-6 0-1 0,7 0 0 0,-5 0 0 16,3 0 0-16,-1 0 2 0,0 1 4 0,1-1-2 0,0 0-4 0,1 2-1 15,-2-2-2-15,1 0-2 0,0 1 1 0,3-1-1 0,-3 2 2 16,0-2 0-16,1 1-3 0,1-1-1 0,-1 0-1 0,-1 2-2 0,0-2-4 16,1 1 2-16,-3-1 2 0,1 0 2 0,-2 0 1 0,5 0 2 0,-7 0 1 15,2 1-4-15,-2-1 1 0,4 0-8 0,-4 0-11 0,0 0-11 0,1 0-19 16,-1 0-38-16,0 0-49 0,0 0-92 0,0 0-115 0,0 0-107 0,0 0-104 15,0 0-109-15,0 0-111 0,-5-2-49 0,3-1-22 0,-11-2-3 0,8 1 5 16,-8 0 13-16,-1-1 15 0,-1-3 38 0,-4-1 51 0,-1 0 93 0,-2-1 112 16,-3-2 109-16,-4 0 105 0</inkml:trace>
  <inkml:trace contextRef="#ctx0" brushRef="#br0" timeOffset="27636.58">4126 4193 85 0,'0'0'225'0,"0"0"29"0,0 0 17 0,0 0 10 0,0 2 8 0,0-2 6 15,0 0 6-15,0 0 4 0,0 0 6 0,0 0 4 0,0 0 4 0,0 0-41 16,0 0-58-16,0 0-60 0,0 0-59 0,0 0-28 0,0 0-16 16,0 0-9-16,0 0-9 0,0 0-6 0,0 0-3 0,0 0-5 0,0 0-4 15,3 0-5-15,-1-2-1 0,2 2-1 0,1-1-2 0,-1 0 0 0,-1-1-2 16,-1 1 2-16,4-1 3 0,3 1 0 0,-4-2 1 0,4 1 1 0,-2 1 1 15,1-3 0-15,1 2 0 0,0 0 1 0,2 1-3 0,-2-1 2 0,0 1 2 16,0-1 1-16,0 2 3 0,2-1 1 0,-2 1-3 0,0 1 2 0,0-1 5 16,0 2 1-16,-2-1 4 0,2 1-1 0,4-2 1 0,-2 1 2 0,-2-1 0 15,0 0-3-15,2 2 0 0,1-2-1 0,-1 1-2 0,2-1 2 0,-2 0-1 16,3 0 0-16,-1 0-2 0,-2 0-1 0,3 0-2 0,-1 0 1 0,-2 0 2 16,3 0 3-16,-1 0 1 0,-3 0 3 0,5 0 2 0,-1 0 0 15,1 0-2-15,-2-1 1 0,-3-1-1 0,5 2 0 0,-2 0-2 0,-3-1 2 16,5 1-3-16,-2-2 1 0,-3 2-1 0,5 0 1 0,-2-1-1 15,-3 1 0-15,5 0-3 0,-3-2 3 0,-1 2 0 0,4-1 6 0,-4 1 10 16,1 0 8-16,3-2 12 0,-1 1 7 0,1-1 4 0,-1 0 0 0,4 0-1 16,-3 0-3-16,5-1-1 0,-6 0-3 0,4 2-1 0,0-4-2 0,-1 2 0 15,1 0-11-15,0 0-8 0,-2 0-12 0,2-1-14 0,0 1-7 0,-2-2-4 16,-1 2-2-16,-1-1-4 0,5-1 1 0,-5 0-1 0,0 3 1 0,1-3-1 16,-1 2 1-16,1-1-1 0,1 2 1 0,-1-1-1 0,-5 0 2 0,5 2 1 15,-2-1-2-15,1 1-1 0,-3-1 1 0,3 1-1 0,-1-1 1 0,-2 1-1 16,3-1 2-16,-1 2 3 0,-2 0 2 0,3-1 2 0,-3-1 2 0,2 2 2 15,1-1 0-15,1-1 3 0,-3 2 1 0,-1-1 3 0,4-1 4 16,-4 2 8-16,1-1 6 0,3 1 1 0,-4-2 1 0,1 1 2 0,3 1-1 16,-6 0-2-16,2-2 2 0,1 2 3 0,-1-1-3 0,2 1-3 15,-6 0-2-15,6 0 0 0,-2 0-5 0,-2 0-5 0,0 0-5 0,0 0-4 16,2 0-3-16,-2 0-3 0,3 0-3 0,-1 1-2 0,-2-1-1 0,2 2 0 16,2-1-1-16,-2 1-1 0,-2-1 1 0,5-1-2 0,-1 3-2 0,-2-3-1 15,3 3 2-15,0-1 2 0,1-1 2 0,-1-1 0 0,1 2 0 0,-2-1 1 16,1 1-2-16,1-1-5 0,-1 1 0 0,0-2 4 0,1 1 1 0,-1 1 1 15,1-1 0-15,-1 1-2 0,1-1 1 0,-1-1 1 0,-1 1 0 0,1 1 1 16,1-2 1-16,-1 2-1 0,1-1 4 0,-1 1 3 0,1-1 0 0,-1 1-4 16,-1-1 1-16,1 1-1 0,-3-1 2 0,4 2 2 0,-1-2-2 0,1 1-2 15,1 1 1-15,0-1-2 0,-1 1-2 0,-1 0-1 0,1-2 0 16,-1 2-6-16,4 0 0 0,-3 0 1 0,-1 0-1 0,4 0 0 0,-3 0-3 16,-1 0-1-16,4 0-2 0,-2 0 0 0,3-1 1 0,-5 1-1 15,4 0 2-15,2-2 1 0,-2 2 1 0,2 0 4 0,-2-2-1 0,2 1-1 16,0 0 0-16,-2-1-1 0,2 1 1 0,2-1 4 0,-3 1 5 0,1-1 8 15,4 1-1-15,-4-1-5 0,-2-1-4 0,2 2-1 0,1-1 0 0,-1-1-2 16,-2 3-1-16,-1-3 0 0,1 2 2 0,2-1 1 0,-2 1-2 0,0-2-2 16,-2 3-5-16,2-2-6 0,2 1 1 0,-5-1 5 0,3 1 2 0,2 0 2 15,-2 0 1-15,2 0 1 0,-2-1 1 0,0 2 2 0,2-1 0 0,-4-1 0 16,2 1 0-16,2-1-1 0,-2 2-2 0,0-2-2 0,2 1 2 0,-2 0-1 16,-3-1 2-16,4 1 0 0,-4 1 1 0,3-2-4 0,-4 1 2 15,5-1 2-15,-3 2-1 0,-2-1 1 0,1-1 2 0,-3 2 2 0,3-3 5 16,-1 2-1-16,1-1 4 0,-4 1 1 0,1-1 1 0,-1 1 2 15,2-1 3-15,-2 1 1 0,-2-2 2 0,3 1 2 0,-4 1-2 0,1-1 1 16,0 0-1-16,0 1 0 0,2-2 1 0,-4 2-1 0,0-2 0 0,2 1 0 16,-3-1 0-16,1 2 0 0,-2-2-1 0,1 1-5 0,-1-1-3 0,-1 2-1 15,-1-2-2-15,-1 0-1 0,-2 0 1 0,4 0 0 0,-4 0-2 0,2 1 1 16,-2-1-4-16,0 0 1 0,0 0-1 0,0 0-2 0,0 0-4 0,0 0-4 16,0 0-27-16,0 0-39 0,0 0-70 0,0 0-83 0,0 0-70 0,0 0-64 15,0 0-55-15,0 0-55 0,0 0-93 0,0 0-114 0,0 6-51 0,0-1-22 16,0 1-10-16,0 1-1 0,-2-1 26 0,-2 0 37 0,2 0 68 15,-5-2 84-15,0-2 67 0,0 0 62 0,-4-4 56 0,2-1 53 0</inkml:trace>
  <inkml:trace contextRef="#ctx0" brushRef="#br0" timeOffset="34833.33">8506 6790 178 0,'-5'-1'253'0,"1"-1"24"0,3 1 11 0,-3 1 14 0,4-2 3 0,-2 1 5 0,-1-1 2 0,3 0 2 16,-6 1 4-16,6 0 5 0,-3-1-19 0,3 2-29 0,0-1-66 0,-2-1-82 15,-2 1-37-15,4-1-9 0,0-1-8 0,-4 3-7 0,4 0-1 16,0-3 0-16,0 3 2 0,-1-2-1 0,1 2 1 0,-4-2-3 15,4 2-1-15,0-2 1 0,0 1 0 0,-2 1 2 0,2 0-3 0,-3-3-2 16,3 3 2-16,0-2 4 0,0 1 2 0,0 1 5 0,-4-2 0 0,4-1 0 16,-2 2 4-16,2 1 9 0,0-2 7 0,-3-1 8 0,3 2 5 0,0 1 4 15,0-2 1-15,-4 1-2 0,4 1-3 0,-2-2-7 0,2 2-5 0,0 0-6 16,0 0-4-16,0 0-4 0,0 0-8 0,0-1-9 0,0 1-10 0,0 0-12 16,0 0-11-16,0 0-8 0,0 0-10 0,0 0-4 0,0 0-6 0,0 0-5 15,0 0-2-15,0 0-2 0,0 0 0 0,0 0 3 0,0 0 0 0,0 0 0 16,0 0 0-16,2-2 0 0,2 2 2 0,-1 0 1 0,-1-1 0 15,2-1 0-15,1 2 0 0,0 0 1 0,-1-1 1 0,5-1 1 0,-3 2 0 16,-1-2-2-16,0 1-1 0,4 1 2 0,-1-1-1 0,-1-1-1 16,0 1 0-16,-1-1-1 0,4 1 2 0,-4 1 1 0,3-3-1 0,0 3 1 0,0-2 1 15,0 1 1-15,2-1 5 0,-2 2 3 0,0-2 3 0,0 1 7 16,2 1 5-16,-2-1 6 0,0 1 5 0,2 0 5 0,1-2 3 0,-1 1 4 16,2 1 3-16,-2 0 1 0,3-2 2 0,-1 1 2 0,-2 1-3 0,3-2 1 15,-1 1-4-15,1 1-4 0,-3 0-3 0,4-2-5 0,-1 2-1 0,-1 0-2 16,-2-1 1-16,3 1 1 0,1 0 0 0,-1-2 1 0,-1 2 0 0,-2-2 5 15,3 2 0-15,-1 0 3 0,-2-1 0 0,3 1 3 0,-1 0 3 0,1-1 4 16,-3 1-1-16,4-2 0 0,-3 1-1 0,-1 1-5 0,4-3-1 0,-1 3-2 16,-1-2-2-16,1 1 0 0,1 1-2 0,-5-2-2 0,3 2-5 15,2-3-4-15,-1 3-2 0,1-1-2 0,-1-1-2 0,-1 2-3 0,1-2-2 16,1 1 1-16,-5 0-2 0,5 1 0 0,-1-2-2 0,1 2-2 0,-2-1-2 16,1 1-2-16,-3 0 3 0,3-2 1 0,-1 2-2 0,-2 0-3 15,3-1 0-15,-5 1 0 0,4 0 1 0,-2 0 2 0,-2 0-1 0,2 0-1 16,-2 0 1-16,0 0 1 0,2 0 0 0,-2 0-2 0,0 1 1 0,0-1-1 15,2 0-1-15,-2 2 0 0,0-1-1 0,0 1 0 0,2-2 0 0,-2 1-2 16,0 0 0-16,0-1 0 0,2 2 1 0,-2-2 1 0,0 2-2 0,0-2 0 16,5 0 0-16,-3 0 0 0,-2 0 1 0,6 0 2 0,-3 0 0 0,-1 0 0 15,4 0 0-15,-1 0 0 0,-1 0 2 0,1 0-1 0,1 0 1 0,-1 0-2 16,-3 0 0-16,3 0 1 0,3 0 2 0,-3 0-3 0,-3 0 0 0,4 0 0 16,-1 0-3-16,-1 0-2 0,-2 0-1 0,3 0-3 0,-1 0 0 15,-2 0 0-15,-1 1 0 0,3-1 2 0,-2 2-4 0,2-1-4 0,-3 1 2 16,3-2 2-16,-2 1 1 0,-2 1-1 0,2 1 1 0,1 0 1 15,-1-2 0-15,2 0 0 0,-2 1 1 0,-2 0-1 0,4-1 2 0,-3 1 1 16,-1-1 3-16,6 1 3 0,-4 1 0 0,3-2 0 0,-1 1 3 0,-2-1 3 16,3 2 1-16,1-1-2 0,-1-1-1 0,-1 1 1 0,1-1 1 0,1 1 1 15,-1-1-1-15,-1 1-1 0,-2-1-1 0,3 1 2 0,-1-1-1 0,-2 0-4 16,3 1 0-16,-3-2-4 0,2 2-1 0,1-1 2 0,-3 2 1 0,2-3-2 16,-2 2 0-16,1-1-2 0,-1 1 2 0,2-2-1 0,-2 3-1 0,1-2-1 15,-1-1 0-15,2 1 0 0,-2 1 0 0,-1 0 0 0,3-1 2 0,2-1-1 16,-5 2 1-16,3-2 1 0,-2 1 1 0,3-1 1 0,-1 0-2 0,-2 0 0 15,3 0-2-15,1 2 2 0,-2-2 2 0,1 1-1 0,0-1 1 0,1 2-2 16,-1-2 0-16,1 1 0 0,-1-1 1 0,1 0 1 0,3 0-1 16,-4 0 1-16,1 0-1 0,3 0 1 0,-2 0-1 0,2 0 1 0,-3 0-1 15,3 0 1-15,-2 0-1 0,2 2 1 0,0-1-1 0,0-1 2 16,-1 2-1-16,1-2-1 0,2 0 1 0,-2 0-1 0,2 0 0 0,-2 1 1 16,-2-1-1-16,2 0-1 0,0 0 2 0,0 0-1 0,-1 0 2 0,1 0 0 15,2 0 0-15,-6 0 0 0,4 0-1 0,0 0-1 0,-2 0 2 0,3 0 2 16,-1 0-1-16,-2 0-1 0,2 0 2 0,2 0 2 0,-2-1-1 0,2 1 0 15,-2 0 0-15,2-2-1 0,-2 1-1 0,-2-1 1 0,2 1-2 0,0-1 0 16,2 1-2-16,-2-1-1 0,-1 1 0 0,1-1-1 0,0-1-1 0,-4 1-2 16,4 1-1-16,-3 0 1 0,-1 1-2 0,3-3 0 0,-5 3 0 0,-1-2 0 15,4 1 0-15,-6-1 0 0,3 2 1 0,-1-1 1 0,-2-1-2 0,0 1-2 16,-3 1 1-16,3-2 1 0,-4 2 0 0,1 0 0 0,-3-2 0 0,3 2-3 16,-3-1 3-16,-3 1 4 0,0 0 1 0,0 0-1 0,0 0-1 15,0 0-1-15,0 0 1 0,0 0 0 0,0 0 0 0,0 0 0 0,0 0 0 16,2 0 0-16,-2 0 1 0,0 0 2 0,0 0-6 0,0 0-7 0,0 0-13 15,0 0-13-15,0 0-24 0,0 0-28 0,0 0-64 0,0 0-81 0,0 0-81 16,0 0-81-16,0-3-71 0,4 2-64 0,-4-2-73 0,0 0-77 0,0-2-58 16,0-2-50-16,0-1-16 0,0 1 3 0,0-2 20 0,0 1 28 15,-4-2 63-15,-1-1 81 0,-1 1 79 0,-3 1 81 0,-2-2 70 0,-1 4 65 16,-3-2 73-16</inkml:trace>
  <inkml:trace contextRef="#ctx0" brushRef="#br0" timeOffset="37917.62">3368 8915 111 0,'-6'-2'239'0,"3"-3"33"0,-3 2 23 0,3 0 17 0,3 0 17 0,-6 2 10 0,3-3 10 0,1 2 11 0,-2-1 11 0,4 1 8 15,-5-1 11-15,5 0-36 0,-4 0-55 0,2 1-47 0,2 0-41 0,-3 0-14 16,3 1-1-16,0-1 8 0,-2-1 12 0,-2 2 20 0,4-1 21 0,0-1 15 0,-3 1 13 16,1 1 5-16,2 0 3 0,0-2 5 0,0 3 3 0,-4-3 1 0,4 3-2 15,0-2-18-15,0 2-23 0,0 0-24 0,0 0-26 0,0 0-28 0,0 0-31 16,0 0-26-16,0 0-22 0,0 0-12 0,0 0-15 0,0 0-15 15,0 0-18-15,0 0-18 0,0 0-18 0,0 0-5 0,0 0 2 0,0 0 0 16,0 0-1-16,0 2-4 0,0 2 1 0,0-1-1 0,0 0 2 0,0 2-1 16,4 1-2-16,-4-1 1 0,0 3 4 0,2 0-1 0,1 2 4 0,-3-1-1 15,0 2 2-15,4-1-1 0,-2 2-1 0,-2-1 1 0,0 1-1 0,3-2-1 16,-3 1-3-16,0-1-4 0,0 0-8 0,0 0-11 0,0-2-13 0,0 0-19 16,0 1-22-16,0-3-33 0,0 2-33 0,0-2-36 0,0 0-34 0,0 0-37 15,0 0-33-15,0-4-27 0,0 3-23 0,0 0-17 0,0-2-14 0,0-2-4 16,0-1-7-16,2 2 7 0,-2-2 8 0,4 1 19 0,-4-1 19 15,3 0 11-15,-1-1 3 0,2-2 3 0,-4 0-2 0,5-2-26 0,-5-1-38 16,6-1-7-16,-6-1 6 0,3-2 14 0,3-3 11 0,-3 3 14 0,-1-3 11 16,2 0 14-16,1-1 14 0,-1 0 25 0,1 1 31 0,1-1 34 0</inkml:trace>
  <inkml:trace contextRef="#ctx0" brushRef="#br0" timeOffset="38275.67">3491 8628 190 0,'0'0'268'0,"2"-3"25"0,-2 3 9 0,0-2 7 0,0 2 6 16,0 0 11-16,0 0 8 0,0-1 10 0,0 1 5 0,3 1 8 0,1-1 8 15,-2 0-54-15,1 2-77 0,-3-1-56 0,6 1-50 0,-6 1-13 0,5-1 2 16,-1 2 2-16,-2-1 2 0,1 1 5 0,3 1 4 0,-3-1 9 0,3 2 12 16,-3 2 10-16,3-1 10 0,-1 2 9 0,-1 2 9 0,1-1 11 0,-1 2 9 15,-2 2 7-15,1 1 5 0,-1 0 5 0,2 0 8 0,-4 1 0 0,3-1-7 16,-3 3-7-16,0-2-11 0,0 2-11 0,-3-1-13 0,3 1-13 0,-4 0-16 15,2-1-12-15,-1 1-18 0,1-2-10 0,-2 2-14 0,-1-1-11 0,1-1-14 16,-1 1-10-16,-1-1-5 0,1 1-7 0,-2-2-6 0,1 3-2 0,-3-2-2 16,4-1-2-16,-4 0 1 0,0 0-1 0,0 0 2 0,1 0-3 0,-1-1 1 15,0-1-2-15,0-1-2 0,0-1-2 0,-2-1 1 0,2-1-4 0,0 0-1 16,0 0-1-16,2-1-4 0,-6-2-4 0,4 1-4 0,-2-1-10 0,2 1-7 16,-3 0-13-16,1-1-17 0,0-1-26 0,-2 2-31 0,-1-1-46 0,5-1-57 15,-2 2-57-15,-2-3-59 0,2 1-52 0,6-2-50 0,-4 0-58 0,4-2-59 16,5-1-83-16,-8-1-95 0,7-2-34 0,1-3-7 0,0-2 15 15,1-1 25-15,3-1 45 0,1-4 51 0,4-1 57 0,0-1 60 0,2-2 52 16,-2 0 49-16,4 0 58 0,-2 0 62 0</inkml:trace>
  <inkml:trace contextRef="#ctx0" brushRef="#br0" timeOffset="39636.99">4321 8980 10 0,'-5'3'251'0,"1"0"78"0,2-1 41 0,-1 0 25 0,3 0 18 16,-6 0 15-16,6-1 11 0,-3 1 9 0,3-2 7 0,-2 0 8 15,2 0 6-15,0 0 5 0,0 0-66 0,0 0-100 0,0 0-81 0,0 0-76 16,0 0-41-16,0 0-24 0,2-2-15 0,1 1-12 0,-3-3-9 0,6 2-8 15,-3-1-4-15,3 0-4 0,-1-2-6 0,-1-1-2 0,5 2-4 0,-4-4 1 16,4 0-2-16,0 1 1 0,-3-2-1 0,3 0 0 0,0-2-2 0,-4 3-2 16,4-1-1-16,-3 0-1 0,3 1-1 0,-4 1-4 0,1-2 2 0,-1 2-5 15,-1 0 1-15,-1 3-2 0,-1-3 0 0,2 5 1 0,-3-3 4 0,-1 2 1 16,4 0 4-16,-4 3 7 0,0 0 8 0,0 0 11 0,0 0 9 0,0 0 9 16,0 0 8-16,0 0 6 0,0 0 3 0,0 0 3 0,0 0-3 15,-4 3-3-15,3-3-4 0,-3 2-3 0,2 1-7 0,-1 1-3 0,-1-1-14 16,-1 3-11-16,3 2-11 0,-6-1-11 0,7 4-7 0,-7 1-6 0,7 0-3 15,-5 3-1-15,3-2-4 0,-3 2-1 0,3 0 0 0,3-2-1 16,-6 3-2-16,6-4-6 0,0-1-3 0,0 0-5 0,4-2-3 0,-2 0-4 16,-2-3-6-16,3 0-6 0,-1 0-7 0,5-1-2 0,-5-1-3 0,2-1-3 15,1-1-1-15,0-1-3 0,5-1 1 0,-5-1-1 0,2-1 1 0,-1 0 1 16,3 0 1-16,-4-3 4 0,6-1 4 0,-4 2 6 0,-1-2 4 0,4-2 0 16,-4-1 4-16,3 0 4 0,0-1 4 0,-4-1 1 0,4-1 5 0,-3 2 2 15,3-2 4-15,-5 0 2 0,5 0 4 0,-8 1-2 0,7 0 3 0,-3 1 2 16,-3-1 2-16,1 3 4 0,3-2-1 0,-6 2 2 0,4 0 2 0,-3-1 1 15,3 3 0-15,-4-1 1 0,4 1 1 0,-4 0 1 0,1 1 1 0,-1 1 1 16,0 1 1-16,0-2-2 0,0 4 4 0,-1-2 2 0,1 3 4 16,0 0 4-16,0 0 1 0,0-2 4 0,0 2 2 0,0 0-1 0,0 0 1 15,0 0 4-15,0 0 7 0,-4 3 11 0,4 0 13 0,-4 2 18 0,3 2 12 16,1 2 13-16,-4 3 9 0,2 2 3 0,-2 2 14 0,1 4 10 16,1 3 10-16,-2 2 14 0,-1 2 11 0,1 1 8 0,3 2 1 0,-3 0-2 15,-1 0-9-15,1 2-8 0,-2-1-8 0,3-3-6 0,1 3-2 0,-2-5-1 16,-1 2-2-16,1-3-8 0,3-1-9 0,-5-1-7 0,3-2-9 0,-1-2-5 15,-1 1-6-15,-1-2-5 0,1-2-4 0,-3 1-4 0,3-3-4 0,-4 2-8 16,4-1-7-16,-5 0-7 0,1-2-7 0,2 2-7 0,-5-1-4 0,2-1-4 16,0 1-4-16,-5-2-4 0,3 1-4 0,1-1-3 0,-4-1-2 15,1-1-4-15,1 1-4 0,-1-2-1 0,-1-2-5 0,4 1-3 0,-3-1-5 16,-1-2-4-16,1-1-9 0,1 1-10 0,-1-4-28 0,-1 1-33 16,4-1-52-16,-1-1-62 0,1-1-62 0,2-2-61 0,0-1-54 0,0 0-47 15,3-2-53-15,3-1-50 0,-3-2-83 0,6-2-97 0,0-1-39 0,0-3-13 0,4-1 16 16,1-1 29-16,1-1 51 0,-1-1 58 0,4-1 64 0,0 1 62 15,0-2 52-15,0 1 49 0,2 1 52 0,-2 1 52 0</inkml:trace>
  <inkml:trace contextRef="#ctx0" brushRef="#br0" timeOffset="39918.48">4891 9158 144 0,'2'4'329'0,"1"-3"52"0,-3-1 28 16,0 0 10-16,0 0 6 0,0 0 3 0,-3 3 2 0,1 0 4 0,2-3 4 16,0 0 4-16,0 0 12 0,0 0-37 0,2 2-55 0,1-1-84 15,1 1-98-15,-2-1-38 0,1 0-12 0,3-1 2 0,3 0 7 0,-4 0 9 16,8 0 9-16,-6-2 4 0,6 2 4 0,1-2-5 0,1 1-6 0,-1-1-11 16,1-1-11-16,3 0-14 0,-4 0-19 0,2 1-15 0,3 0-11 15,-5-1-15-15,0 0-13 0,-1 1-12 0,2-1-10 0,-1 0-22 0,-3 1-25 16,2 0-37-16,-4 0-47 0,-2-1-42 0,2 2-48 0,-2-1-45 0,0 1-48 15,-3-1-55-15,1 1-56 0,-5 1-70 0,0 0-76 0,0 0-32 0,0 0-18 16,0 0 8-16,0 0 15 0,0 0 33 0,-5 1 42 0,-4 2 44 0,4-1 45 16,-5-1 47-16,5 4 48 0,-4-3 53 0,0 3 58 0</inkml:trace>
  <inkml:trace contextRef="#ctx0" brushRef="#br0" timeOffset="40124.76">4954 9294 111 0,'-2'4'322'0,"-1"-1"54"0,-1 0 26 0,2 0 12 0,2-2 4 0,0-1 6 15,0 2 11-15,0 0 15 0,2-1 16 0,2 1 21 0,1-2 17 0,-1 1 16 16,1-1-82-16,1 0-128 0,1 0-73 0,0 0-48 0,0 0-21 0,1-1-11 16,1-1-4-16,0 1-4 0,0-1-11 0,0 2-18 0,2-2-43 0,1 0-54 15,-1-1-58-15,-2 1-57 0,6-1-59 0,-5 0-56 0,3 0-65 0,2 2-69 16,-6-4-80-16,5 1-84 0,-3-1-37 0,-2 1-16 0,0-1-8 0,0 1-1 16,2 1 24-16,-2-2 34 0,0 2 40 0,-4-1 42 0,4 1 41 0,-3 0 41 15,3-2 58-15,0 2 65 0</inkml:trace>
  <inkml:trace contextRef="#ctx0" brushRef="#br0" timeOffset="40606.18">5844 8535 54 0,'0'0'311'0,"0"0"114"0,0 0 47 0,0 0 22 0,-4 1 11 15,4 2 3-15,-1 0 10 0,1 3 8 0,-4-1 19 0,2 2 20 0,-1 1 25 16,-3 2 27-16,2 2-55 0,-1 2-92 0,1 1-92 0,-1 1-86 16,0 2-48-16,-1 2-22 0,-3-1-14 0,6 1-3 0,-7-1-9 0,5 1-9 15,0-1-17-15,-4-1-22 0,3 0-24 0,3-3-27 0,-3 2-26 0,1-5-26 16,1 1-21-16,2-1-23 0,-1-1-2 0,-1-3 4 0,4 0 0 0,-2-2 0 16,2 0-2-16,-3-1-4 0,3-2-4 0,0 0-7 0,0-3-13 0,0 0-15 15,0 0-16-15,0 0-19 0,0 0-12 0,0 0-10 0,0 0-6 0,0 0-3 16,3-2-5-16,-1 1-6 0,2-1-3 0,1-1-1 0,0-1 0 0,3-1 4 15,-3 1 11-15,4-2 9 0,-3-2 17 0,4 1 16 0,0-2 12 0,-5 0 11 16,8 0 4-16,-4-2 2 0,-4 2 7 0,4 0 6 0,2 1 3 16,-6 0 4-16,4 0 5 0,-3 2 3 0,3 0 3 0,-5 2 2 0,1-1 2 15,-1 1 1-15,-3 2 4 0,3-1 1 0,-4 3 5 0,0 0 5 0,0 0 8 16,0 0 13-16,0 0 10 0,0 0 13 0,0 0 14 0,0 0 13 0,0 2 15 16,-4-1 17-16,3 4 8 0,-3-1 6 0,4 2 6 0,-5 0 7 15,1 2 0-15,2 1 1 0,-2 0-3 0,-1 1-10 0,1 1-8 0,3 1-12 16,-3 0-11-16,0 0-13 0,3-2-16 0,1 2-18 0,0-3-9 0,-4 2-6 15,4-2-5-15,0 0-7 0,0-2-6 0,4 1-5 0,-4-1-2 0,0 0-4 16,0 0-14-16,0 0-20 0,0-1-41 0,0 0-47 0,1-1-57 16,-1 1-66-16,4-2-59 0,-4 1-53 0,4-2-51 0,-4 0-49 0,1 0-62 0,-1-1-65 15,0-2-63-15,0 0-63 0,0 0-15 0,-1 2 7 0,-3 1 33 0,4-3 45 16,-5 3 58-16,-1-3 67 0,-3 2 55 0,4-2 51 0,-3 1 51 16,-1-1 51-16,4 0 59 0</inkml:trace>
  <inkml:trace contextRef="#ctx0" brushRef="#br0" timeOffset="40905.53">5372 9156 106 0,'-4'2'327'0,"-1"2"70"0,1-1 32 0,2-2 10 16,-1 2 9-16,3 0 3 0,0-1 2 0,3 0 1 0,-1-2 6 0,6 2 9 16,-3-2 14-16,4 0 25 0,2 0-77 0,1 0-120 0,-1-2-64 0,7 2-42 15,-1-1-4-15,1 0 12 0,2 1 20 0,3-2 29 0,-1 1 16 0,0-1 15 16,1-1 3-16,4 2 2 0,-1-2-12 0,1-1-15 0,-2 3-15 15,4-2-17-15,-2-1-22 0,2 2-25 0,0-2-23 0,0 0-18 0,0 0-26 16,2 0-26-16,-2 1-18 0,-4-2-14 0,2 2-9 0,-2-1-7 0,2 1-6 16,-3-2-6-16,-1 2-4 0,-3-2-4 0,0 3-2 0,0-1-5 0,-2 0-2 15,0 1-2-15,-3-1-5 0,-1 2-3 0,1-1-2 0,-1 0-1 0,-1 2-1 16,-2-1-2-16,-2 0 0 0,2 1 0 0,-2 0-5 0,-4-2-4 0,4 1-12 16,-5 1-15-16,1 0-31 0,-1 0-37 0,-2 0-62 0,-2 0-77 15,0 0-74-15,3-2-74 0,-3 2-78 0,0 0-76 0,0 0-94 0,0 0-103 16,0 0-46-16,0 0-17 0,-9 2 1 0,4-1 10 0,-4 1 28 0,0 0 37 15,-6 0 62-15,1 3 75 0,-1-2 77 0,1 1 72 0,-1 0 77 0,-3 1 77 16</inkml:trace>
  <inkml:trace contextRef="#ctx0" brushRef="#br0" timeOffset="41221.54">5810 9268 238 0,'0'0'325'0,"0"0"38"0,0 0 15 0,0 0 6 0,0 0 4 0,1 1 3 16,-1-1 1-16,4 0 2 0,0 0 3 0,-3 0 4 0,5-1 6 0,1 1-54 16,-1 0-86-16,3-1-68 0,-4 1-61 0,6 0-20 0,-2 0 0 15,0 0 19-15,2 0 28 0,-2 1 27 0,4 0 27 0,-3 3 24 0,-1-1 25 16,6 0 19-16,-6 1 18 0,2 1 7 0,1 1 1 0,-1 1-3 0,-2 0-8 16,0 3-13-16,0-2-11 0,2 3-25 0,-2 0-31 0,0-1-25 0,-3 4-17 15,3-3-26-15,0 3-22 0,-4 1-21 0,1-3-23 0,3 3-14 0,-4 0-14 16,-1 0-11-16,1-1-8 0,-1 1-8 0,1-2-3 0,-5 1 1 0,6-1-1 15,-6-1-5-15,3 0-8 0,-3 0-4 0,2-1-2 0,-2-2-4 0,0 0-1 16,0-2-4-16,0 1-7 0,0-1-16 0,0-1-18 0,0 0-47 0,-2-3-58 16,2 1-77-16,-3 0-81 0,3-1-71 0,0 0-64 0,0-3-77 15,0 0-80-15,0 0-76 0,0 0-74 0,0 0-32 0,-2-5-10 0,2-1 8 16,0 0 16-16,2-1 45 0,-2-1 57 0,0-1 74 0,3-3 86 16,-3 0 69-16,2-1 64 0,2-1 74 0,1 1 83 0</inkml:trace>
  <inkml:trace contextRef="#ctx0" brushRef="#br0" timeOffset="41402.31">6302 9271 16 0,'-2'2'309'0,"-5"-1"148"0,1 2 71 0,-3 2 35 16,-2 1 25-16,2 0 25 0,-2 1 29 0,-1 2 29 0,-3 0 31 0,1 3 27 15,-4 1 24-15,3 1 20 0,-1 3-58 0,-2-1-90 0,-2 2-129 0,-2 0-145 16,2 2-65-16,-3 1-32 0,-1-2-21 0,1 1-17 0,-1 1-30 0,-1 0-35 16,1-2-30-16,1 0-31 0,-1 0-27 0,5-1-22 0,-1-3-25 0,2 1-22 15,3-2-33-15,1-1-36 0,-1-1-63 0,6-1-80 0,-2-2-82 0,4 0-82 16,2-3-69-16,-1 0-66 0,3 0-97 0,-3-2-108 15,6-1-50-15,0-3-22 0,0 0-1 0,0 0 8 0,0 0 21 0,4-1 29 0,-2-4 62 16,1 0 76-16,3 0 78 0,-3-3 76 0,3-1 72 0,-3 0 68 16</inkml:trace>
  <inkml:trace contextRef="#ctx0" brushRef="#br0" timeOffset="41596.58">6106 9463 183 0,'-2'3'318'16,"-1"0"34"-16,-1-1 8 0,-1 1-6 0,-1-2-14 0,3 2-19 0,1-1-25 16,-5 1-27-16,5 0-36 0,-2-2-43 0,-1 1-46 0,-1-1-105 0,3 1-130 15,3-2-113-15,-6 1-106 0,6-1-39 0,-3 1-10 0,3-1 6 0,-6 0 13 16,6 0 19-16,0 0 25 0,-5 0 30 0,5 0 32 0,0-2 45 16</inkml:trace>
  <inkml:trace contextRef="#ctx0" brushRef="#br0" timeOffset="42840.91">7439 8854 142 0,'0'0'265'0,"0"0"36"0,0 0 18 16,0 0 9-16,0 0 5 0,0 0 1 0,0-1 4 0,0 1-2 15,0 0 1-15,0 0-1 0,0 0-1 0,0 0-51 0,0 0-78 0,0 0-79 16,0 0-81-16,0 0-49 0,0 0-33 0,4 1-34 0,-2 1-37 0,-2-2-49 16,3 1-54-16,-3-1-49 0,0 0-42 0,0 0-19 0,0 0-9 15,0 0-2-15,0 5 1 0,0-5 7 0,0 6 12 0,0-2 13 0,-3 0 15 16,3 1 26-16,-6 0 31 0,6-1 48 0</inkml:trace>
  <inkml:trace contextRef="#ctx0" brushRef="#br0" timeOffset="49400.82">21046 9115 4 0,'2'-3'243'0,"2"0"77"0,-4 2 34 0,0 1 15 0,2-2 12 0,1 2 6 0,-3 0 10 0,4 0 7 15,-2 0 12-15,1 2 13 0,-3-2 19 0,4 0 18 0,-2 0-47 0,1 0-79 16,-1 0-63-16,2 1-61 0,-1-1-21 0,-1 3-4 0,2-3 0 0,-2 2 7 16,1 1 6-16,-3-2 4 0,6 2-3 0,-6 0-6 0,7 0-11 0,-7 0-8 15,2 0-16-15,1 2-13 0,-1-3-13 0,2 3-12 0,-4-2-10 0,3 0-11 16,-1 0-11-16,-2 1-11 0,4 0-13 0,-4-1-15 0,0 1-19 0,0-1-21 16,0 1-37-16,-4 1-50 0,4 0-49 0,-2-2-50 0,-1 2-43 0,-1 2-42 15,-1-3-32-15,3 4-31 0,-5-2-29 0,1 0-30 0,-3 0-31 0,4 1-33 16,-4-1-26-16,3 0-25 0,-3 0-19 0,4 0-17 0,-1-1 20 15,-1-1 34-15,2 1 34 0,-1-1 35 0,1-1 30 0,-1 0 30 0,3 2 27 16,-3-4 30-16,-1 2 31 0,5 0 32 0,-1 0 37 0</inkml:trace>
  <inkml:trace contextRef="#ctx0" brushRef="#br0" timeOffset="49607.74">20970 9304 138 0,'0'-3'262'0,"0"3"35"0,0 0 21 0,0 0 13 0,0-1 11 16,0 1 12-16,0 0 9 0,2-2 10 0,-2 2 9 0,0 0 10 0,0 0 8 15,0 0-45-15,0 0-68 0,4 0-67 0,-4 0-68 0,0 0-32 0,3 0-20 16,-3 0-15-16,2 0-9 0,-2 0-11 0,4 0-10 0,-4 0-16 0,2 0-15 16,-2 0-20-16,3 2-20 0,-3-2-23 0,0 0-22 0,0 0-20 0,6 0-27 15,-6 0-28-15,0 0-34 0,0 0-38 0,0 0-44 0,0 0-56 16,0 0-59-16,0 0-23 0,0 0-9 0,0 0 9 0,5-2 9 0,-5 2 15 16,4-3 17-16,-4 3 17 0,0 0 22 0,5-1 30 0,-5 1 32 15,4-2 40-15</inkml:trace>
  <inkml:trace contextRef="#ctx0" brushRef="#br0" timeOffset="50387.03">20949 9192 55 0,'-2'0'285'0,"2"0"66"15,-4 0 33-15,4 0 17 0,0 0 11 0,0 0 6 0,0 0 12 0,0 0 12 16,0 0 18-16,4 0 21 0,1-2 20 0,-1-1 20 0,1 2-67 0,1-4-108 16,-1 2-77-16,4-1-62 0,-3-1-27 0,3-1-14 0,0-1-9 0,0-1-6 15,0 2-11-15,0-1-11 0,-2-1-19 0,2 0-18 0,0 3-21 0,-3-3-20 16,3 2-15-16,-4 0-13 0,2 0-7 0,-1 1-3 0,-1 1-4 0,-1 0-1 16,-2 2-1-16,1-1 5 0,1 2 5 0,-4 1 5 0,0-2 10 0,0 2 7 15,0 0 4-15,0 0 3 0,0 0 2 0,-4 0 2 0,1 3 2 16,3 0-1-16,-6 0 0 0,3 2 1 0,-3 2-1 0,1 1-3 0,-4-1-5 15,3 4-6-15,-3 1-7 0,4 0-9 0,-4 0-4 0,5 1-4 0,-3-1-1 16,3 0-1-16,-1-1-4 0,1 1 1 0,4-3-2 0,-2-2-2 16,2 0-1-16,2 1-1 0,-2-3-1 0,4 0-1 0,1 0 0 0,-1-2-1 15,1 0 1-15,1-3 0 0,-1 0 0 0,1 0 1 0,3-1-1 0,-2-1 2 16,0-2-1-16,2-1-1 0,-3 1 2 0,3-2-4 0,0-1 1 0,0 0-2 16,0 1-3-16,-4-3-2 0,4 2 1 0,0-3-2 0,-3 3 1 0,3-2 5 15,-4 2-1-15,1-1-7 0,-1-1 1 0,2 2-1 0,-1-2 1 0,-1 1 1 16,-1 1 0-16,-2 1 1 0,1-2 4 0,1 0 1 0,-2 3 0 0,-2-1 1 15,3-1-1-15,-3 2-4 0,0 0 1 0,0 1 4 0,0-1 8 16,0 1 6-16,0 1 8 0,0-2 8 0,0 2 10 0,-3 2 8 0,3-3 11 16,0 4 6-16,0-2 6 0,0 2 5 0,0 0 1 0,0-3 0 0,0 3 1 15,0 0-2-15,0 0-4 0,0 0 0 0,0 0-2 0,0 0 1 16,0 0 0-16,0 4 4 0,0 1-1 0,0 1 0 0,0 1 2 0,0 2 0 16,0 2 5-16,0 1 5 0,0 1 6 0,0 4 1 0,0-2 2 0,0 1 0 15,0 1-2-15,-2 1-5 0,-2 0-8 0,4 0-9 0,0 0-5 0,-3-2-5 16,3 2 0-16,-2 0 4 0,-2-3-4 0,2 1-7 0,2 1-2 0,-7-2-4 15,7-1 1-15,-2-1-2 0,-1 1 0 0,-1-2 0 0,-1-2-3 0,3 1-3 16,-2-2-2-16,-1 0 1 0,1-1-8 0,-1 0-8 0,-1 0-2 0,-1-1-1 16,2-1 1-16,-1 1-1 0,1-2-2 0,-4 1-4 0,3 0-1 0,1-1-4 15,-4-1-1-15,2 1 1 0,-4-2-2 0,5 1-2 0,-3-1-1 0,0-1-3 16,4-1-4-16,-4 2-4 0,0-3-7 0,3 0-12 0,-3 0-12 0,4-1-15 16,-1-1-30-16,-1-1-39 0,2 1-70 0,-1-2-85 0,3 0-78 0,-3-1-73 15,6-2-66-15,-2-1-62 0,-1 1-83 0,6-4-92 0,-1 2-44 16,-2-3-24-16,6-1-4 0,-3 1 7 0,3 0 27 0,3-2 40 0,-4 2 67 15,4 0 86-15,0 0 77 0,2 0 73 0,-2 3 68 0,0 0 63 16</inkml:trace>
  <inkml:trace contextRef="#ctx0" brushRef="#br0" timeOffset="51274">21432 9136 186 0,'1'-4'309'0,"5"-1"47"0,-3 1 30 0,3 0 27 0,-1 2 23 0,-1 0 29 0,1 1 31 0,1 1 31 0,-3-2 36 16,1 1 38-16,1-1 38 0,-1 1-25 0,-2 1-53 0,3 0-68 0,-1 0-70 16,0 0-38-16,-3 0-22 0,3 1-20 0,-2 1-20 0,-2 1-27 0,3-2-31 15,1 2-31-15,-2 2-35 0,1-2-37 0,1 1-37 0,-4 1-33 0,2-1-32 16,-2 2-36-16,0-1-38 0,0 1-55 0,0 1-66 0,0-1-68 0,0 0-71 16,-2 0-56-16,2 2-51 0,-4-1-55 0,1-1-56 0,-3 2-69 0,3-1-75 15,1-1-48-15,-3 2-40 0,-3-2-1 0,3 0 14 0,-1 0 42 0,3 0 55 16,-6 0 63-16,3 0 65 0,1-2 56 0,1 1 51 0,-1 1 54 15,-1-3 56-15,3 3 70 0</inkml:trace>
  <inkml:trace contextRef="#ctx0" brushRef="#br0" timeOffset="51422.77">21405 9346 97 0,'0'3'300'0,"-4"0"58"0,4 0 35 16,0 2 27-16,4-1 25 0,-4-1 29 0,0 3 31 0,0-1 38 0,3-1 43 16,-1 1 40-16,-2-1 40 0,0 1-14 0,4-1-38 0,-3 1-85 0,-1-2-104 15,0 1-59-15,4-2-32 0,0 1-32 0,-3-1-27 0,-1 2-65 0,4-3-78 16,0 2-111-16,-4-1-123 0,1-1-121 0,-1 1-121 0,0-2-129 0,0 0-139 15,0 0-62-15,0 0-30 0,0 0-15 0,0 0-4 0,0 0 1 0,0 0 4 16,0 0 34-16,-1 4 45 0,-3-2 73 0,-1 1 84 0,-3-2 82 0,3 2 78 16</inkml:trace>
  <inkml:trace contextRef="#ctx0" brushRef="#br0" timeOffset="54377.11">24651 11142 163 0,'-3'-3'299'0,"3"0"45"0,0 3 25 0,0 0 18 0,0 0 14 0,0 0 15 0,3-2 14 15,-3 2 21-15,0 0 23 0,0 0 28 0,0-1 30 0,0 1-20 0,0 0-43 16,2-2-59-16,-2 1-65 0,0 1-22 0,4-2-8 0,-4 1-2 0,3-1-1 15,-1 0-3-15,-2 0-6 0,5 0-13 0,-1-1-16 0,-4 0-24 16,6 2-25-16,1-1-26 0,-5 1-28 0,3-1-19 0,-1 0-15 0,1 1-16 16,0 0-16-16,-1 1-12 0,1 0-8 0,1 0-10 0,1 0-6 0,-1 1-5 15,-1 2-4-15,0-1-3 0,-1-1-3 0,1 2 0 0,1 2-3 0,1-1-9 16,-1 1-12-16,-1 1-2 0,0 0 4 0,3 3-1 0,-7-2 1 16,5 0-2-16,-2 4-3 0,-1-2 0 0,-1 2-2 0,2 1-1 0,-3-3-3 15,3 1-3-15,-4 2-3 0,0-1 2 0,4-1 5 0,-4 1-4 0,0-1-7 16,0-1-7-16,0 0 1 0,0-1-4 0,-4 0-2 0,4-1-5 0,0 0-8 15,0-1-14-15,0 0-14 0,0-1-18 0,-4-2-21 0,4 1-39 0,0-2-48 16,0-2-52-16,0 3-53 0,0-3-45 0,0 0-45 0,0 0-33 0,0 0-30 16,0 0-27-16,0 0-20 0,0 0-16 0,0 0-12 0,4-2-7 0,-4 1-5 15,0-4 20-15,4 2 28 0,-3-3 38 0,-1 0 37 0,8 0 30 0,-8-3 27 16,1 2 28-16,3-4 33 0,-2 1 44 0,1 1 46 0,1-2 53 16,-2 1 53-16,2-2 52 0,-3 1 50 0,3 1 42 0,-4-1 40 0,4 1 35 15,-3-1 36-15,3 2 35 0,-4 0 37 0,2 0 28 0,-2 3 30 0,0 0 24 16,0 2 23-16,0 1 26 0,0-2 28 0,0 4 20 0,0 1 20 0,0-3 3 15,0 3-6-15,0 0-10 0,-6 0-8 0,5 0-13 0,-3 1-12 0,0 1-20 16,-1 0-22-16,-1 3-35 0,1 1-40 0,0 0-48 0,-8 3-54 16,4-1-47-16,0 2-42 0,2 0-24 0,-6 4-18 0,4-3-17 0,-2 1-14 15,2 0-20-15,0 0-23 0,4-2-38 0,-1 1-51 0,-1-2-67 0,1-2-80 16,6 1-67-16,-5-1-62 0,5-1-58 0,0 0-51 0,0-1-67 0,5-1-76 16,-5-1-59-16,0-3-54 0,6 3-15 0,-2-1 3 0,1-1 28 0,2-2 43 15,-1-1 64-15,-1 1 77 0,0-2 65 0,1-2 62 0,1 2 55 0,0-1 53 16,-3-1 68-16</inkml:trace>
  <inkml:trace contextRef="#ctx0" brushRef="#br0" timeOffset="54687.52">25051 11218 24 0,'5'-1'243'0,"1"-1"56"0,-3 1 26 0,3-1 15 0,-3-1 14 0,3 0 9 0,-4 2 13 0,1-1 11 15,3 1 12-15,-1 1 13 0,-1 0 13 0,1 0 15 0,2 0-56 0,-5-2-90 16,4 2-54-16,-3 0-36 0,3-2-13 0,-1 2-4 0,4 0-3 0,-2 0-1 16,-5 0 1-16,4-1 2 0,-3 1 5 0,3 0 3 0,-1 0-1 0,-1 0-1 15,1 1-1-15,1-1 2 0,-3 0 0 0,1 0 1 0,-2 2 1 0,1-2-2 16,-3 0 0-16,4 2-2 0,-4-2-2 0,0 0-7 0,0 0-8 0,2 3-6 16,-2-3-8-16,0 1-13 0,0-1-11 0,0 3-16 0,0-3-14 15,0 3-14-15,0-1-12 0,0 1-12 0,0-1-10 0,0 2-8 0,0-1-8 16,-2 1-9-16,2-1-9 0,0 1-11 0,-4 1-13 0,1 0-15 0,3-1-31 15,-2 0-38-15,-2 0-60 0,1 0-73 0,3 1-66 0,-6-2-63 16,6 1-58-16,-2-1-54 0,-1 0-64 0,3 0-65 0,0-3-68 0,-4 3-71 16,4-3-26-16,-2 3-2 0,2-3 20 0,0 0 35 0,-3 3 60 0,3-3 67 15,0 0 65-15,-6 1 65 0,6-1 58 0,0 0 55 0,0 0 62 0,-3 4 67 16</inkml:trace>
  <inkml:trace contextRef="#ctx0" brushRef="#br0" timeOffset="54839.85">25134 11374 55 0,'-2'6'291'0,"-1"-1"74"0,-3-3 38 0,6 3 24 16,-3-2 12-16,1 0 10 0,-2 0 6 0,4-1 5 0,-2 0 2 16,2 2 1-16,0-3-2 0,0-1-5 0,-3 2-100 0,3-2-140 0,0 0-114 15,0 0-104-15,0 0-80 0,0 0-69 0,0 0-98 0,0 0-114 0,0 0-53 16,0 0-27-16,0 0-11 0,3-2-5 0,-1 1 0 0,-2 1 4 16,4-5 16-16,-4 5 19 0,2-4 29 0,-2-1 26 0,0 5 44 0,0-4 47 15</inkml:trace>
  <inkml:trace contextRef="#ctx0" brushRef="#br0" timeOffset="65780.33">3263 10288 150 0,'0'-3'277'0,"-4"0"40"0,3 0 25 0,-3 2 16 0,4-1 14 0,0 2 12 0,-4-3 9 16,2 2 16-16,2-1 17 0,-3 1 22 0,1-1 28 0,-2 2-20 0,4-1-44 16,-3-1-40-16,3 2-47 0,-2-2-10 0,-2 1 6 0,4 0 2 0,0 1 5 15,-1 0 1-15,-3 0 3 0,4 0-5 0,-4 0-7 0,4 0-17 0,-1 0-21 16,1 0-26-16,0 0-27 0,-4 0-29 0,4 0-28 0,0 0-26 0,-2 0-23 15,-2 1-21-15,4 0-19 0,-3 1-15 0,3 1-8 0,-2 0-6 0,-2 2-6 16,4 1-6-16,-5 0-6 0,5 3-4 0,-4 0-5 0,3 1-3 16,-3 1-3-16,0 0-6 0,3 3-3 0,-3-2 0 0,4 1 1 0,0 1 2 0,-2-2-2 15,-1 2-5-15,3-1-5 0,0-1 1 0,0 0 4 0,0-1-4 0,0-1-4 16,3-1-1-16,-1 0-2 0,-2 0-2 0,4-1 1 0,-4-2-1 16,5 0 1-16,-1-1-1 0,1 0-2 0,-3 0 1 0,5-1 2 0,-2 0-2 15,1-2-5-15,3 1 4 0,-4-1 2 0,4-2 4 0,0 0 4 0,2-2 0 16,-3-1 1-16,-1 0 1 0,5-1-2 0,-2-1 0 0,-1-1 1 0,1-1 1 15,-1-1-1-15,0-1 2 0,-1-1 1 0,1-2-1 0,0 1 0 0,0-2 0 16,-4 1 0-16,4 0 0 0,-3 0 2 0,1 0 4 0,-5 1 1 0,1 1 2 16,3 1 0-16,-6 0 2 0,3 1 2 0,-1 2-1 0,-2 0 0 0,0 0 0 15,-2 0 2-15,-1 0-1 0,3 2 1 0,-4-1-5 0,2 0-3 0,-1 1-8 16,-3 1-10-16,3-1-13 0,-6 1-13 0,3-1-35 0,1 2-44 0,-1-1-67 16,-3 1-71-16,4 2-70 0,-2-1-65 0,1-1-60 0,1 2-58 15,-4 2-59-15,3-1-61 0,1-1-61 0,0 2-62 0,-3-1-20 0,7 2-3 16,-3-2 29-16,4-1 37 0,-6 5 63 0,6-2 73 0,0-3 68 0,0 0 66 0,0 0 57 15,0 3 57-15,0-3 62 0,6 3 66 0</inkml:trace>
  <inkml:trace contextRef="#ctx0" brushRef="#br0" timeOffset="66029.58">3493 10195 69 0,'0'0'292'0,"0"0"56"0,0 0 29 0,0 0 14 0,0 0 12 0,0 0 13 0,0 0 12 16,0 0 23-16,0 0 24 0,3 0 39 0,-3 3 40 0,0 0 7 0,0 2-7 16,0 1-67-16,0 3-89 0,0 0-41 0,-3 1-13 0,3 2-5 0,-2 0-5 15,-2 2-3-15,1 1-7 0,1 0-18 0,-2 0-22 0,2-1-36 0,-1 3-40 16,-1 0-43-16,2-1-38 0,-1-1-32 0,1 0-25 0,-2 2-17 0,1-2-16 16,1-2-26-16,-2 1-35 0,4-3-50 0,-2 2-55 0,2-3-59 0,-3-1-62 15,3-2-50-15,3 1-41 0,-1-3-36 0,-2 0-36 0,0-1-33 0,4-1-34 16,-2-2-43-16,1-1-39 0,-3 0-48 0,6-1-44 0,-3-2 8 0,3-2 35 15,-3-1 48-15,3-1 56 0,-1-2 45 0,-1 0 44 0,1-2 34 0,-1 1 34 16,1-2 34-16,1 0 36 0,-3 0 41 0,3 0 45 0</inkml:trace>
  <inkml:trace contextRef="#ctx0" brushRef="#br0" timeOffset="66257.25">3587 10197 85 0,'0'-5'259'0,"3"4"45"0,-3 1 25 0,2 0 19 0,2 1 13 15,-2 4 14-15,1-1 13 0,-3 1 20 0,4 2 24 0,-2 1 29 0,-2 2 29 16,3 1-10-16,-1 1-29 0,2 1-42 0,-4 4-54 0,3-2-25 0,-1 3-16 15,-2 0-8-15,4 1-5 0,-4 1-8 0,3-1-6 0,-1 0-19 16,2 1-20-16,-4-1-28 0,5-1-30 0,-1 0-27 0,-2 0-31 0,1-1-32 16,3 0-34-16,-1-1-26 0,-1-1-20 0,-3-1-35 0,3-2-39 0,2-2-42 15,-3 1-42-15,3-2-43 0,-6-2-43 0,3-1-36 0,3 0-32 0,-6-1-33 16,3-2-31-16,-1-1-28 0,-2 2-25 0,4-3-20 0,-4-1-21 0,0 0-25 16,-4 3-26-16,4-3-5 0,0 0 1 0,0 0 24 0,-2-3 31 0,-5 2 32 15,5-3 31-15,-1 2 30 0,-3-1 30 0,3-2 28 0,-3 2 26 16,1-2 29-16,1 3 32 0,-1-1 50 0</inkml:trace>
  <inkml:trace contextRef="#ctx0" brushRef="#br0" timeOffset="66411.22">3583 10585 165 0,'-11'-7'315'16,"2"1"56"-16,-2 1 37 0,2-1 28 0,0 2 29 0,0-1 29 0,0 1 35 16,4-1 37-16,-4 1 37 0,3 1 32 0,3 0 30 0,-3 0-34 0,3 1-65 15,1 0-86-15,-2 0-98 0,4 2-55 0,0 0-35 0,0 0-30 0,0 0-26 16,0 0-29-16,0-3-34 0,4 3-37 0,1-2-37 0,-1 1-31 0,1-1-28 16,1-1-16-16,-1 2-9 0,4-2-8 0,0-1-4 0,0 2-25 0,0-1-38 15,2 0-55-15,2-2-66 0,-2 2-60 0,-2-1-56 0,0 1-69 0,2-2-77 16,1 2-86-16,-3-2-96 0,-3 1-46 0,5 0-20 0,-2-1-8 0,-4 0 1 15,4 1 23-15,0 0 35 0,0-1 54 0,-3 1 68 0,3 0 58 0,0 3 58 16,2-2 68-16,-2 3 74 0</inkml:trace>
  <inkml:trace contextRef="#ctx0" brushRef="#br0" timeOffset="66823.69">4164 10425 72 0,'-2'1'323'16,"-2"1"111"-16,-1-2 59 0,5 0 40 0,0 1 27 0,0-1 26 0,0 0 21 16,0 0 21-16,0 0 17 0,-4 0 20 0,4 0 15 0,0 0 12 0,0 0-77 0,0 0-116 15,0 0-101-15,0 0-91 0,0 0-50 0,4-1-28 0,-2-1-22 16,5 1-20-16,-2-1-19 0,1-1-17 0,3 0-19 0,0 2-17 16,0-3-13-16,2 0-9 0,-2 1-10 0,5 0-11 0,-5-1-13 0,2 0-13 15,4 2-8-15,-6-3-10 0,3 2-7 0,-1 0-6 0,-2-2-1 0,2 3-4 16,-4-1 1-16,1 1-4 0,1-1-1 0,-4 0-3 0,2 0 0 0,-1 2 2 15,-1-1-2-15,1-1-2 0,-3 2-5 0,1-1-5 0,-2 2-14 0,1-1-16 16,-3-1-37-16,0 2-46 0,0 0-65 0,2-1-68 0,-2 1-69 0,0 0-70 16,0 0-72-16,0 0-71 0,0 0-85 0,0 0-90 0,-2-3-38 0,-1 0-15 15,-3-1 6-15,6 2 13 0,-3 0 37 0,-3-1 43 0,1 0 62 0,1 2 72 16,-1-1 69-16,1-1 70 0,-1 1 72 0,-1 1 71 0</inkml:trace>
  <inkml:trace contextRef="#ctx0" brushRef="#br0" timeOffset="67533.97">4826 10243 79 0,'0'-3'303'0,"0"3"67"0,0 0 31 0,-2-1 11 0,2 1 11 0,0-2 6 16,0 2 17-16,0 0 19 0,0 0 26 0,0 0 33 0,0 0 25 0,0 0 27 15,0 0-72-15,2 0-117 0,1 0-75 0,-3 0-60 0,6 2-27 0,-6-2-12 16,5 1-10-16,-1 1-3 0,-4 0-16 0,5 0-19 0,-1 1-30 0,1 0-35 16,-1 0-55-16,1 2-60 0,-3-3-59 0,2 3-59 0,1-2-45 0,-1 3-40 15,-4-1-38-15,5 1-34 0,-5 0-36 0,4 1-37 0,-4-1-36 0,2 2-35 16,-2 1-44-16,-2-2-48 0,2 0-11 0,-4 3 3 0,4-3 28 15,-5 1 34-15,1-1 37 0,2 0 34 0,-1 1 32 0,-3 0 33 0,3-1 35 16,-3 1 35-16,3-1 36 0,1-1 34 0</inkml:trace>
  <inkml:trace contextRef="#ctx0" brushRef="#br0" timeOffset="68075.08">4835 10453 33 0,'-6'5'262'0,"6"-1"56"0,-3-1 28 15,1-1 14-15,2 0 6 0,-4 2 4 0,4-4 6 0,0 0 4 0,0 0 7 16,0 0 10-16,0 0 6 0,4-4-17 0,-2 0-32 0,1 1-85 0,3-3-108 16,-1-1-49-16,2-1-24 0,1 1-10 0,1-4-8 0,0-2-3 0,3 1-4 15,-1-2-5-15,0-1-8 0,2 0-8 0,1 0-11 0,-3-1-6 0,2-1-8 16,1 1-5-16,-3 1-5 0,2 0-1 0,1-1-3 0,-3 2-1 0,-2-1-1 15,4 3-1-15,-6-2 2 0,2 2-1 0,0 2-1 0,0 1 2 0,-3 1-1 16,-1 1 1-16,2 1-1 0,-5 1 4 0,2 1 1 0,-3 1 3 0,3 0 6 16,-4 1 7-16,0 2 6 0,0 0 5 0,0 0 6 0,0 0 9 15,0 0 3-15,0 0 7 0,0 3 9 0,-4-1 2 0,3 1 6 0,1 1-3 16,-4-1-1-16,2 2-5 0,-1-1-3 0,-1 2-9 0,2 0-8 16,-1 2-4-16,3-4-8 0,-2 2-5 0,2 0-7 0,0-3-5 0,2 1-4 15,-2 1-3-15,3 0 1 0,-1-2 2 0,2 0 7 0,1 1 8 0,-1-1 10 16,1 2 5-16,0-1 3 0,3-2 2 0,-3 2 4 0,1-1-1 0,3 0-1 15,-4 2-2-15,0-2-1 0,4 0-3 0,-3-1-2 0,1 2-5 0,-1-1-7 16,-1 0-11-16,0-2-10 0,-1 2-15 0,1 0-18 0,1-2-25 0,-6 3-23 16,4-3-23-16,-1-1-22 0,-3 0-22 0,2 2-21 0,-2-2-24 0,0 0-22 15,-2 3-21-15,2 1-20 0,-3-1-18 0,-1 2-16 0,2-2-7 0,-2 3 0 16,-1-2 5-16,0 0 8 0,-3 1 13 0,3 0 12 0,0-2 17 0,-1 0 21 16,-3-1 24-16,4 2 31 0,-3-3 34 0,3 1 32 0,0-1 39 0,-1 2 39 15,-3-1 32-15,5 1 33 0,-1-2 32 0,0 0 28 0,-1 3 27 16,-1-1 22-16,2-2 21 0,3 2 14 0,-2 0 12 0,-1 0 7 0,1 2 7 15,-1-2 7-15,5 1 3 0,-4-1 7 0,2 2 9 0,-5 1 9 0,5-2 4 16,-1 4 1-16,-3-2-5 0,1 1-8 0,1 0-12 0,-1 1-13 16,-1 0-18-16,3-1-20 0,-3 1-41 0,3-1-50 0,-3 1-59 0,1-2-61 15,5 1-62-15,-4-1-59 0,2-1-50 0,2-1-45 0,-3 1-37 0,3-1-32 16,0-1-30-16,3 0-29 0,-1 0-26 0,-2-2-22 0,4 1-9 0,-2 0-4 16,1-2 1-16,1-2 2 0,-4 2 14 0,5-2 18 0,1 0 23 0,-1-3 26 15,2 2 26-15,-1-1 26 0,-1 0 25 0,1 2 28 0,-1-1 56 0,4 0 68 16,-5 1 102-16,1-1 117 0,0 2 79 0,3 1 57 0,-6-2 40 0,1 2 29 15,3 0 17-15,-3 0 11 0,-1 0 10 0,2 2 9 0,-4-2 3 0,1 1-3 16,3 1-29-16,0-1-39 0,-3 1-74 0,-1-1-90 0,4-1-54 16,0 2-43-16,-2-1-49 0,1 1-52 0,-3-2-88 0,6 1-101 0,-6-1-50 15,5-1-24-15,-1-1-11 0,1 1-3 0,4-2 0 0,-4 0-1 0,1-2 3 16,1 1 5-16,-1-1 12 0,3-1 18 0,-2 0 33 0,2 2 40 0</inkml:trace>
  <inkml:trace contextRef="#ctx0" brushRef="#br0" timeOffset="69084.5">5479 10176 27 0,'-2'-3'266'0,"2"1"80"0,0 2 35 0,0 0 16 0,0 0 7 0,0 0 5 16,0 0 0-16,0 0 3 0,0 0 1 0,0 0-1 0,0 0-1 0,0 0 2 15,0 0-75-15,2-2-106 0,-2 2-87 0,0 0-78 0,3 0-36 16,3 2-16-16,-6-2-9 0,3 2-1 0,1-2-4 0,-2 0-1 0,1 1 0 15,-1-1 0-15,2 0-1 0,-1 2 1 0,-1-2 0 0,-2 1 0 16,4 1 0-16,-4-2 1 0,2 1 2 0,1 1 2 0,-3-2 5 0,0 0 5 16,0 3 4-16,4-2 8 0,-2 0 3 0,-2 3 6 0,0-3 3 0,0-1 3 15,0 3 3-15,3-1 2 0,-3-2 0 0,0 3 1 0,0-2 1 0,0-1-3 16,0 2-1-16,4-1-3 0,-4-1-5 0,2 2-2 0,-2-1-4 0,3 1-1 16,-1-1-3-16,-2-1 0 0,4 2 1 0,-4-2-1 0,0 1 1 0,0-1 1 15,5 0 4-15,-5 0 6 0,0 0 7 0,0 0 3 0,0 0 10 0,0 0 9 16,4 0 12-16,-4 0 11 0,0 0 12 0,0 0 13 0,2 0 12 0,-2 0 14 15,0 0 13-15,0 0 16 0,0 0 4 0,0 0 6 0,0 0 0 0,0 0 0 16,0 0-3-16,0 0-6 0,0 0-9 0,0 0-11 0,0 0-11 16,0 0-11-16,0 0-11 0,0 0-12 0,0 0-15 0,0 0-13 0,0 0-9 15,0 0-8-15,0 0-5 0,0 0-2 0,0 0-1 0,3-1 0 0,-3 1-2 16,0 0 1-16,0-2-2 0,0 2-3 0,6-1-2 0,-6 1-1 0,0 0 1 16,3-2-4-16,-3 2-1 0,0 0-4 0,0 0-4 0,0 0-4 15,6-1-5-15,-6 1-2 0,0 0-2 0,0 0-5 0,0 0 0 0,0 0-2 16,0 0 1-16,0 0-2 0,0 0-2 0,0 0 1 0,0 0-1 0,0 0 4 15,0 0-1-15,0 0 1 0,0 0-2 0,-4 3-2 0,4-2 1 0,-2 2-4 16,-1 0 1-16,3 0-1 0,-6 2-1 0,1 1 0 0,1-2 0 0,-1 4-2 16,1-2-1-16,-1 1-1 0,-1 0-2 0,3 1 1 0,-3-2 1 0,3 2-2 15,-3-2 1-15,6 0 1 0,-5-1-4 0,5 0 1 0,-4 1-1 0,2-1-1 16,2-3 0-16,0 3 0 0,-3 0 0 0,3-2 0 0,3 1-1 0,-3 1-1 16,0-2-1-16,0 0-1 0,2 0 1 0,2 0 2 0,-4-1-1 0,3 2 1 15,-1-3 1-15,2 4 0 0,-2-4 1 0,1 2 1 0,1-1-2 0,-2 1 0 16,1-2 0-16,-3 0 0 0,6 3 1 0,-3-3 2 15,-1 1 0-15,2-1-1 0,-1 2 2 0,-1-1 1 0,2 1-1 0,-2-2-1 16,1 2 0-16,3 0 0 0,-3-1-1 0,-3 2-1 0,2-2 1 0,2 1 2 16,-1 1 1-16,-1-1-1 0,2 0 1 0,-4 0-4 0,5 0 2 0,-5 1 2 15,4 0-1-15,-4-1 1 0,0 0-2 0,2 0 1 0,-2 0 1 0,3 0 1 16,-3-1 1-16,0 2-1 0,0-1 0 0,0 0 0 0,-3-2 0 0,3 2 0 16,-2-1-4-16,2 0-4 0,-4 2-5 0,4-3-7 0,-2 1-7 0,-1-1-9 15,-1 2-9-15,2-3-9 0,-1 2-19 0,-3-1-23 0,3 1-21 0,-3-1-19 16,3 0-17-16,-3-1-16 0,1 0-11 0,-1 0-12 0,1 0-4 0,-2-1-1 15,1 1-1-15,-3-1 1 0,4-1 5 0,-4 1 8 0,0-1 12 0,3-1 19 16,-3 0 20-16,0 2 20 0,2-3 17 0,-2 2 12 0,0 0 17 0,0-1 14 16,3 2 12-16,-3-2 9 0,4 0 11 0,-1 1 11 0,-1-1 7 15,2 2 10-15,-1-1 7 0,3 1 7 0,1 1 7 0,-2-2 3 0,4 2 5 16,-3 0 3-16,3 0 1 0,0 0-2 0,0 0-4 0,0 0-4 0,0 0-1 16,0 0-4-16,0 0-6 0,0 0-4 0,0 0-6 0,0 0-4 15,0 0-7-15,3-1-5 0,1 1-4 0,1-2-4 0,1 1-1 0,-1-1-1 16,2-1 1-16,-1 0-3 0,5-1-4 0,-2-1-1 0,3-1-4 0,-1 0-7 15,4 0-4-15,-4-1-7 0,1-2-3 0,3 1-2 0,-1-1 0 0,-1 0 0 16,-2 1 2-16,3 0-1 0,-5-2 3 0,6 5 3 0,-6-3 5 0,2 1 5 16,1 1 7-16,-4 0 6 0,1 1 9 0,3-1 6 0,-6 2 6 0,3-1 3 15,-4 2 6-15,4 0 3 0,-3 0 6 0,-3 2 6 0,-1-1 4 0,2 1 8 16,-4 1 9-16,0 0 3 0,0 0 12 0,0 0 11 0,0 0 16 0,0 0 19 16,3 1 15-16,-3-1 15 0,0 3 10 0,2-1 6 0,-2 1 2 15,0 0-1-15,0 0-4 0,0 1-6 0,0-1-4 0,0 2-8 0,0-1-12 16,0 1-14-16,0-2-16 0,0 1-18 0,0-1-16 0,-2 2-12 0,2-2-16 15,0 1-16-15,-3-1-28 0,3 0-32 0,0-2-51 0,0 3-60 16,0-3-58-16,-4 1-57 0,4-1-51 0,-2 2-50 0,-1 0-53 0,1-1-53 16,-5 0-81-16,5 2-92 0,-5-3-35 0,1 2-14 0,1-1 11 0,-1 1 26 15,1-2 46-15,-2 1 57 0,-2 1 56 0,3-3 57 0,-5 1 52 0,6 0 48 16,-4 3 53-16,-4-3 54 0</inkml:trace>
  <inkml:trace contextRef="#ctx0" brushRef="#br0" timeOffset="69500.75">5325 10458 49 0,'-6'4'280'16,"3"-1"70"-16,-3 1 37 0,3 0 20 0,1 0 17 0,-2 1 13 0,4-2 23 0,0 1 24 0,0-2 29 0,0-2 30 0,0 4 25 16,0-1 25-16,0-1-55 0,0-2-91 0,4 3-66 0,-2-2-56 0,1 0-16 15,1 3 1-15,-2-3-13 0,3 1-17 0,4-1-22 0,-3-1-24 16,3 2-26-16,0-2-29 0,0 0-24 0,2 0-25 0,1-2-23 0,3 1-26 16,-4-2-17-16,3-1-16 0,2 2-17 0,-5-3-19 0,4 1-6 0,-1-1-1 15,-1-1-8-15,-2 0-11 0,3 0-17 0,-5-1-23 0,6 1-24 0,-6-2-27 16,2 1-25-16,-2-1-21 0,0 1-20 0,0-1-17 0,2 0-16 0,-6 1-11 15,4-2-10-15,0 2-4 0,-3-2-2 0,3 0 3 0,0 0 10 0,-4 0 10 16,1 0 20-16,3 0 20 0,-6-2 22 0,6 2 17 0,-3-1 17 0,-1-1 14 16,1 2 15-16,1-1 12 0,-2-1 11 0,1 2 9 0,3-2 8 15,-4 3 7-15,-1-2 7 0,1 3 8 0,4-2 6 0,-3 2 4 0,-1 1 5 0,-1 0 3 16,1 2 0-16,-1 0 1 0,1 1-1 0,-5 2-1 0,6-1 1 16,-6 1 0-16,0 1 6 0,0 0 4 0,3 1 11 0,-3 1 12 0,2 1 9 15,-2 0 12-15,0-1 14 0,0 3 12 0,0 1 21 0,0-1 20 16,0 2 20-16,-2-1 14 0,2 2 10 0,0 1 4 0,0-2 0 0,0 2-3 15,0-1-8-15,0-1-8 0,0 1-13 0,0-1-10 0,0-1-13 0,0 0-11 16,2 0-17-16,2-2-21 0,-4 1-17 0,0 0-13 0,3-2-10 0,-1 1-5 16,2-3-10-16,-4 3-7 0,1-3-19 0,3 2-23 0,0-3-35 0,-3 2-36 15,3-2-40-15,0 0-37 0,-3-2-34 0,3 2-36 0,2-3-35 0,-3 2-35 16,-1-3-36-16,2 0-36 0,1 0-21 0,0-2-15 0,-1 0-3 0,1-2 8 16,1 1-2-16,3-2-1 0,-5 0 10 0,5-2 14 0,-2 0 27 0,2 1 28 15,-2 0 33-15,0 1 35 0,1-2 34 0,-3 2 35 0,4-1 26 16,-4-1 23-16,5 4 17 0,-5-1 18 0</inkml:trace>
  <inkml:trace contextRef="#ctx0" brushRef="#br0" timeOffset="70059.09">5987 10128 90 0,'5'-5'253'0,"-1"2"49"0,1 2 24 0,-1-1 16 16,-2 1 9-16,-2 1 7 0,0 0 7 0,0 0 7 0,0 0 7 16,0 3 6-16,-2 0 7 0,-2 0-32 0,3 0-51 0,-3 3-73 0,-1 0-82 15,-3 0-41-15,3-1-24 0,-1 5-13 0,-3-2-11 0,4 2-6 0,-4 0-8 16,0-1-5-16,0 2-7 0,2 1-8 0,-1-2-6 0,-2 1-5 0,4-1-7 16,-3 0-4-16,4 0-4 0,-3-1-4 0,3-2-2 0,0 1-1 0,1-3-1 15,-2 2-1-15,6-3-2 0,-5 1-5 0,5-3-1 0,-4 0 0 0,4 1-2 16,0-3 0-16,0 0-1 0,0 0-1 0,0 3-1 0,0-3-1 0,4 0 0 15,-4 2 2-15,5-2-3 0,-1 0-1 0,-2-2-1 0,5 2-3 0,-5-3-6 16,3 2-10-16,3-4-6 0,-3 1-11 0,4-1-9 0,-3 1-8 16,3-2-9-16,0 0-9 0,-4 0-10 0,4-2-8 0,-4 2-10 0,5-1-4 15,-5 1-4-15,0-2-2 0,1 0 0 0,-3 3 1 0,3-3 7 0,-3 1 4 16,3 1 6-16,-2-2 9 0,-3 2 7 0,3 0 11 0,0-1 9 0,-3 2 10 16,-1-1 14-16,0 0 11 0,4 0 10 0,-2 2 13 0,-2-1 12 15,0 1 9-15,0-1 9 0,0 2 8 0,0-1 6 0,0 1 4 0,0-2 3 16,0 4 6-16,0-2 1 0,0-2 1 0,0 2 2 0,0 0-3 0,-2 0 1 15,2 2 0-15,-4-3 0 0,4 2 1 0,0-1 4 0,0 1 0 0,0 2 3 16,-1-3 1-16,1 3 4 0,-4-1 2 0,4 1 1 0,0-2 3 0,0 2 3 16,0 0 1-16,0 0 1 0,-4 0 0 0,4 0 0 0,-1 2-5 0,1-2-5 15,-4 1-4-15,4-1 0 0,0 0-2 0,0 0-2 0,0 0-4 0,0 2-6 16,0-2-4-16,0 0-4 0,0 0-4 0,0 0-4 0,0 0-5 0,0 0-4 16,0 0 0-16,-4 3 3 0,4-3-3 0,0 0-4 0,0 0-4 15,0 0-2-15,0 3-2 0,0-3-2 0,0 0 1 0,0 1-4 0,0-1-1 16,0 0-4-16,0 0-2 0,0 3-2 0,0-3-2 0,0 0-5 0,0 0-4 15,4 2-1-15,-4-2-2 0,0 0-4 0,0 0 1 0,0 0-5 16,0 0 0-16,0 0 0 0,0 0-2 0,0 0-1 0,0 0 0 0,5 0-4 16,-5 0-1-16,0-2 1 0,4 0-3 0,-4 0 1 0,0 2-1 0,4-3-1 15,-4 3 1-15,1-2-2 0,-1 1 2 0,0-1-2 0,4-1 2 0,-4 3-1 16,0-1 1-16,0-3 1 0,2 2-1 0,-2 2-5 0,0-3-3 0,0 0-8 16,0 0-6-16,0 0-8 0,0-1-7 0,0 2-11 0,0-1-8 0,0 1-6 15,0-1-10-15,0-1-10 0,0 1-5 0,0 0-6 0,0 0 0 0,0 0 0 16,0 0 4-16,0 1 8 0,0 2 6 0,0-3 3 0,0 3 1 15,0-3 2-15,0 3-9 0,0 0-12 0,0 0 0 0,0 0 5 0,0 0 7 16,0 0 7-16,0 0 9 0,-2-4 5 0,2 4 4 0,0 0 1 16,0 0 6-16,0 0 5 0</inkml:trace>
  <inkml:trace contextRef="#ctx0" brushRef="#br0" timeOffset="70400.35">5815 10116 124 0,'-5'3'225'0,"1"1"25"0,-1-1 17 16,1 2 14-16,2-2 10 0,-1-2 12 0,-3 2 8 0,6-1 10 0,-3-1 11 15,1 1 7-15,2-2-8 0,0 0-20 0,0 0-52 0,0 0-70 0,0 0-35 16,0 0-16-16,0 0-9 0,0 0-6 0,0 0-2 0,0 0-3 16,0 0 0-16,0 0 0 0,0 0 2 0,0 0 1 0,0 0 4 0,0 0 4 15,0 0 2-15,0 0 2 0,0 0-1 0,0 0-2 0,0 0-5 0,0 0-5 16,0 0-8-16,0 0-9 0,0 0-7 0,0 0-10 0,0 0-11 0,0 0-13 16,0 0-12-16,0 0-12 0,0 0-17 0,0 0-20 0,0 0-28 0,0 0-28 15,0 0-32-15,0 0-29 0,0 0-31 0,0 0-29 0,0 0-35 0,0 0-39 16,2 1-46-16,-2 1-53 0,0-2-59 0,0 0-64 0,0 0-21 0,0 0-2 15,0 0 13-15,0 0 22 0,0 0 27 0,0 0 25 0,0 0 30 0,0 0 29 16,0 0 36-16,0 0 37 0,0 0 50 0</inkml:trace>
  <inkml:trace contextRef="#ctx0" brushRef="#br0" timeOffset="70870.27">5473 10345 267 0,'0'0'358'0,"0"0"44"0,-5 0 33 0,5 0 31 16,0 0 35-16,0 0 38 0,0 0 40 0,0 0 44 0,0 0 40 15,0 0 32-15,0 0 6 0,0 0-9 0,0 0-100 0,0 0-139 0,0 0-68 16,0 2-40-16,0-2-30 0,0 0-27 0,0 3-29 0,0-3-32 0,0 3-37 15,0-1-42-15,3 3-37 0,-1 1-35 0,-2-1-20 0,4 2-17 0,1 1-5 16,-1-1 3-16,1 2-4 0,-1 0-6 0,1-1-3 0,1 1-3 0,-1-2-4 16,1 1-5-16,3-2-6 0,0 1-3 0,-4-1 0 0,4-1 0 15,0-1-2-15,0-1 1 0,0 2-4 0,-3-2 2 0,3-2-1 0,0 1-1 0,-4-1 1 16,1-1-1-16,3-1-1 0,-4-1 0 0,1 1 0 0,-3-1 0 16,3-1 0-16,-3 0 2 0,-3 0-1 0,6-1 1 0,-6-1-1 0,3 1-1 15,-1-1 2-15,-2 1 2 0,0-2 1 0,0 1 1 0,0-1 0 0,-2 0 0 16,-1 0 0-16,3 2 1 0,-6-2 2 0,3 0-1 0,-3 0-1 0,1 0 1 15,-2 1-1-15,1 1 2 0,-3 1 0 0,2-2-1 0,-2 2-2 0,0 0 0 16,3 2 0-16,-3-1 0 0,0-1 1 0,0 3 1 0,0-1-1 0,2 1 1 16,0 0-1-16,1 1 1 0,1-1-1 0,-1 2-1 0,-1-1-3 15,5 1-1-15,-1-1-7 0,1 1-8 0,-2-1-20 0,4 1-24 0,0 0-47 16,0 2-56-16,0-1-59 0,4 0-62 0,-2 1-54 0,1-1-49 0,3 2-51 16,-1-1-48-16,4 1-71 0,0-1-78 0,0-1-51 0,2-1-40 0,-2-1 1 15,6-1 14-15,-1-1 42 0,1-1 50 0,3-2 59 0,-4-1 64 16,6-2 51-16,-2 1 51 0,2-2 47 0,4-1 54 0,-1 2 71 0</inkml:trace>
  <inkml:trace contextRef="#ctx0" brushRef="#br0" timeOffset="71637.81">6153 10080 66 0,'-3'-2'317'0,"3"2"105"0,0 0 51 0,0 0 31 0,0 0 17 15,0 0 14-15,0 0 17 0,0 0 23 0,0 0 32 0,0 0 35 0,3 0 31 16,1 0 28-16,-2-2-66 0,1 2-107 0,3-1-102 0,-1 0-94 0,-1 1-46 16,1-3-25-16,1 1-15 0,1 1-9 0,-2-1-18 0,1-1-20 0,3 2-32 15,-4-1-35-15,4 1-30 0,-3-1-28 0,-1 1-18 0,-1-1-14 16,1 2-9-16,1-1-9 0,-3 1-3 0,1 0-4 0,-2 0-2 0,-2 0 0 16,3 1 0-16,-3-1 4 0,0 2 1 0,0-2-1 0,0 0 2 0,0 3 2 15,0 1-1-15,-3-1-1 0,3 2 0 0,-6 0-1 0,3 0-1 0,-3 1 1 16,1 1 0-16,1 1-3 0,-1 1-2 0,-1-1-3 0,3 1-3 0,-3-2-2 15,1 1-1-15,1-1-3 0,-1-1 0 0,1 2-1 0,2-1-1 0,-1-1 1 16,1 2-1-16,-2-2-1 0,4 0-1 0,-3 0-1 0,3 0-1 0,0 0 2 16,0 0-2-16,0-1 0 0,0 0 0 0,0 1 1 0,3 0 4 0,-3-1-1 15,4 1 1-15,-2 0-1 0,1 1 2 0,-3-1 5 0,6 0-1 0,-6 0-1 16,5 2 2-16,-1-2 5 0,-4 0 4 0,5 1 5 0,-1-1 1 16,-2 0-1-16,1 2 1 0,-3-4-1 0,6 2 4 0,-6 0 2 0,3-1 1 15,-3 1-2-15,2-2 1 0,-2 1 2 0,0-1-1 0,0 0-2 0,0 1-3 16,0 0-3-16,-2-2-2 0,2 1-2 0,-3 1-1 0,1-1-2 15,-2 1-2-15,1-2-2 0,1 1-5 0,-2-1-5 0,-1 2-8 0,1-1-8 16,-1-1-16-16,-1 0-14 0,3 0-25 0,-3 0-28 0,-3-1-42 0,4-1-46 16,-1 1-56-16,-3-1-55 0,4-1-46 0,-2-1-44 0,-1 1-28 0,-1-2-24 15,0 1-12-15,0-2-12 0,4 0 1 0,-4-1 1 0,0 0 18 0,3 1 24 16,-3-1 38-16,4-1 48 0,-1-1 53 0,-1 0 55 0,2 0 50 0,-1-1 40 16,3 1 39-16,1-1 28 0,-2 0 27 0,1 1 21 0,1 0 20 0,2 0 19 15,-4 0 13-15,4 2 11 0,0-1 9 0,0 2 6 0,0 0 4 0,0 0 3 16,0 0 5-16,0 3-2 0,0-3 0 0,4 1-5 0,-4 0-4 15,0 0-4-15,2 1-7 0,1-2-6 0,1 1-8 0,-2-1-6 0,5 0-7 16,-5 0-5-16,7-1-3 0,-4 1-4 0,4-2-2 0,0-1-3 16,0 0 0-16,0 0 0 0,2-2-2 0,0 1-1 0,2-2 0 0,1 2 2 15,-3-2 1-15,2 0 3 0,1 1 9 0,1 1 12 0,-4-2 16 0,1 1 20 16,-1 1 20-16,2 1 22 0,-2-1 17 0,1 2 20 0,-3 0 14 0,2 1 13 16,-2-1 12-16,-3 2 13 0,3 0 11 0,-4 0 13 0,1 0 18 0,1 2 23 15,-5-1 0-15,1 2-5 0,-3 0-9 0,0 0-4 0,0 0-9 0,0 0-6 16,0 0-5-16,0 0-5 0,0 5-8 0,0-2-9 0,0 1-10 0,0 0-16 15,-3 3-26-15,3-1-30 0,-2 3-18 0,-2-2-12 0,1 0-12 0,3 3-14 16,-6-1-11-16,6 0-10 0,-2-2-8 0,2 2-8 0,-3-1-8 0,3-1-2 16,-4-1-3-16,4 2-3 0,0-2-5 0,0-2-5 0,-2 2-10 0,2-1-13 15,0-1-30-15,-3-1-38 0,3 2-66 0,0-2-79 0,-4 0-68 0,2-1-64 16,2 2-58-16,-3 0-57 0,3-1-56 0,-6 0-59 0,1-1-65 16,1 0-68-16,-1 2-20 0,-4-3-5 0,3 2 23 0,-3 0 35 0,0 0 61 15,-2-1 77-15,-1 0 71 0,1 3 63 0,-4-2 59 0,3 2 56 16,-3-2 60-16,-1 3 59 0</inkml:trace>
  <inkml:trace contextRef="#ctx0" brushRef="#br0" timeOffset="72000.07">5877 10526 21 0,'-9'11'277'0,"3"-2"100"0,-1-1 47 0,5-1 23 0,-2 1 14 0,4-1 11 0,0-1 20 0,0 0 26 0,4-1 41 0,-4-2 50 0,2 1 48 0,1 1 44 0,3-2-42 0,1 0-86 0,-1-2-91 0,-1 2-94 0,4-1-41 0,2-1-19 16,-2 0-11-16,4-1-13 0,-3-1-18 0,5 0-21 0,-1-1-42 0,1-1-52 15,3-1-47-15,-4-3-44 0,6 0-29 0,-2 1-20 0,0-3-10 0,2 0-7 16,-2-1-7-16,2-1-4 0,0 1-4 0,-2-1-4 0,2-1-7 15,-2 0-7-15,-1 0-7 0,4 0-4 0,-6 0-7 0,5 0-5 0,-6 0-5 16,4 0-8-16,-3 2 1 0,-1-2 3 0,1 1-3 0,-1 1-1 0,-1 1 2 16,-2-2 4-16,-1 2 3 0,3 0 8 0,-4 0 5 0,0 2 6 0,-2-1 6 15,3 0 6-15,-7 1 3 0,3 3 6 0,-1-3 3 0,-1 3 2 16,-1 1 8-16,-1 0 10 0,2 0 10 0,-4 0 6 0,1 2 4 0,-1 1 4 16,0 0 2-16,0 0-1 0,0 0 0 0,-1 1 1 0,-3 2 2 0,2 0 0 15,-1 2 2-15,-1 0-1 0,-1 2 0 0,-1 0-8 0,3 2-5 0,-3 2-6 16,2-1-2-16,-1 0 1 0,3 3 2 0,-1-1 2 0,3-2 3 0,0 2 0 15,0-2 3-15,0 1 2 0,0-2-2 0,3 0-2 0,-1 0 2 0,2 0-2 16,-3-1-1-16,3-1 0 0,2-1-4 0,-6 0-5 0,3 0-3 0,3-1-3 16,-1-1-3-16,-1-1-2 0,-4 0-2 0,5-1-7 0,-1-1-4 0,-3 1-7 15,3-1-14-15,1-1-17 0,-5 0-28 0,4 0-36 0,-2-1-59 0,2-1-72 16,-1-1-63-16,-1 1-59 0,-2 0-48 0,4-3-43 0,-4 1-40 16,0-3-42-16,1 2-42 0,-1-3-45 0,4 1-50 0,-4-1-56 0,-4-1-1 15,4 0 20-15,0 0 55 0,-1 0 69 0,1-2 61 0,0 1 59 0,0 0 48 16,0-2 43-16,0-2 41 0,0 1 44 0,0 1 47 0,0-5 49 15</inkml:trace>
  <inkml:trace contextRef="#ctx0" brushRef="#br0" timeOffset="72779.33">6549 10048 175 0,'4'-6'274'0,"0"1"32"0,-3 1 16 0,-1 1 11 0,4 2 6 16,-4 1 9-16,0 0 7 0,2-2 8 0,-2 2 9 0,0 0 9 0,0 0 9 16,0 0-49-16,0 0-73 0,0 0-64 0,0 0-61 0,0 0-20 0,0 0-5 15,0 0-2-15,0 2 2 0,0 1 5 0,0 0 4 0,0-1 6 0,0 3 6 16,0 1 4-16,0 0 7 0,-2 2 4 0,-2-1 3 0,4 2 8 0,0 0 6 15,-1 2-1-15,-3-1-2 0,4 1-7 0,0-1-4 0,-4-1-10 16,4 0-10-16,0 0-11 0,0-1-12 0,0-3-10 0,0 2-11 0,4-1-9 16,-4-1-14-16,4 0-10 0,-3 0-8 0,-1-2-8 0,6 1-7 0,-3-1 2 15,3 0 9-15,-2 0 1 0,1 0 5 0,-1 0-1 0,1-1-1 16,0 1-3-16,1-1 1 0,1 2-2 0,-1-1 0 0,-1 0-1 0,0 0-3 16,-1 0 1-16,1-1 1 0,1 2-5 0,-1-1-7 0,3 0-4 0,-7-2-2 15,7 4 1-15,-7-3 2 0,3 2 2 0,1-1 2 0,-5 0 5 0,6 0 2 16,-6 0 4-16,3 0 4 0,-3 0-1 0,0 0-1 0,0 0 1 0,0 1-2 15,-3-1-2-15,3 1-2 0,0 0-2 0,-6 0-5 0,6-1-5 0,-5 2-3 16,1-3-7-16,-1 3-7 0,1 0-10 0,-1-1-10 0,1-1-16 0,-1 2-21 16,-1-2-25-16,1 1-31 0,0-1-31 0,-3-1-30 0,3 0-30 15,-1 2-26-15,-3-4-23 0,4 1-19 0,-4-1-18 0,4 2-15 0,-5-2-9 16,1 0-7-16,4-2 7 0,0 2 13 0,-4 0 23 0,3-1 25 0,-1-1 30 16,1 0 33-16,1 1 26 0,1 0 28 0,-1-1 22 0,5 1 20 15,-5-2 19-15,5 0 21 0,0 1 11 0,0 2 14 0,0-5 11 0,0 3 8 16,1-3 4-16,3 1-4 0,-4-1 1 0,5 1-2 0,-1-2-2 0,1 0-1 15,1 0 2-15,3-2-2 0,-4 1 1 0,4-1-2 0,0-1 1 0,0-1-2 16,1 1-1-16,0-2-6 0,3 0 2 0,-2 1 2 0,2 0 4 0,-3-1-1 16,-1 1 4-16,6-1-1 0,-4 1 4 0,1 1 1 0,-1 0 7 0,2-2 8 15,-2 2 6-15,3 0 4 0,-1 2 1 0,-2-2 4 0,3 1 3 0,-5-1 7 16,6 1 5-16,-3 3 4 0,-1-3 9 0,-2 2 8 0,2 0 7 0,-2 0 8 16,0 2 0-16,0 0 1 0,-3 0 4 0,-1 1 6 0,2 2 11 15,-1-1 13-15,-1 2 11 0,-1 0 9 0,-2 0 14 0,1 2 13 0,-1-1 13 16,2 2 13-16,-1 0 8 0,-1 0 6 0,-2 2 5 0,0 1 5 0,4 0-4 15,-4 0-4-15,0 1-10 0,-4 2-11 0,4 0-15 0,-2 2-15 16,-1-1-16-16,-1 1-20 0,2 1-22 0,-1-2-20 0,-3 0-17 0,3 3-19 16,-3-3-13-16,4 1-12 0,-1-1-7 0,-1-1-7 0,-1 0-4 0,1 0-3 15,2 0-1-15,-1-1-1 0,3-3-1 0,-6 3 0 0,6-3-1 0,-3 0-2 16,1 0-2-16,2 0-2 0,-4-1-4 0,4-1-5 0,-2-1-10 0,-1 1-13 16,3-2-24-16,-4 1-28 0,4-1-33 0,0-1-38 0,-2 2-30 0,-1-2-31 15,3 0-22-15,-4 0-23 0,2 0-13 0,-1 0-14 0,1 0-8 0,-2 0-6 16,1 0 3-16,3 0 7 0,-2 0 19 0,2 0 25 0,-4 0 29 0,4 0 33 15,0 0 30-15,0 0 30 0,0 0 24 0,0 0 23 0,0 0 17 0,0 0 15 16,0 0 15-16,0 0 11 0,0 0 7 0,0 0 11 0,0 0 7 0,0 0 7 16,0-2 11-16,0 2 12 0,4 0 7 0,-4-1 13 0,0 1 12 15,5 0 10-15,-5 0 18 0,6-2 15 0,-6 2 14 0,0 0 16 0,5 0 10 16,-1 2 9-16,-1-2 4 0,-1 1 2 0,2-1-6 0,-1 2-5 16,-1-1-9-16,2 1-9 0,-4-1-25 0,5 1-32 0,-5 1-53 0,6-1-65 0,-6 2-71 15,3-1-72-15,-3 1-97 0,2 1-107 0,2-3-68 0,-4-2-52 16,0 5-23-16,0 1-12 0,0-1-5 0,-4 1-1 0,2-3 12 0,2 1 19 15,-3 1 38-15,3-5 50 0,-2 2 53 0,-2 2 59 0,4-4 86 0</inkml:trace>
  <inkml:trace contextRef="#ctx0" brushRef="#br0" timeOffset="72946.92">7034 10378 299 0,'4'3'527'0,"-2"2"96"0,-2-2 43 0,3-2 19 0,-3 1 8 0,0-1 6 0,0-1-1 16,0 0 1-16,2 1-1 0,-2-1-12 0,0 0-16 0,0 0-103 0,0 0-142 15,0 0-235-15,-2 2-275 0,2 0-174 0,0 1-131 0,-3 1-112 16,-3-1-108-16,1 1-49 0,-1 1-22 0,-1 1-10 0,2 1-5 0,-4 1 11 16,-2 0 15-16,-2-1 40 0,2-1 54 0,-3 2 65 0,-1-1 69 15,-3-1 81-15,0 1 86 0</inkml:trace>
  <inkml:trace contextRef="#ctx0" brushRef="#br0" timeOffset="82544.49">3587 11259 156 0,'3'-4'414'0,"-1"0"136"0,-2 1 63 0,0 2 27 16,0 1 17-16,0 0 10 0,0 0 14 0,0 0 16 0,0 0 19 0,0 0 21 15,0 0 16-15,0 0 16 0,0 0-102 0,0 0-156 0,0 0-140 0,0 0-133 16,0 0-60-16,4 1-25 0,-4-1-17 0,0 0-10 0,0 2-14 0,0-1-14 16,0-1-19-16,5 2-22 0,-5-2-16 0,6 0-14 0,-6 1-11 0,3 0-5 15,-1-1-5-15,2 2-3 0,-1 0-9 0,-1-1-14 0,2 1-34 0,-1-1-43 16,-1-1-76-16,2 3-92 0,-4 0-75 0,5-1-74 0,-5 0-74 15,6 3-79-15,-6-2-80 0,3 3-81 0,-3-3-34 0,0 3-18 0,0 0 1 0,0 0 8 16,0 0 33-16,0 0 44 0,-3 0 73 0,3 0 92 0,-2 0 76 16,-2 0 72-16,4 2 76 0,-3-2 80 0</inkml:trace>
  <inkml:trace contextRef="#ctx0" brushRef="#br0" timeOffset="82930.42">3601 11514 39 0,'0'6'268'0,"-5"-2"70"0,5 2 38 16,-4-1 25-16,4-1 25 0,0 1 25 0,-2-2 32 0,2 1 36 15,0 0 36-15,-3 1 40 0,3 0 25 0,0-1 22 0,0-1-65 0,0 2-107 16,0-2-79-16,0-2-68 0,0 2-37 0,0-3-29 0,0 0-26 0,0 3-31 16,0-3-44-16,0 2-53 0,0-2-58 0,3 1-65 0,-1 1-53 0,-2-2-56 15,4 0-41-15,-4-2-37 0,5 1-32 0,1-1-23 0,-3-2-23 0,3-1-19 16,-1-2-10-16,2-1-12 0,-1-2 1 0,3-1 5 0,-4-1 13 0,4-1 14 16,-2-1 22-16,3-1 24 0,-1-1 29 0,-4-1 25 0,4 1 26 0,0-2 24 15,0 1 23-15,0 0 23 0,-3-1 19 0,3 2 20 0,0 0 21 0,-4-1 17 16,6 2 22-16,-4 0 17 0,-1 0 19 0,-1 2 17 0,4-1 13 0,-3 2 15 15,-1 0 12-15,-1 3 13 0,1 0 8 0,-1 1 10 0,-3 3 7 0,3 0 9 16,0 1 10-16,-3 2 11 0,-1 2 13 0,0 0 17 0,0 0 13 0,0 0 18 16,0 0 17-16,0 0 17 0,0 0 17 0,0 0 18 0,0 0 12 0,0 0 9 15,0 0 0-15,0 0-3 0,0 0-11 0,0 0-15 0,0 3-21 0,0 0-23 16,0 0-27-16,0 0-26 0,0 1-28 0,0 0-28 0,0 0-27 0,0-1-30 16,4 2-30-16,-4-2-36 0,2 1-38 0,2-1-37 0,-1 2-44 0,-1-2-45 15,2 0-44-15,-4-1-45 0,1 0-39 0,3 0-35 0,-4-2-31 0,0 1-28 16,0-1-29-16,4 2-28 0,-4-2-22 0,0 0-22 0,0 0-4 15,0 0 0-15,1 1 4 0,-1-1 6 0,0 0 6 0,0 0 6 0,0 0 22 16,0 0 29-16,-1 5 28 0,1-5 27 0,-4 5 28 0,4-1 28 0,-4 0 32 16,3 1 35-16,-3-2 31 0,4 1 28 0</inkml:trace>
  <inkml:trace contextRef="#ctx0" brushRef="#br0" timeOffset="83275.1">3816 11294 145 0,'0'2'249'0,"0"-2"27"0,-1 2 17 0,1-2 13 16,0 3 8-16,1 0 10 0,-1-2 9 0,4 2 9 0,0 0 11 0,-3-2 10 15,3 4-9-15,2-2-17 0,-1 0-60 0,-1 2-82 0,1-3-38 0,0 3-13 16,3-2-1-16,-3 3 6 0,0-3 7 0,1 3 7 0,-2-1 3 0,1-1 4 15,0 2-1-15,-1 0-3 0,-2 0 3 0,1-1 4 0,-3 1 3 0,4-2 7 16,-4 4 1-16,0-2-2 0,0 0-7 0,-4 1-12 0,4-1-9 0,-3 2-12 16,1-1-13-16,-2 1-14 0,-1-1-13 0,0 2-11 0,-1-1-25 0,-1-1-28 15,1 1-44-15,1-1-50 0,-4 1-46 0,4-2-52 0,-4 0-41 0,3 0-38 16,-3 0-33-16,5-2-33 0,-5 0-25 0,4 1-22 0,0-2-17 0,-5 0-19 16,5-1-2-16,0-1 1 0,1 1 20 0,-1-2 21 0,1-2 28 0,-1-1 30 15,5 2 26-15,-6-2 25 0,6-2 28 0,0 2 29 0,-4-1 40 0,4-1 41 16,0 1 44-16,0-2 40 0,0 1 38 0,4 1 32 0,-4-1 29 15,0 0 24-15,0 3 19 0,2-3 21 0,-2 2 19 0,4 0 18 0,-4 3 12 0,0-1 6 16,0 1 1-16,3-2-5 0,-3 2-7 0,0 0-7 0,2 0-2 0,2 2 0 16,1-2 4-16,-1 1 9 0,1 2 14 0,-1-1 12 0,1 1 7 15,1 0 1-15,-1-1 0 0,-1 2-1 0,1-1-6 0,0 1-12 0,3-1-11 16,-3 2-13-16,1-1-16 0,-1 1-11 0,0-1-24 0,3 1-28 0,-3-3-51 16,4 3-58-16,-4 0-61 0,1-2-63 0,3 0-62 0,-4-1-59 15,1 2-74-15,3-1-81 0,-6-3-76 0,7 0-74 0,-5 0-38 0,0-2-19 16,1 1-4-16,3-3 2 0,-6 3 25 0,8-2 35 0,-7 0 42 0,5 0 51 15,-4 0 50-15,4 2 50 0,2-3 67 0,-2 3 79 0</inkml:trace>
  <inkml:trace contextRef="#ctx0" brushRef="#br0" timeOffset="83860.3">4263 11142 238 0,'-5'0'317'0,"1"0"42"0,2 0 25 15,-1 1 21-15,-1 0 22 0,2 3 25 0,-1-1 29 0,1 3 39 0,-2-1 45 16,1 3 44-16,3 0 44 0,-6 1-30 0,6 0-65 0,-5 1-65 0,5 1-64 15,-4 1-31-15,4-2-18 0,-2 2-19 0,2-1-17 0,-3-1-26 0,3 1-32 16,0-1-36-16,3-1-41 0,-3 1-43 0,2-2-43 0,2 1-32 0,-2-3-27 16,1 2-17-16,3-3-10 0,-3 0-7 0,6 0-4 0,-3-1-1 15,-1-1 1-15,1 0 1 0,3-2 3 0,-4 1 3 0,4-2 0 16,0 0 3-16,-3-2 0 0,3 1 1 0,-4-2 2 0,4 0 1 0,-2-1 1 16,-1-2 1-16,-1 1 0 0,4-1 1 0,-3 0-1 0,-1-1 3 0,-1-1 2 15,-3 2 1-15,3-1 0 0,2 1 1 0,-6-1 2 0,3 2 0 0,-3-3 0 16,0 0-1-16,0 4-1 0,-3-2-2 0,3-2-2 0,-6 4-3 0,6-2 0 15,-5 0-3-15,1 0-6 0,-1 0-3 0,-1 2-5 0,3-2-7 0,-3 3-10 16,1-2-10-16,-1 1-11 0,-1-1-19 0,2 1-22 0,-1 1-40 0,1-2-52 16,-2 2-89-16,1 0-109 0,4 1-87 0,-5 0-74 0,7-1-81 0,-2 1-78 15,2 2-74-15,-3-3-71 0,3 3-27 0,0 0-7 0,3-6 8 0,-1 2 15 16,5-2 40-16,-1 1 49 0,-1-1 90 0,4 0 105 0,0 2 86 0,0-2 76 16,2-2 80-16,-2 2 79 0</inkml:trace>
  <inkml:trace contextRef="#ctx0" brushRef="#br0" timeOffset="84085.8">4569 10986 207 0,'0'0'324'0,"0"0"36"0,3 0 29 0,-3 1 25 15,6 1 41-15,-6-1 49 0,0 2 62 0,0 2 67 0,0-1 50 0,0 1 44 16,0 0 16-16,0 3-2 0,0 1-83 0,0 0-121 0,0 1-60 0,0 4-30 16,-2-3-26-16,-2 2-21 0,1 1-42 0,1-1-47 0,-2 1-59 0,3 1-66 15,-3-2-50-15,0 1-45 0,-1 1-26 0,0-2-20 0,1 1-14 0,2-1-8 16,-2-1-8-16,-1 0-5 0,1-1-11 0,3 1-13 0,-3-3-16 0,0-2-18 15,3 0-45-15,-3 1-59 0,4-2-70 0,0-2-75 0,-2 0-61 0,2-1-52 16,0-3-44-16,2 1-36 0,-2 1-42 0,4-1-46 0,-4-1-50 16,1-1-57-16,-1 1-31 0,4-3-19 0,0-4 26 0,-3 3 50 0,3-3 64 15,1 0 76-15,1-1 57 0,-2-1 56 0,1-2 41 0,0 0 37 0,3 1 42 16,-3 0 48-16,0-1 58 0</inkml:trace>
  <inkml:trace contextRef="#ctx0" brushRef="#br0" timeOffset="84433.6">4639 11035 9 0,'4'-6'265'0,"-2"2"57"0,-2-1 26 0,3 2 21 0,-3 2 18 15,0 1 26-15,0 0 31 0,0 1 43 0,4 2 51 0,-2 2 50 0,-2-1 53 16,3 2 15-16,-1 3 1 0,2-1-65 0,-4 1-94 0,5 3-40 0,-1 0-20 16,-4 0-15-16,5 1-13 0,1 2-24 0,-3 2-26 0,-1-1-43 0,5 1-49 15,-5-1-51-15,6 2-49 0,-3 0-42 0,-3 0-37 0,5 0-25 0,-2 0-22 16,1-1-14-16,-1 1-7 0,2-4-6 0,-1 3-4 0,-4-2-4 0,5-1-1 16,-2-1-3-16,1-1-3 0,-3-1-4 0,-1-2-7 0,2 0-8 0,-2-2-10 15,1-1-22-15,-3 0-28 0,4-3-42 0,-4 2-52 0,2-4-59 0,-2-1-61 16,-2 3-52-16,2-3-41 0,0 1-36 0,-4 1-31 0,1 0-23 0,1-2-18 15,-2 0-14-15,-1 0-17 0,1-2-1 0,2 0 5 0,-3 1 17 16,-2-2 26-16,1 0 36 0,-3-1 39 0,4-1 38 0,-4-1 35 16,0 0 42-16,2-1 44 0,-6-1 56 0,4 1 61 0,0-1 59 0,2-1 56 15,-6 0 52-15,4 0 51 0,0 0 45 0,3 0 45 0,-3 2 41 0,4-1 37 16,-1-1 29-16,1 2 27 0,-2 1 9 0,5 1 8 0,-3 0-11 0,1 3-19 16,0-1-13-16,3 1-14 0,1 1-15 0,0 1-15 0,0 0-11 0,0 0-9 15,0 0 0-15,0 0 2 0,0 0-2 0,0 0-6 0,1 0-10 0,3 0-9 16,1 0-17-16,-1 0-19 0,1 0-20 0,1 0-17 0,-3-2-19 0,6 2-23 15,-3-1-40-15,3 1-51 0,2-2-66 0,-2 1-71 0,-4 1-64 0,4-2-59 16,0 2-73-16,0-2-71 0,2 1-82 0,-3 0-82 0,-3-1-37 16,0 1-18-16,1-1-2 0,3 1 3 0,-4-1 30 0,4 1 40 0,-3-1 50 15,3 1 54-15,-4 1 50 0,4 0 49 0,0 0 60 0,0 0 69 16</inkml:trace>
  <inkml:trace contextRef="#ctx0" brushRef="#br0" timeOffset="87277.04">5088 11164 63 0,'-2'-2'337'0,"-1"1"140"0,3 0 74 0,-6-1 40 0,6 2 25 0,0 0 15 0,0 0 16 0,0 0 18 0,0 0 19 0,0-1 23 0,4-2 18 0,-2 1 15 16,1-1-73-16,-1 2-111 0,2-1-126 0,1 0-131 0,-1 0-68 15,5-1-40-15,-4 0-20 0,4 1-14 0,0-2-14 0,-2 1-16 0,6-1-16 16,-4 2-23-16,0-1-16 0,2-2-13 0,-2 2-13 0,2 2-8 16,-2-3-10-16,0 2-5 0,0-1-5 0,2 0-4 0,-6 1-2 0,4-1 0 15,-1 0 0-15,-3 1-4 0,0 0-2 0,1 0 0 0,-3 1-5 0,3-1-4 16,-2 1-10-16,-3-1-11 0,3 2-24 0,-4 0-25 0,0-1-56 0,0 1-69 16,0 0-69-16,0 0-70 0,0-3-50 0,0 1-41 0,-4 0-36 0,4 1-34 15,-1-2-30-15,-3 0-30 0,-2 2-27 0,3-2-26 0,1 0-30 0,-2 1-34 16,-1-1 28-16,1 0 58 0,-1 2 62 0,1-1 66 0,-1 1 50 0,1-1 39 15,-1 1 39-15,5 1 30 0,-2-2 32 0,-2-1 33 0,4 3 36 0</inkml:trace>
  <inkml:trace contextRef="#ctx0" brushRef="#br0" timeOffset="87426.96">5216 11012 109 0,'0'-2'277'0,"-1"0"48"0,1 2 24 0,0 0 16 0,0 0 8 15,0 0 13-15,0 0 9 0,0 0 15 0,0 0 14 0,0 0 19 16,0 0 20-16,0 0-17 0,0 0-33 0,0 0-49 0,0 2-57 0,0 0-18 16,0 3-2-16,0 0 0 0,0 1-2 0,0 0-5 0,0 1-12 0,0 4-14 15,0-1-19-15,0 2-44 0,-4 1-53 0,4 3-72 0,-2-1-80 16,-1 0-77-16,3 1-80 0,-4 1-65 0,4-3-60 0,-2 2-56 0,-2 0-51 15,1-2-50-15,1-1-48 0,2 1-53 0,-4-2-57 0,3-2-2 0,-3 1 23 16,0-3 39-16,3 2 48 0,-3-3 43 0,4-1 43 0,-5 0 41 0,5 0 36 16,-4-1 42-16,2-1 42 0,-2-1 46 0</inkml:trace>
  <inkml:trace contextRef="#ctx0" brushRef="#br0" timeOffset="88134.96">5140 11335 151 0,'0'0'297'0,"-1"-1"34"15,1 1 19-15,0 0 20 0,1-4 14 0,-1 4 15 0,4 4 21 0,-4-3 19 16,0 2 28-16,4 3 31 0,-4 0 23 0,0 0 19 0,1 2-64 15,-1 1-99-15,0 1-47 0,0-1-22 0,0 0-15 0,4 2-13 0,-4 0-13 16,0 0-17-16,0 1-17 0,2 0-20 0,1-1-28 0,-3 0-29 16,0 0-34-16,4 0-32 0,-2-2-27 0,-2 0-24 0,0 0-17 0,4-2-17 15,-4-1-20-15,0 0-24 0,3-1-24 0,-1-3-25 0,-2 2-29 0,0-1-25 16,0-2-22-16,0-1-25 0,0 0-19 0,0 0-18 0,0 0-16 0,0 0-15 16,0 0-14-16,0 0-10 0,0 0-1 0,4-1 2 0,-4-1 11 0,0-1 14 15,1 0 10-15,-1 0 9 0,0-1 7 0,4-2 11 0,-4 1 4 0,0-2 5 16,0 1 11-16,4-3 15 0,-3 1 10 0,-1 0 13 0,0 1 15 0,4-2 15 15,-4 0 20-15,0 0 19 0,5 0 25 0,-5 0 27 0,4-1 24 16,-2 1 24-16,2-2 24 0,-4 2 25 0,5 0 14 0,-5-2 15 0,5 3 13 16,-5 0 15-16,4-1 10 0,0 2 8 0,-3-1 3 0,3 2 4 0,-4 0-1 15,2 0 0-15,1 3-1 0,1-3-2 0,-2 3-3 0,-2 0-5 0,0 1-1 16,4 1 0-16,-4 0 2 0,0 1 1 0,1 0 4 0,-1 0 8 16,4 0 4-16,-4 0 8 0,4 1 5 0,-3 2 4 0,-1 0 3 0,4 0 1 15,-4 0-1-15,4 2 0 0,-4 1-5 0,1 0-5 0,-1 1-10 0,0 1-10 16,0-1-13-16,0 2-17 0,0 0-15 0,0-2-17 0,0 4-15 0,0-4-15 15,0 1-14-15,0 0-15 0,0-1-15 0,0-1-18 0,0 0-18 0,4-1-18 16,-4-1-19-16,0-1-16 0,0 0-17 0,0 0-15 0,0-3-15 0,0 2-13 16,0-2-11-16,0 0-11 0,0 0-7 0,0 0-4 0,0 0-2 0,0 0 0 15,0 0 5-15,0 0 1 0,0 0 8 0,0 0 5 0,0 0 6 0,0 0 5 16,-4 0 6-16,4 0 3 0,0-2 6 0,-5 1 3 0,5-1 9 16,-4 2 9-16,4-3 10 0,-1 3 13 0,-3-1 11 0,0 1 15 0,3-2 13 15,-3 2 17-15,4 0 18 0,0 0 19 0,-6 0 20 0,3 0 20 0,1 0 17 16,-2 0 14-16,3 0 13 0,-3 2 10 0,0-2 10 0,3 1 6 0,-3-1 8 15,2 2 7-15,-1-1 5 0,-1 1 8 0,4-1 1 0,-6-1 2 16,6 0 0-16,0 2 0 0,0-2-4 0,0 0-7 0,-3 1-5 0,3-1-5 16,0 0-6-16,0 0-9 0,0 0-9 0,0 0-12 0,0 0-10 0,0 0-11 15,0 0-11-15,0 0-11 0,0 0-11 0,0 0-8 0,0 0-4 0,0 0-4 16,0 0-6-16,0 0-3 0,0 0-5 0,3 1 1 0,-3-1-1 0,4 0 4 16,-4 0-1-16,2 2-2 0,-2 0 1 0,4-2 1 0,-4 1 1 0,0 1 2 15,3 1 1-15,-3 0 1 0,0 0 1 0,-3-1 4 0,3 2 2 0,0 0 7 16,-4-1 8-16,2 2 11 0,-2 1 9 0,-1 0 12 0,1 0 14 0,3 0 13 15,-7 0 18-15,7 0 17 0,-5-1 20 0,-1 3 20 0,1-3 13 16,1 0 10-16,1 2 5 0,-1-4 2 0,1 1-4 0,3 0-7 0,-3 0-9 16,4-1-13-16,-2-2-16 0,-1 2-17 0,3-3-17 0,0 0-23 15,0 0-20-15,0 0-21 0,3 0-14 0,-3 0-16 0,6 0-9 0,-5 0-6 16,7-3-8-16,-3 3-12 0,0-3-25 0,5-2-35 0,-1 3-42 0,-4-4-43 16,6 1-43-16,-2-2-41 0,4-1-33 0,-3-1-32 0,-1 0-35 0,2-1-34 15,2-1-50-15,-2 2-53 0,-2-1-66 0,4-1-69 0,-4 1-10 0,1-1 20 16,-1 2 36-16,2 0 45 0,-2-1 39 0,0 2 41 0,-3-1 36 0,3 2 32 15,0-2 34-15,2 2 37 0,-2 0 48 0,0 0 56 0</inkml:trace>
  <inkml:trace contextRef="#ctx0" brushRef="#br0" timeOffset="88658.17">5533 11188 31 0,'0'0'276'0,"0"0"83"15,0 0 41-15,0 0 22 0,0 0 12 0,0 0 10 0,-4 2 4 0,4-1 6 16,-3 2 3-16,3 1 2 0,-2 1 4 0,-2 1 0 0,-1 0-75 0,1 2-110 16,-1-1-91-16,-1 2-82 0,3 0-40 0,-3 2-21 0,1-1-13 0,-4 1-8 15,5-1-4-15,-1 1-6 0,-4-1-2 0,3-1-5 0,3 0-2 0,-3 0 1 16,1 0 2-16,1-1 7 0,-1-1 2 0,-1-1 7 0,3 0 1 0,1-1 5 16,-2-1-2-16,4 0-1 0,-3 0 1 0,3-3 0 0,0-1 2 0,0 0-2 15,0 0 0-15,0 0-1 0,0 0-4 0,0 0-2 0,3 0-6 0,-3 0-6 16,6 0-5-16,-3 0-2 0,3-1-1 0,-1-3 3 0,-1 3-1 0,1 0-4 15,4-2 1-15,-3 0 1 0,-1 0-2 0,2 1 2 0,-1-1 0 16,-1 0 0-16,1 2 0 0,-3-2 0 0,3 1 0 0,-3 2 0 0,-3-1 0 16,6 1 2-16,-6 0-1 0,0 0 1 0,0 1 1 0,0-1 1 0,3 0 2 15,-3 0 0-15,0 5 2 0,-3-3 2 0,3 2 1 0,0 0-1 16,-4 1 2-16,2-2 0 0,-1 3 2 0,1 0-1 0,-2 0 0 0,1 1 1 16,1-1-1-16,-2 1-1 0,-1 1-1 0,1-2-1 0,-1 0-1 0,5 0-1 15,-4 2-1-15,2-3 2 0,-1 2 2 0,3-1-1 0,-2-1 1 0,2 2-2 16,0-3 1-16,0 1 0 0,0-3-2 0,0 3 1 0,0-2 0 0,0 0 0 15,0 0-2-15,0-3 2 0,2 2-1 0,-2-2-1 0,0 1 1 0,0 1-1 16,0-2 4-16,3 0-1 0,-1 1 4 0,-2-1 1 0,4 2 2 16,-4-2 4-16,0 0 0 0,5 0 2 0,-5 1 1 0,0-1 0 0,4 0 1 0,-2 0 0 15,1 0-1-15,-3 0-1 0,6 0-2 0,-3 0-2 0,-3 0-5 16,6 0-11-16,-3-1-23 0,-1-1-26 0,2 1-36 0,1-2-37 0,-1 1-33 16,1-2-35-16,-1-1-37 0,1 0-44 0,1 0-49 0,-1-3-53 15,-1 1-62-15,1-1-64 0,1-2-25 0,1 2-5 0,-2-2 12 0,1 1 26 0,3-2 31 16,-4 2 34-16,1-1 32 0,1-1 32 0,-2 2 39 0,4 0 41 15,-3 2 50-15</inkml:trace>
  <inkml:trace contextRef="#ctx0" brushRef="#br0" timeOffset="88864.88">5622 11284 96 0,'-2'0'286'0,"-2"0"50"0,4 0 26 0,0 0 13 0,0 0 7 0,0 0 6 0,0 0 4 0,0 0 6 0,0 0 6 0,0 0 9 0,0 0 12 0,0 0-29 0,4 0-45 0,-4 0-79 0,5-1-95 0,1-1-42 0,-3 2-23 0,3-1-12 0,-3-2-6 0,3-1-3 0,-1 3-5 0,1-2-3 0,1-1-6 0,-2 1-7 0,1-2-10 0,-1 2-10 0,2-1-12 0,-1 1-10 0,-1-2-8 0,1 2-5 16,-1 0-1-16,-1 0-5 0,1 0-3 0,-1 2-10 0,-1-1-11 16,-1 1-22-16,-2 1-22 0,0 0-24 0,0 0-26 0,0 0-27 0,0 0-26 15,-5 1-29-15,5 2-32 0,-6 0-29 0,3 1-32 0,-3 1-34 0,-3 1-34 16,4 1-36-16,-1 1-35 0,-1 0-4 0,2 1 12 0,-4 0 18 0,3 0 22 16,-3 0 25-16,4 1 28 0,-1-1 27 0,1 0 32 0,-2 2 29 0,1 1 32 15,1-2 37-15</inkml:trace>
  <inkml:trace contextRef="#ctx0" brushRef="#br0" timeOffset="89026.38">5593 11446 84 0,'0'6'241'0,"0"0"37"0,0 0 22 15,3-3 13-15,-3 2 11 0,6-4 9 0,-3 2 9 0,-1-3 7 0,2 2 10 16,1-1 8-16,1-1 8 0,1-1-31 0,-2-1-53 0,4 2-61 0,-3-3-66 16,3 2-26-16,-4-2-10 0,4 0-1 0,0-1 3 0,-3 2-3 15,3-1-3-15,-4-2-4 0,4 2-8 0,0 0-7 0,-3-1-7 0,-1 1-8 16,4-2-9-16,-3 2-8 0,-3 0-10 0,3 0-17 0,-1-1-22 16,-1 1-26-16,-1 0-28 0,-1 0-25 0,2 0-20 0,-3-1-22 0,-1 2-21 15,0 0-19-15,0-2-22 0,0-1-23 0,0 2-23 0,-1-1-25 0,-3-2-22 16,4 1-23-16,0-1-21 0,-2-1-27 0,-1-1-34 0,-1 1-13 0,4-1-2 15,-5-1 9-15,1 2 14 0,2-3 16 0,-1 2 19 0,3-2 21 0,-6 0 27 16,6-1 24-16,-5 1 27 0,5 0 26 0,-4-2 33 0</inkml:trace>
  <inkml:trace contextRef="#ctx0" brushRef="#br0" timeOffset="89211.59">5698 11121 13 0,'-2'-9'239'0,"-2"0"88"0,4 3 48 0,0 0 32 16,0 1 21-16,-2 2 20 0,2 0 20 0,0 3 16 0,0 0 33 0,0 0 40 16,0 0 48-16,0 0 49 0,0 0-22 0,2 3-53 0,-2-1-66 0,0 2-71 15,4 1-38-15,-4 1-21 0,0 1-22 0,2 1-17 0,1 0-22 16,-3 3-22-16,6-1-33 0,-6 3-33 0,3-3-44 0,3 3-51 0,-1-2-41 15,-1 3-43-15,-1-4-31 0,3 1-30 0,-5-1-48 0,7-1-55 0,-3 0-76 16,1-1-86-16,-1-1-67 0,2-1-63 0,-1 0-68 0,-1 0-69 16,1-3-86-16,-3 1-94 0,3 0-38 0,-1-3-14 0,0 1-1 0,3-1 8 15,-3-1 37-15,0 0 49 0,5 0 72 0,-5 0 84 0,4 0 67 0,0-1 61 16,2-1 68-16,-2 1 72 0</inkml:trace>
  <inkml:trace contextRef="#ctx0" brushRef="#br0" timeOffset="89750.94">6063 11173 66 0,'-4'3'344'0,"2"-1"149"0,-1-1 63 0,-3 0 25 0,3 3 15 0,3 0 12 0,-6 1 12 16,3-1 10-16,-3 2 13 0,1 0 14 0,-4 0 14 0,3 3 11 0,-3 0-82 15,0 0-119-15,0 3-135 0,-2-1-146 0,2 1-61 0,-1 0-26 16,0 0-18-16,-2-1-11 0,5 0-16 0,-1 1-16 0,1-1-21 0,0-2-19 15,1 0-19-15,1-2-19 0,1 1-14 0,-1-2-15 0,5 0-14 0,-4-2-15 16,3 1-12-16,1-2-9 0,0-2-5 0,0-1-1 0,0 0-1 0,0 3 1 16,0-3 8-16,1 2 3 0,-1-2 7 0,4 0 5 0,0 1 8 0,-3-1 10 15,3 0 13-15,1 0 17 0,1 0 10 0,-2 0 9 0,-1 2 5 0,3-2 5 16,-1 1 4-16,-1-1 4 0,1 2 3 0,-3-1 4 0,5 1 10 0,-5-1 12 16,3 2 15-16,-1 0 16 0,1 0 17 0,-1 2 19 0,-4-1 18 0,4 1 15 15,-3-1 13-15,-1 2 12 0,0 0 7 0,0-2 7 0,0 3-2 16,0-1 0-16,0-1-6 0,-1 2-11 0,-3-1-13 0,4-1-18 0,0 0-18 15,0 0-20-15,-4-1-20 0,4-1-20 0,0 2-17 0,0-4-17 0,0-1-14 16,0 3-11-16,0-3-11 0,4 0-14 0,0 0-13 0,-3 0-18 16,3-1-20-16,1-2-21 0,1 0-17 0,-1-2-14 0,4-1-7 0,-1 0-3 15,-1-1 0-15,2-1 3 0,-4 1 3 0,4-1 3 0,0 2 9 0,0-1 12 16,-3 1 13-16,-1 1 14 0,2 1 20 0,-1-1 21 0,-4 2 20 0,5 2 15 16,-5-1 19-16,1 1 19 0,-3 1 22 0,0 0 25 0,4 1 29 0,-2 1 25 15,-2-1 20-15,3 2 20 0,-3 0 17 0,2 0 14 0,-2 2 13 0,0-1 12 16,0 2 9-16,0-2 7 0,0 3-1 0,0 0-9 0,0-1-14 0,0 2-18 15,0-2-20-15,0 1-20 0,0-1-17 0,0 2-17 0,0-2-14 0,0 0-7 16,0-2-14-16,-2 2-10 0,-1 0-9 0,3 0-4 0,0-2-5 0,-2 3-3 16,2-4-5-16,-4 1-4 0,4 0-4 0,-3 0-5 0,3-1-3 0,-2 1-6 15,-2-2-11-15,4-1-11 0,0 1-25 0,0-2-25 0,-3 1-67 16,3-1-88-16,0 0-90 0,-2 0-94 0,2 0-92 0,0 0-96 0,0 0-89 16,-4-1-90-16,-1-2-42 0,5 3-15 0,0-5-2 0,0 5 6 0,0-6 17 15,0 0 24-15,3 0 65 0,-1-2 87 0,2 3 89 0,-2 0 94 16,1-1 93-16,3 0 94 0</inkml:trace>
  <inkml:trace contextRef="#ctx0" brushRef="#br0" timeOffset="90983.85">6354 11230 247 0,'-2'0'332'0,"2"0"49"0,0 0 30 0,0 0 30 15,2-1 29-15,2-1 36 0,-3 2 34 0,3-1 33 0,2-1 34 0,1 1 28 16,0-3 24-16,0 2-47 0,0-3-81 0,3 1-75 0,-1-1-73 16,0 0-42-16,1 1-24 0,0-2-22 0,-1 2-27 0,0-2-27 0,1 1-32 15,-1 1-26-15,1 1-26 0,-1-1-21 0,-4 2-19 0,0-1-14 0,3 1-13 16,-7 1-7-16,5-1-7 0,-2 2-3 0,-4 0-5 0,0 0-2 0,0 0-3 15,0 0 0-15,3 0 0 0,-3 0-3 0,0 0-5 0,0 0-6 0,0 0-4 16,0 3-4-16,-3 0-4 0,3-1-4 0,0 2-4 0,-4-1-4 0,2 3-2 16,-2-3-2-16,3 3-5 0,-7 0-5 0,7 0-10 0,-3-2-7 0,-1 4-6 15,1-2-7-15,-1-1-7 0,1 1-4 0,2-3-6 0,-2 1-1 0,-1 1-1 16,1-3 1-16,3 2-2 0,-3-3 0 0,2 2-3 0,-1-1 3 0,3-1 3 16,-4 1 5-16,2-1 2 0,-1 1 7 0,3-1 5 0,-6 0 4 0,3-1 2 15,3 2 4-15,-6 0 2 0,6-1 1 0,-4 1-1 0,3-1 4 0,-3 1 4 16,2-1 0-16,-1 2-3 0,3-1 0 0,0-1-2 0,0-1 1 0,0 3 1 15,0 0 0-15,0-3 3 0,0 2 0 0,0 1 0 0,0-2 1 0,3 2 1 16,-1-1-2-16,-2-2-2 0,4 3 1 0,1-2 2 0,-1 0 2 0,-2 1 2 16,3 0-1-16,-1-2-1 0,1 1 2 0,2-1-1 0,-1 0-1 15,-1-1-1-15,0 1-2 0,1-2 0 0,1 0-3 0,-1 1-5 0,-1-2-5 16,0 0-5-16,-1 2-3 0,1-2-5 0,-1 0-2 0,2 1-5 0,-1-1-3 16,-1 1-5-16,-4 0-2 0,5 2-5 0,-5-2-3 0,0 2-1 15,4-1 2-15,-4 1 4 0,0 0 4 0,0 0 1 0,0 0 2 0,0 0-1 0,0 0-5 16,0 0-10-16,-4 1-10 0,4 1-11 0,-5-1-19 0,1 0-24 15,2 3-24-15,-5 0-29 0,5-1-30 0,-3 2-28 0,-3-2-23 0,3 1-18 16,0 1-10-16,-1-1-14 0,-3-1-2 0,5 1 2 0,-5 0 6 0,4 0 8 16,-4-1 18-16,4 2 24 0,-4-1 28 0,3 1 30 0,-3-1 29 0,4 1 32 15,-4-1 22-15,3 1 17 0,1 1 18 0,-4-2 14 0,3 0 15 0,-1 3 13 16,2-3 10-16,-1 1 11 0,-3-1 9 0,4 1 8 0,1-1 8 0,-1-1 9 16,-1 0 7-16,3 0 9 0,1 0 9 0,-2-1 8 0,1-1 6 0,1 1 8 15,-2-1 4-15,4-1 6 0,0 0 6 0,0 0 6 0,0 0 2 0,0 0 3 16,0 0 5-16,0 0 4 0,0 0 14 0,0 0 20 0,0 0 20 15,6 0 20-15,-3-1 17 0,3-1 13 0,-3-1 4 0,3 2 0 0,3-3 0 16,-4 2-2-16,4-1-5 0,0-2-5 0,0 1-10 0,2-2-11 16,-2 0-23-16,2 0-28 0,-2 0-28 0,0 1-27 0,2-1-23 0,2 0-21 15,-8 0-12-15,4 2-10 0,0-1-8 0,0 0-7 0,-3 1-4 0,3 0-2 16,-4-1-1-16,0 2 1 0,-1 0-1 0,2 2 1 0,-3-2-1 0,-1 1 1 16,2 1-1-16,-4-1 1 0,0 2 2 0,0 0 4 0,0 0-2 0,0 0-2 15,0 0-10-15,0 0-13 0,0 0-17 0,0-1-21 0,0 1-22 0,-4 0-23 16,2-2-27-16,-1 2-22 0,-3-1-27 0,2 1-27 0,3 0-20 0,-3 0-19 15,-1 0-15-15,1 0-13 0,-1 0-5 0,1 0-1 0,-1 0 8 16,-1 0 11-16,2 0 14 0,-1 0 18 0,1 0 17 0,-1 1 19 0,0 1 16 16,1-2 20-16,-1 1 13 0,-1 1 13 0,1-1 13 0,-3 1 11 15,7 1 12-15,-5-1 8 0,-1 0 5 0,5 1 8 0,-5 0-3 0,2-1-1 0,3 1 3 16,-2 0 10-16,-1-2 3 0,5 0 8 0,-4 3 3 0,2-3 7 16,-1-1 1-16,3 0 4 0,-4 2 6 0,4-2 2 0,0 1 7 0,0-1 4 15,0 0 12-15,-5 0 12 0,5 0 7 0,0 0 4 0,0 0 4 0,0 0 7 16,0 0 8-16,0 0 6 0,-6-1 6 0,6 1 8 0,0 0 7 0,0 0 7 15,0 0 5-15,-3-2 10 0,3 2 6 0,0 0 7 0,0 0 6 0,0 0 10 16,-6-1 11-16,6 1 11 0,0 0 15 0,0 0 15 0,0 0 16 0,0 0 16 16,0 0 18-16,0 0 16 0,0 0 16 0,0 0 12 0,-4 0 10 0,4 0 8 15,0 0 1-15,0 0-2 0,0 0-6 0,0 0-11 0,0 0-16 0,0 0-16 16,0 0-19-16,0 0-17 0,0 0-23 0,0 0-22 0,0 0-23 16,0 0-19-16,0 0-19 0,0 0-19 0,0 0-13 0,0 0-12 0,0 0-8 15,0 0-5-15,0 0-7 0,0 0-2 0,0 0-7 0,0 0-4 0,0 0-4 16,0 0-4-16,0 0-8 0,0 0-10 0,0 0-19 0,0 0-24 0,0 0-37 15,0 0-47-15,0 1-45 0,0-1-52 0,0 2-43 0,0-2-40 0,0 3-33 16,0-3-28-16,0 3-22 0,0-3-19 0,0 3-17 0,0-2-13 16,0-1 0-16,4 3 4 0,-4-1 14 0,0 1 21 0,0-2 25 0,0-1 29 15,0 3 14-15,0-3 7 0,0 0-8 0,0 0-14 0,0 0 5 0,0 0 14 16,0 0 17-16,-4 2 17 0,4-2 21 0,0 0 20 0,0 0 22 0,0 0 22 16,0 0 26-16,0 0 20 0,0 0 32 0</inkml:trace>
  <inkml:trace contextRef="#ctx0" brushRef="#br0" timeOffset="91478.81">6359 11361 124 0,'0'0'274'0,"0"0"37"0,0 0 24 0,4 1 16 0,-4-1 16 0,0 0 14 0,0 0 15 0,0 0 18 0,0 0 23 0,0 0 28 0,0 0 23 0,0 3 23 0,0-3-37 0,-4 2-68 0,4 0-16 0,-1 0 2 0,1 1 6 0,0-3 2 0,0 3 0 0,0 0 0 0,-4 2-8 0,4-3-9 0,0 3-19 0,0 1-20 0,0-1-29 0,-2 1-32 0,2 0-37 0,-3 0-40 0,3 0-41 0,0 0-35 16,-4 1-25-16,4 1-18 0,-2-2-12 0,2 1-12 0,0 1-7 16,0-1-8-16,-3 1-6 0,3-1-5 0,0 0-4 0,0 0-6 15,0 0-4-15,0-2-4 0,0 1-4 0,0 0-3 0,0-2-1 0,0-1-4 16,0 2-1-16,3-2-3 0,-3 0-6 0,6-2-7 0,-6 2 4 0,5 0 7 15,-1-2 2-15,1 1 0 0,1 0 2 0,-3-1-1 0,6-1 1 0,0 0-1 16,-2-1 2-16,3-1 2 0,2 0-2 0,-1 0 1 0,-2-3 5 0,2 2 5 16,2-1-2-16,-3-2-8 0,3 0-1 0,-2 0-1 0,-2-2-2 0,5 1-2 15,-4-3-1-15,0 3-1 0,-1 0 1 0,4-1 0 0,-2-1-2 0,-2 2 1 16,-4-2-2-16,4 0 0 0,0 1-3 0,-3 1 0 0,-1-1-2 0,-1-1-2 16,1 2-1-16,-1 1 1 0,1 0-1 0,-1 0 1 0,-2 0-1 15,1 1-1-15,-3 0-3 0,2 3 0 0,2-3-1 0,-4 1-4 0,4 1-2 0,-3-2-2 16,-1 1-3-16,0-1 0 0,4 1-3 0,-4-1-2 0,0 1-1 15,0-1 0-15,4 1-1 0,-4-1-2 0,0 1 1 0,0 1 4 0,0-2 1 16,0 2 1-16,0 0 5 0,0 3 5 0,0-3 4 0,0 3 1 16,0-3 7-16,0 3 2 0,0-3 2 0,0 3 0 0,0 0 0 0,0 0 2 0,0 0 2 15,0 0 2-15,0 0 2 0,0 0-1 0,0 0 4 0,0 0 2 16,0 0 2-16,0 0 2 0,0 0-1 0,0 0-1 0,0 0 3 0,0 0 6 16,0 0 5-16,0 0 2 0,0 0 2 0,0 0 6 0,0 0 3 0,0 0 3 15,0 3 5-15,0 1-1 0,0 1 4 0,0 1 4 0,0 0 1 0,-4 2 5 16,4 1 0-16,0 0 0 0,0 1-1 0,0 2-2 0,0 0-5 0,0 0-4 15,0 0-3-15,0 2-4 0,0-1-5 0,0-1-5 0,4 0-5 0,-4 0-7 16,1-1-8-16,-1 0-13 0,4-1-8 0,-2-2-7 0,1 0-10 16,-3 0-12-16,6-2-16 0,-6-2-22 0,3 2-47 0,-1-3-58 0,2 1-79 15,1 0-90-15,-1-3-73 0,0 1-61 0,-3-1-51 0,5-1-45 16,-3-1-46-16,1-2-47 0,-2-1-58 0,1 2-60 0,3-4-15 0,-3 0 6 16,3-2 39-16,-4-1 54 0,1 1 80 0,3 0 90 0,-6-2 72 0,3 0 63 15,1 0 55-15,-2-1 50 0,1 1 54 0,-3-2 52 0</inkml:trace>
  <inkml:trace contextRef="#ctx0" brushRef="#br0" timeOffset="92327.63">6848 11101 108 0,'0'0'377'0,"0"0"89"0,0 0 56 0,0 2 41 0,0 0 36 0,0 2 35 0,0-4 33 0,0 3 26 0,0 1 22 0,0-2 13 0,0-2 13 0,0 3-27 0,2-1-46 0,1 0-125 0,1 1-163 0,-2-1-86 0,1 1-50 0,3-2-41 0,-1 1-35 0,-1-1-32 0,1 2-35 0,4-1-25 0,-3-1-19 15,3-1-15-15,-4 1-9 0,4-1-11 0,-3 0-5 0,1-1-4 0,0 1-1 16,0 0-4-16,-5 0-4 0,4 0 1 0,-3 0-1 0,3 0 2 0,-3 1 0 16,-3-1-1-16,2 4-1 0,-2-3-1 0,0 2 2 0,-2 3-1 0,2-2 2 15,-3 3 0-15,-3 0 0 0,1 2 2 0,1 2 2 0,-5 1 2 0,4-1 2 16,-4 2 4-16,0-1 4 0,1-1 1 0,-1 3-1 0,0-2 1 0,0-1 1 16,0 1 3-16,4-2 3 0,-4-1 1 0,0 2 3 0,3-2 4 0,-3 0 1 15,4-2 1-15,-1 1-1 0,3-1-4 0,-3-2-7 0,6-1 1 0,-5 0 1 16,5 0-2-16,0-3 1 0,0-1-5 0,0 0-3 0,0 0-2 0,0 0-2 15,0 2-4-15,0-1-2 0,2-1-4 0,1 0 1 0,1 2-2 0,1-1 0 16,-3-1 0-16,5 0 1 0,-1 0-1 0,-1 0 0 0,-1-3 0 0,5 2 0 16,-4-2 0-16,1-1-1 0,3 2-2 0,-4-4-5 0,1 1-4 0,1-1-7 15,-2 0-5-15,1-1-5 0,-1 0-5 0,1 0-5 0,1 1-6 16,-2-1-6-16,1-1-3 0,-3 0-5 0,3 3-2 0,-3-3-4 0,-1 1-2 16,2-1-5-16,-4 2 3 0,2-1 3 0,1-1 0 0,-3 0-1 0,0 1 2 15,4 0 2-15,-4-1-1 0,0 1-6 0,0-2-4 0,0 1-4 16,0-1-4-16,0 2-5 0,0-2-1 0,0-2 2 0,0 2 4 0,0 0 0 15,0-2 4-15,0 3 7 0,0-1 4 0,0 0 0 0,0 0 7 0,0 0 12 16,0 1 7-16,0 1 10 0,0-1 8 0,0 4 5 0,0-2 6 0,0 3 5 16,0 0 2-16,0 0 2 0,0 3 2 0,0 0 1 0,0 0 0 0,0 0 0 15,0 0 0-15,0 0-2 0,0 0 5 0,0 0 5 0,2-2 5 0,-2 2 8 16,0 0 5-16,3 0 8 0,-3 3 9 0,6-3 5 0,-3 3 11 0,-1-1 11 16,2 1 15-16,1-1 10 0,-1 2 8 0,1 0 9 0,1 2 1 0,-1-2-1 15,2 3 0-15,-1 0 1 0,3 1-4 0,-4-1-5 0,4 2-3 16,-3 0-5-16,3 1-9 0,-4 1-13 0,1 1-10 0,1 0-7 0,-5 2-7 15,3-1-5-15,-1 4-5 0,-1-3-1 0,-1 4-3 0,2-1-4 16,-4 1-5-16,0 0-5 0,0 0-4 0,0-1-4 0,-4-1-4 0,4 2 1 16,-2-3-4-16,-1 2-4 0,3-3-1 0,-6 2-2 0,6-3 0 0,-3 2-2 15,-3-2-1-15,3-2-4 0,-3 1 1 0,2-1 1 0,3-2 1 0,-5 0-2 16,3-2 1-16,-3 1-1 0,3-2-1 0,-3-4-2 0,3 5-5 0,-3-4-4 16,4 0-3-16,-1-2-1 0,-3 1-1 0,3-2-2 0,-3 1-2 0,3-1-2 15,-3 0 1-15,1-1-4 0,1 1-1 0,2-2-1 0,-1-1-2 0,-3 0 0 16,3 0 3-16,-1-2 6 0,2 1 0 0,2-2 0 0,-3 0 1 0,3-1 4 15,0-1-1-15,0-1 2 0,0 2 2 0,0-3 1 0,3 3 1 0,-3 0 4 16,6-1 1-16,-6 2 3 0,3 0 0 0,-1 0-2 0,5 3 2 0,-5-3 2 16,2 3 2-16,1 0 2 0,-1 0 3 0,-2 2 2 0,3-1 2 0,-1 1 4 15,1-1 2-15,2 2 4 0,-5 0 1 0,4 2 3 0,-3-2 4 0,3 1 5 16,-3 1 3-16,3 1 3 0,-1-2 0 0,-1 4 2 0,1-2 1 16,1 1-2-16,-3-1 1 0,3 1-2 0,-3 1-2 0,-1 1-1 0,2 0-3 15,1-1-1-15,-1-1-4 0,-3 2-4 0,3-2-3 0,0 1-6 0,-2-2-6 16,-2 3-10-16,3-3-14 0,1 2-17 0,-2-2-17 0,-2 1-19 15,5-1-74-15,-5 0-101 0,4 0-102 0,-1 0-100 0,-1 0-93 0,2 0-88 16,-3 0-91-16,-1-3-88 0,4 3-37 0,1-1-14 0,-5-2 4 0,6-2 9 16,1 1 14-16,-1-2 19 0,-1 0 73 0,4-4 102 0,-4 2 99 0,5-3 101 15,-1 1 92-15,0-1 90 0</inkml:trace>
  <inkml:trace contextRef="#ctx0" brushRef="#br0" timeOffset="92508.17">7400 11340 293 0,'1'1'537'0,"-1"-1"100"0,0 0 45 0,0 3 20 0,0-3 8 0,4 0 2 0,-4 0 1 0,0 0 2 15,0 0 0-15,0 0-1 0,0 0-5 0,0 0-72 0,0 0-108 0,0 0-218 16,2 2-274-16,-2-2-161 0,0 1-108 0,0-1-79 0,3 1-66 0,-3 1-73 16,4 0-72-16,-4-2-70 0,0 0-67 0,0 0-30 0,0 0-11 0,0 0 9 15,0 0 19-15,0 0 43 0,2 3 52 0,-2-3 62 0,0 6 65 16,0-6 62-16,0 6 58 0,0-2 69 0</inkml:trace>
  <inkml:trace contextRef="#ctx0" brushRef="#br0" timeOffset="92654.97">7410 11461 85 0,'0'5'334'0,"0"-2"107"0,0 1 46 15,0-2 17-15,0-2 3 0,0 4 0 0,0-1 0 0,0-3-3 0,0 2-11 0,0-2-14 16,4 3-24-16,-4-3-27 0,2 1-124 0,-2-1-167 0,0 2-165 0,3-1-165 16,-3-1-125-16,0 0-108 0,0 0-48 0,0 0-17 0,0 0-7 0,2 3-2 15,-2-3 7-15,7 3 14 0,-5-2 23 0,2 3 29 0,1-1 31 0,1 1 37 16,3 1 51-16,-4 1 60 0</inkml:trace>
  <inkml:trace contextRef="#ctx0" brushRef="#br0" timeOffset="93515.77">7796 11419 34 0,'0'4'276'0,"-4"3"83"0,4-3 43 0,-2 1 19 0,2-2 17 0,0 1 11 0,2-1 14 0,-2 0 15 0,4-1 20 0,-3-1 21 0,3-1 24 0,1 0 26 0,-1-3-59 0,2 2-92 15,3-1-76-15,-4-2-74 0,4-1-36 0,0-1-17 0,2-1-12 0,-2-2-8 16,4 0-13-16,-3-5-11 0,3 2-19 0,-2-2-19 0,3 3-23 0,-4-3-24 16,4-1-18-16,-3 2-17 0,-2-1-12 0,0-1-11 0,0 1-3 0,-4 3-5 15,4-1 1-15,-3-1 0 0,-3 3 1 0,3 0 2 0,-2 1 5 0,-3 1 4 16,-1 1 13-16,0-1 12 0,0 3 14 0,0 1 12 0,0 0 7 0,-1-1 10 16,-3 4 6-16,4-3 1 0,-6 2 0 0,6 2-3 0,-3 0-5 0,-3 0-1 15,3 0-8-15,-3 1-7 0,3 0-15 0,1 3-18 0,-2-3-11 0,-1 4-10 16,1-1-10-16,3 0-10 0,-3 1-5 0,4 1-5 0,0 1-2 15,0 0-1-15,0 0 0 0,0-1 2 0,4 0-1 0,-4 2 2 0,5-3 2 16,-1 2 2-16,1-1-1 0,0-2-3 0,1 1 0 0,3-1 0 16,-4-2-3-16,4-1-1 0,0 2-8 0,4-3-8 0,-6-3-16 0,6 2-20 15,-2-4-19-15,1 0-20 0,-1-2-25 0,2 0-26 0,-2-2-26 0,1-2-23 16,-1 1-19-16,0-3-17 0,-2 3-8 0,4-2-8 0,-4 2-3 0,-2-2 5 16,0 0 11-16,-1 3 16 0,-1-2 21 0,1 2 17 0,-3 0 26 0,1 2 27 15,-2-1 24-15,1 2 25 0,-1 0 20 0,-2 0 18 0,0 2 13 0,0-1 13 16,0 2 11-16,0 0 11 0,0 0 11 0,0 2 10 0,0 1 9 0,0-4 10 15,0 4 6-15,-2-2 7 0,2 2 2 0,0 0 1 0,-3 0-2 0,3 0-2 16,0 0 4-16,0 0 3 0,0 0 11 0,0 0 10 0,0 0 20 0,0 0 19 16,3 2 18-16,-1 3 21 0,-2 0 15 0,0 1 11 0,4 3 12 15,-4 1 13-15,3 2 9 0,-1 2 9 0,-2 0 6 0,0 2 3 0,4 3-5 16,-4 1-9-16,0 0-20 0,2 3-23 0,-2 1-23 0,3 2-24 0,-3 1-15 16,0 1-13-16,0 2-8 0,0 1-10 0,0 1-5 0,-3 0-5 0,1-1-2 15,2 1-1-15,0-2-1 0,-4-2-1 0,2 1 2 0,-1-4 3 0,-1-3 3 16,2 0 3-16,-1-1 3 0,-3-3 5 0,3-4 1 0,-3 3 0 15,1-2 8-15,1-3 2 0,-1 1 6 0,-4-2 5 0,3 1 2 0,1-3 2 16,-4 2-5-16,0-4-4 0,3 0-4 0,-3 1-6 0,0-2-5 0,0-2-8 16,-2 1-5-16,2-2-7 0,0 2-9 0,-5-4-10 0,5 1-14 0,-6-2-14 15,4 0-19-15,-1-2-25 0,-3 1-25 0,1-4-26 0,3 1-31 0,-2-2-35 16,3 0-27-16,-3-2-25 0,2-1-20 0,2-1-18 0,0-1-31 0,0 0-37 16,3 0-74-16,5-3-96 0,-3 2-68 0,4-1-57 0,0-2-38 0,4 1-28 15,-3 0-34-15,3 0-34 0,5-1-46 0,-3 0-48 0,-1 0-15 0,4-2 4 16,2 2 22-16,-2 0 36 0,4 0 77 0,-3 0 95 0,3 0 80 15,-2 0 73-15,3 2 57 0,1-1 54 0,-1 0 60 0,1 3 67 16</inkml:trace>
  <inkml:trace contextRef="#ctx0" brushRef="#br0" timeOffset="93749.82">8347 11341 66 0,'6'-3'293'0,"5"2"68"0,-4-1 50 0,0 1 43 0,0 1 62 0,1-2 71 0,1 0 69 0,-4 2 70 0,4 0 37 0,0 0 26 0,0 2 17 0,0-2 9 0,2 0-74 16,-2-2-114-16,4 2-78 0,-6-1-61 0,6 1-43 0,-4-1-39 0,2-1-61 0,-2 2-68 0,0-3-63 0,1 3-59 0,-1-1-34 0,1-1-20 0,0 1-16 0,3-1-10 0,-4 1-9 0,2-1-9 0,-2 0-6 0,0 0-6 0,0 0-6 0,-2-1-3 0,2 2-3 0,-1-1-3 0,-1-1-7 0,-4 2-13 0,3-1-13 15,-3 0-13-15,3 0-14 0,-2 0-15 0,-3 1-21 0,-1 1-27 0,0 0-68 16,0 0-85-16,0 0-90 0,0 0-92 0,0 0-77 0,-1 0-67 0,-3 3-59 16,-2-1-61-16,-3 2-59 0,6 0-61 0,-4 2-22 0,-2 0-2 0,-1 2 15 15,1-1 20-15,0 1 66 0,0 1 87 0,4-2 89 0,-6 2 95 16,2-2 74-16,0 1 68 0,0 1 62 0,0-1 64 0</inkml:trace>
  <inkml:trace contextRef="#ctx0" brushRef="#br0" timeOffset="93922.55">8501 11461 270 0,'0'3'397'16,"-4"-1"62"-16,4-1 34 0,0-1 22 0,0 3 20 0,4-1 37 0,-4-1 46 15,0 1 49-15,0-2 51 0,5 1 35 0,-1-1 23 0,0 0-48 0,1 0-82 16,-3 0-106-16,5 0-116 0,-1 0-60 0,3-1-28 0,-4-1-21 0,4 1-18 16,0-1-37-16,-2-1-47 0,2 2-48 0,4-3-53 0,-4 2-32 0,2-1-28 15,-2-2-26-15,2 2-28 0,-2 0-46 0,0-1-55 0,2-1-88 0,-4 1-101 16,0-1-79-16,2 0-70 0,0 3-66 0,0-3-68 15,0 2-83-15,-3-1-97 0,3 0-41 0,0 0-17 0,-4 1 0 0,6-1 11 0,-2 1 37 16,-3-1 48-16,3 3 83 0,-4 0 99 0,4 1 76 0,-2 0 69 16,-1 0 67-16,-1 2 67 0</inkml:trace>
  <inkml:trace contextRef="#ctx0" brushRef="#br0" timeOffset="95003.09">9064 10805 147 0,'3'5'356'0,"-3"0"86"0,0 1 66 0,0 1 64 0,0 4 62 0,0 1 51 0,0-1 45 0,0 5 31 0,0 2 25 0,0 1 19 0,0 3 16 0,0 0-33 0,0 3-53 15,0 1-102-15,0 1-124 0,0 0-78 0,-3 3-55 0,3-1-54 0,-2 2-55 16,-2-1-42-16,1 1-40 0,1 1-26 0,-2-1-23 0,2-1-11 0,-1 0-13 16,-3-1-10-16,6-1-9 0,-3-2-7 0,1-1-9 0,-2-4-8 0,1 2-11 15,3-5-8-15,-2-2-8 0,2 1-5 0,-4-4-4 0,4-1-4 0,0-1-6 16,0-2-4-16,0 0-7 0,0-3-9 0,0-2-7 0,0 1-11 0,-2-3-9 15,2 2-5-15,0-4-9 0,0 0-7 0,0 0-4 0,0 0-8 0,0 0-9 16,0 0-6-16,0 0-1 0,0 0-2 0,2-4 0 0,-2 2 3 0,4-3 6 16,-4-1 5-16,2 0 5 0,1-3 7 0,1-2 7 0,-2 1 4 0,3-3 8 15,2-1 6-15,-1 1 9 0,3-4 3 0,-4 2 0 0,6 0 3 0,-2-1 3 16,0 1 2-16,2 0 1 0,2 1 1 0,-3 1-1 0,3-1 2 0,-2 2-2 16,-2 2 0-16,4-1 1 0,-2 1 1 0,-1 2 2 0,3-1 1 15,-4 3-1-15,2 0 1 0,-6 0-1 0,4 0 2 0,-1 3 0 0,-1-1 2 16,-3 2 2-16,1-1 1 0,-1 2 2 0,-3-1 1 0,3 2-1 0,-4 0 2 15,0 0 2-15,0 0 2 0,0 0 4 0,0 0-1 0,0 0 1 16,0 0-1-16,0 0 1 0,0 3-1 0,-4 2-1 0,3-2 2 0,-3 1-1 16,-1 2-2-16,1 0-4 0,-2 3 5 0,1-1 8 0,0 1-5 0,-3 0-9 15,3 1-5-15,-4-1-1 0,3 2-3 0,-3-2-1 0,4 0 1 0,0-2 0 16,-1 1-2-16,-1-2-2 0,1 0 1 0,5 0 1 0,-7 0-5 0,7-3-11 16,-3 1 1-16,2-1 7 0,-1 0 2 0,-1 2 2 0,4-4 2 0,0 2-2 15,0-3 0-15,0 3-2 0,0-3 1 0,0 2-1 0,0 1 1 0,0 0-1 16,0-2 2-16,4 2 2 0,-1 1 2 0,-1 1 1 0,2 0-1 0,-3-1 1 15,3 2-1-15,1 0 5 0,-1 0 2 0,2-1 2 0,-1 2 2 0,0-1 2 16,3-1 1-16,-3 1 0 0,0 0-2 0,1-2 1 0,1 0-2 0,-1 3 0 16,-1-4 0-16,0 1 1 0,3-1-1 0,-1-2-4 0,-3 3-10 0,1-1-10 15,4-2-15-15,-4-1-13 0,1 0-17 0,1 0-18 0,-2 0-48 16,1-1-60-16,-1-1-96 0,3 1-116 0,-3-4-80 0,0 1-64 0,4-1-81 16,-3-1-91-16,3-1-64 0,-4-2-53 0,4 0-20 0,-3 0 1 15,-1-2 11-15,4-1 12 0,-5 2 46 0,1-2 61 0,1 0 97 0,-3 1 112 0,3-2 84 16,-3 2 64-16,-3 1 81 0</inkml:trace>
  <inkml:trace contextRef="#ctx0" brushRef="#br0" timeOffset="95341.15">9568 11144 193 0,'4'-2'388'0,"1"-1"78"0,-5 0 46 0,6 1 42 0,-3-1 41 0,1 2 40 0,-2 1 43 0,3-2 30 0,-1 1 28 0,1 1 18 0,-1-2 15 0,1 0-42 0,1 1-66 16,3 0-115-16,-4 1-136 0,4 0-67 0,0 0-40 0,0 0-34 0,0 0-34 16,0 0-35-16,2 0-35 0,-2 0-26 0,2 2-24 0,2-2-13 0,-2 2-10 15,1 0-4-15,-1-1 2 0,4 1 2 0,-3 1 2 0,-1-2 5 16,2 2 2-16,-2 2 2 0,-1-3 5 0,-1 3 5 0,1-2 2 0,2 3 4 16,-5-2 5-16,2 3 4 0,-3-1 7 0,3-1 5 0,-5 2 4 0,1 0-2 15,0 1-4-15,-1-1-6 0,0 2-4 0,-3 0-6 0,3 0-7 0,-2 0-7 16,-2 1-9-16,4 1-7 0,-4-2-9 0,0 3-10 0,0-1-10 0,0-1-13 15,-4-1-10-15,4 2-9 0,0-1-4 0,0-1-9 0,-2 0-11 0,2 2-19 16,-4-4-24-16,4 2-30 0,0-1-40 0,-1-1-34 0,-3-2-36 16,4 1-28-16,0 0-27 0,-4-2-42 0,4-1-50 0,0 0-85 0,-1 0-103 15,1-3-81-15,0 0-74 0,0 0-58 0,0 0-54 0,0 0-51 0,0 0-52 16,0-6-4-16,0 0 18 0,0 0 18 0,1-3 23 0,-1 0 43 0,0 0 47 16,4-5 88-16,-4 3 101 0,4-3 84 0,-3 0 77 0,3 0 74 0,-2-1 74 15</inkml:trace>
  <inkml:trace contextRef="#ctx0" brushRef="#br0" timeOffset="95590.47">10006 11019 290 0,'0'-5'488'0,"0"1"108"0,0 1 75 16,0 3 47-16,0 0 39 0,0 0 26 0,0 0 27 0,0 0 18 0,0 0 18 15,0 1 16-15,0 2 18 0,-6-2-44 0,6 3-69 0,-3 0-138 0,-3-1-163 16,1 3-92-16,0 0-61 0,-4 2-37 0,3-1-27 0,-3 2-23 0,0 1-18 16,-4 4-14-16,3-2-13 0,-1 3-13 0,-2 0-10 0,2 2-15 0,-3 1-17 15,1-2-16-15,-1 4-15 0,-1-1-13 0,1 1-10 0,-1 0-12 16,-3 0-8-16,4 1-6 0,-1-1-8 0,1-2-5 0,-1 0-4 0,1-1-11 15,1 0-7-15,2 0-17 0,0-4-19 0,-1 1-24 0,3-2-27 0,0 1-31 16,1-1-33-16,1-1-30 0,0-2-26 0,0 0-22 0,1 0-24 0,1-3-44 16,1 0-52-16,-1 0-79 0,1-2-92 0,4-1-62 0,-2 2-50 15,2-3-51-15,0 0-53 0,0-2-56 0,0 0-56 0,0 0-15 0,0 0 7 16,0 0 16-16,0 0 19 0,2-2 42 0,2-2 51 0,-4 4 83 0,0-6 97 16,0 0 73-16,0 0 65 0,-4-1 73 0,4-1 76 0</inkml:trace>
  <inkml:trace contextRef="#ctx0" brushRef="#br0" timeOffset="98590.14">3815 12436 72 0,'1'-7'305'0,"-1"1"99"16,0-1 68-16,0 2 58 0,4-1 59 0,-4 1 62 0,0 1 48 0,0-1 39 0,0 1 31 0,0 1 29 16,0 3 18-16,0-4 16 0,0 2-71 0,0 0-107 0,0 2-99 0,0 0-85 15,0-3-61-15,0 3-46 0,0 0-50 0,0 0-53 0,0 0-40 16,0 0-35-16,0 0-23 0,0 0-17 0,0 0-11 0,0 0-10 0,0 0-5 15,-4 0-8-15,4 0-3 0,0 3-6 0,-1-1-10 0,-3-1-8 0,0 4-7 16,3-2-8-16,-3 4-7 0,4 1-8 0,-5 1-8 0,-1 1-7 16,2 4-8-16,-1 1-4 0,0 0-3 0,1 1 0 0,-1 2-5 0,1 0-7 15,-1 2-3-15,-1-1-1 0,1-1-1 0,-3 2 1 0,7-1-3 0,-5-1 1 16,3 0-2-16,-1 0-1 0,-1-1 0 0,-1-3-1 0,3 3-4 0,1-3-4 16,-2 1 2-16,0-2 5 0,3 1 2 0,-3-2 0 0,-1 0-3 0,1-2-3 15,2 1-9-15,-1-2-8 0,3 0-13 0,-2-2-16 0,-2 0-17 0,4 0-16 16,0-1-15-16,-3-2-13 0,3-1-16 0,0 0-11 0,0-1-18 0,0-2-13 15,0 0-21-15,0 0-24 0,0 0-44 0,0 0-50 0,0 0-53 0,0 0-51 16,0 0-46-16,0 0-39 0,3-2-43 0,1 1-46 0,-2-3-68 0,1 0-80 16,-3-2-39-16,6-2-20 0,-6 1 6 0,5-4 21 0,-1 0 48 0,1-3 60 15,-1 0 66-15,-2 0 67 0,1-3 59 0,3-1 57 0,-1 2 60 0,-1-1 56 16</inkml:trace>
  <inkml:trace contextRef="#ctx0" brushRef="#br0" timeOffset="99009.53">3831 12418 67 0,'4'-3'298'0,"-4"0"55"0,0 0 27 15,3 2 14-15,-3 1 14 0,2 1 22 0,2-1 27 0,-3 3 42 0,3-1 50 16,0 0 56-16,-3 2 63 0,3-1 8 0,-4 1-19 0,5 1-80 0,-1 1-109 16,-4 0-50-16,5 1-18 0,1-1-8 0,-2 2 0 0,-3 0-13 15,7 0-18-15,-7 2-36 0,5 1-43 0,1 0-55 0,-2 1-60 0,1 0-39 16,-1-1-30-16,3 3-17 0,-3 0-8 0,-3-2-7 0,5 1-3 0,-2-1-9 16,1-2-12-16,-2 3-9 0,-3-3-10 0,3-1-8 0,1 2-5 15,-1-2-2-15,-2 0-4 0,1 0 1 0,3-2-1 0,-6 1-1 0,3-1-4 16,-3 1-2-16,6-2-3 0,-6-1-5 0,0 0-5 0,0-2-7 0,0 3-5 15,0-3-10-15,3-1-11 0,-3-2-16 0,0 4-17 0,0-2-38 0,0-2-44 16,-3 3-57-16,3 0-61 0,0-2-46 0,-4 1-43 0,2-1-26 0,-1-1-21 16,1 2-10-16,-2-1-7 0,-1-1 6 0,0-1 4 0,-3-1 16 0,3 2 17 15,-1-3 35-15,-3 2 46 0,4-2 57 0,-4-2 64 0,4 1 57 0,-5 1 52 16,1-2 44-16,4 1 42 0,-4-1 44 0,4 1 46 0,-5-1 53 0,5 2 59 16,0-1 54-16,1 0 57 0,-1 0 37 0,1 1 27 0,-1 2 16 0,5-2 13 15,-4 1 1-15,4 1-3 0,0 1-9 0,-2-2-15 0,2 2-23 16,0 0-34-16,0 0-44 0,0 0-50 0,2-2-48 0,-2 1-48 0,4 0-29 15,1 1-24-15,-1-2-14 0,1 1-13 0,0-1-2 0,1-1-5 16,3 2-2-16,-4-2-1 0,4-2-1 0,0 2-2 0,-3-1-3 0,3-1-3 16,0 2-6-16,0-2-5 0,0 3-5 0,-4-3-7 0,6 2-7 0,-2-1-7 15,0 0-14-15,0 0-14 0,0 1-20 0,1-1-26 0,-3 1-57 0,2-2-71 16,0 2-80-16,0-1-83 0,0 1-69 0,0 1-58 0,-4-1-64 0,6 0-59 16,-5 2-77-16,1-2-80 0,-2 1-28 0,1 1-6 0,3-1 11 0,-4 2 22 15,1-1 54-15,1-1 69 0,-2 2 80 0,-5 0 86 0,6 2 66 0,3-2 59 16,-4 1 64-16,1 1 61 0</inkml:trace>
  <inkml:trace contextRef="#ctx0" brushRef="#br0" timeOffset="99683.64">4486 12459 289 0,'0'0'437'0,"0"-4"96"0,0 4 69 0,-4-1 57 0,4 1 53 0,0 0 38 16,0 0 27-16,0 0 18 0,-4 1 12 0,3 1 10 0,1 0 7 0,-4-1-59 16,2 1-92-16,-1-1-128 0,-1 2-145 0,2-1-90 0,-1 1-63 0,-3 1-56 15,2 2-53-15,-1 0-30 0,0 2-24 0,-1-1-11 0,-1 4-7 16,2 1-4-16,-1 0-4 0,1-1 2 0,-4 5 5 0,5-1 2 0,-1 0 7 16,-1 0 2-16,1-1 4 0,1 3 4 0,-1 0 6 0,1-1 4 0,-1-1 4 15,1 2 0-15,4-2 1 0,-2-1-3 0,-1 2-2 0,3-1-5 0,-4-2-3 16,4 0-5-16,0 0-7 0,0-1-2 0,4 0-5 0,-4-2-6 0,0 0-7 15,5 1-6-15,-5 0-9 0,4-2-1 0,1 0-2 0,-1 0 0 0,1-1-2 16,1 2 1-16,-1-3 0 0,2 2-4 0,-1-1-4 0,3-1 1 0,0 1 5 16,-2-3 6-16,2 3 3 0,0 0 3 0,0-2 3 0,2 0-4 0,-2 0-2 15,-4-1-1-15,4 0-3 0,1 0 1 0,-1-1-3 0,0 0 3 0,0 0 1 16,-4-1-3-16,4 0-7 0,-3-2-5 0,-1 2-6 0,0 0-2 0,4-3-5 16,-5 1-2-16,1 1-1 0,-1 0-4 0,-2-2-7 0,2 1-10 15,-3-1-15-15,-1 0-17 0,4 2-23 0,-4-2-30 0,0 0-30 0,0 0-32 16,0 0-28-16,0 0-33 0,0 0-31 0,0 0-75 0,0 0-90 0,0 0-96 15,0 0-99-15,0 0-96 0,0 0-95 0,0 0-68 0,0 0-56 16,0-7-7-16,0 3 15 0,0 4 24 0,0-6 26 0,4 0 30 0,-4 2 32 16,0-4 72-16,0 2 92 0,1 0 101 0,-1 2 104 0,0-2 106 0,4 0 106 15</inkml:trace>
  <inkml:trace contextRef="#ctx0" brushRef="#br0" timeOffset="108389.25">5086 12762 163 0,'0'1'453'0,"0"-1"175"0,-3 2 85 0,1-2 39 0,-2 1 22 15,4 1 12-15,0-1 13 0,0-1 9 0,0 0 13 0,0 0 6 0,0 0 10 16,0 0 7-16,0 0-107 0,0 0-161 0,0 0-168 0,0 0-176 16,0 0-79-16,0 0-39 0,0 0-19 0,0 0-13 0,0 2-7 0,0-2-3 15,6 0-3-15,-3 0 0 0,-1 0 2 0,5 0 1 0,-1-2 3 0,-1 2 4 16,0-1 7-16,3-1 8 0,-3 2 10 0,6-1 9 0,-6-1 11 0,4 1 11 16,0-2 4-16,1 1 0 0,-1 0-2 0,1 0-3 0,-1-1-5 0,4 1-4 15,-2 1-7-15,-2-2-7 0,2 1-6 0,-2 1-7 0,0-2-9 0,2 1-9 16,-2 0-9-16,4 1-8 0,-4 0-8 0,1-2-5 0,-1 1-4 0,2 1-5 15,-2-1-2-15,0-1-5 0,0 2-3 0,2-1-2 0,-5 0-3 0,3 1-2 16,0-2-3-16,0 3-4 0,0-3-2 0,-4 3 0 0,4-1-3 0,-3-1-3 16,-1 1-4-16,2 1 1 0,-1-2 0 0,-1 1-2 0,1 1-1 0,-3-2 0 15,3 0 0-15,-1 2 0 0,-1-1 0 0,-2 0-3 0,5-1-9 16,-5 2-13-16,1-1-19 0,-3 1-24 0,0 0-30 0,6-2-32 0,-6 2-32 16,0 0-32-16,0 0-26 0,3 0-27 0,-3 0-49 0,0 0-61 15,0 0-99-15,0 0-113 0,0 0-100 0,0 0-90 0,0 0-84 0,0 0-84 16,0 0-21-16,-3 2 13 0,-3 1 19 0,3-1 28 0,-3 2 25 0,-3 0 23 15,4 2 50-15,-4-2 60 0,0 4 98 0,-2 0 120 0,2-1 107 0,0 1 101 16</inkml:trace>
  <inkml:trace contextRef="#ctx0" brushRef="#br0" timeOffset="109119.7">5211 12901 150 0,'0'2'371'0,"0"-2"112"0,-2 2 53 0,2-2 22 16,0 0 13-16,0 0 7 0,2 2 13 0,-2-2 16 0,4 2 34 16,-4-2 42-16,1 0 30 0,-1 0 24 0,4 1-85 0,0-1-136 0,-3 0-115 15,3 0-107-15,-2 0-44 0,1 0-16 0,3 0-11 0,-1 2-4 16,3-2-14-16,-3 0-19 0,0 0-29 0,-1 1-34 0,1-1-26 0,4 0-20 16,-3 0-12-16,-1 0-11 0,3 0-6 0,-3 0-4 0,0 2-5 0,1-2-3 15,-3 1-5-15,-1-1 1 0,6 2-2 0,-7-2-3 0,3 1-3 0,-4-1-2 16,0 0-2-16,2 2-4 0,1-1 1 0,-3-1-4 0,0 1 1 0,4 1-1 15,-4-2-1-15,0 5 0 0,0-2 0 0,0 1-3 0,-4 0 0 0,4 1-1 16,-3 1-1-16,1 0 2 0,2 2-1 0,-4-2-2 0,-1 1 0 0,-1 1-2 16,3-1 1-16,-3 1-2 0,3-1-2 0,-3-1 1 0,1 2-1 0,1-4 1 15,-1 2-1-15,-1 0 2 0,3-1-1 0,-3-1-4 0,3 1 2 16,-3-2 2-16,1 1 1 0,1-1-2 0,3-1 2 0,-7 1 0 0,7 0 0 16,-3-2 2-16,2 0-1 0,-2-1-1 0,1 2 0 0,3-2-1 0,0 0 1 15,-2 2 0-15,2-2 0 0,0 0 0 0,0 0-2 0,0 0-2 0,0 0-1 16,0 0 1-16,0 0-1 0,0 0-2 0,0 0-1 0,0 0 2 0,0 0-1 15,0 0-2-15,0 0 1 0,0 0 1 0,0 0 1 0,2-2-2 16,1 0 2-16,-3 2 0 0,0-1-1 0,6 1-2 0,-6 0 0 0,0-1 3 16,4 1 0-16,-4 0 3 0,1 0 1 0,3 0 1 0,-4 0-1 0,4 0 1 15,-4 0-1-15,1 0 2 0,-1 0 0 0,4 0 2 0,-4 0 1 0,4 0 4 16,-4 0 1-16,1 0-4 0,3 0 1 0,-4 0-2 0,2 0 1 0,1 1 1 16,1-1 1-16,-2 0 0 0,1 1-2 0,-3-1 1 0,6 2-1 0,-2 0 1 15,-3-1-1-15,3 1 2 0,1-1 2 0,1 1-2 0,-3-1 1 0,1 2 2 16,-2 0-1-16,3-2-1 0,-1 3-1 0,1-1 2 0,-1-2-1 0,-4 2 2 15,5 0-3-15,-1-1-3 0,-2 0 2 0,1 0 2 0,-3 0 2 0,6 1 0 16,-6-2 2-16,0 1-1 0,3-1 2 0,-3 2 2 0,0-1 2 16,0-2 4-16,2 3 5 0,-2-2 4 0,0 2 7 0,0 0 9 15,-2 0 3-15,2 2 0 0,-3-2 3 0,3 1 3 0,-2 1 3 0,-2 1 4 16,1-2 5-16,-3 2 5 0,1 0 1 0,1 0 2 0,-1-1 1 0,-1 1-2 16,3 0-1-16,-6 0-2 0,3-2-1 0,1 1-2 0,0-1-2 0,-3 0-2 15,3 1-3-15,-1 0-4 0,-3-1-6 0,4-1-7 0,0 2-5 0,-4-2-5 16,5 0-7-16,-5 0-5 0,3 1-2 0,1-3-2 0,-4 3-7 0,4-1-5 15,1-2-10-15,-2 1-11 0,1-2-16 0,0 1-13 0,1 1-17 0,-1-1-19 16,1-1-15-16,2 0-17 0,-1 0-15 0,3 0-14 0,-4 0-19 0,2 0-21 16,-2 0-33-16,4 0-43 0,-3-1-66 0,1-1-78 0,2-1-60 0,0 0-50 15,0-2-41-15,0 3-34 0,0-4-47 0,0-2-54 0,0 1-54 0,2-2-58 16,1-2-13-16,-3 1 3 0,6-2 32 0,-2 0 40 0,-1 0 72 0,3 0 86 16,-6 0 74-16,5 0 62 0,-1 1 57 0,-3 1 54 0,3-1 62 0,1 0 70 15</inkml:trace>
  <inkml:trace contextRef="#ctx0" brushRef="#br0" timeOffset="111724.23">4596 12852 165 0,'-4'9'407'0,"4"0"111"0,-1 0 56 0,1 0 28 0,0-2 16 0,1 3 11 0,3 0 9 0,1 0 11 16,4 2 9-16,0 2 8 0,6 1 9 0,-1 0 14 0,1 1-110 0,5 1-158 15,2-4-129-15,-1 2-112 0,3-1-47 0,3-2-22 0,2-2-11 16,-4-1-9-16,8-1-7 0,-4-5-3 0,3 0-9 0,1-2-5 0,1-2-7 16,-1-1-9-16,1-2-6 0,-1-2-3 0,-1-2 3 0,-3 0 4 15,0 0-2-15,-2-3-7 0,-2-1-1 0,-1 0-3 0,-1-2-3 0,1 0-3 16,-4 0-3-16,-2-1-3 0,-2 1-2 0,2 0-1 0,-3-1-1 0,-3 1-1 16,-1 1-2-16,-2-1-1 0,0 2-2 0,-3 0-2 0,-1 0 0 0,-1 0 0 15,-4 1-2-15,0 1 2 0,-4-1-2 0,-1 1 1 0,1 0 1 0,-5-2 3 16,2 0 0-16,-6 0 1 0,-1-2 1 0,-1 1-1 0,-3 1 4 0,-2 0 1 15,0 0-2-15,-3 0 1 0,-4 1-1 0,2 1 1 0,-4 1-1 0,-4 0-2 16,0 1-1-16,-1 4-1 0,0-2-1 0,-2 3 1 0,-2 0 1 0,3 1 4 16,1 4 1-16,-2 1 0 0,1 1 3 0,-3 2 4 0,6 0-1 0,-3 3 0 15,6 2 1-15,-3 1 1 0,3 0 2 0,2 3 1 0,-2 1-1 0,4 1 1 16,-3 1-4-16,5 1-4 0,-1 4-1 0,5-1-4 0,-1 4-4 0,2-1-3 16,-1 4-3-16,5-2 2 0,3 3-4 0,-2-2-1 0,8 1-3 15,0-1-1-15,5 1-1 0,3-4-2 0,3 0-2 0,3 0-2 0,2-4-5 16,3-2-7-16,4-1 4 0,2-3 5 0,4-1 4 0,4-2 1 15,0-4 1-15,1 0 4 0,-1-2-2 0,7-3 1 0,-3-2 1 0,1-1-1 16,-4-1 1-16,5-3-1 0,-5-2 7 0,4-2 5 0,-4-1-1 0,-2-1-4 16,-2-2-4-16,2-3-1 0,-1 0-3 0,-3-2-1 0,1 1-4 0,-1-2-1 15,-3-2 0-15,-2 2 2 0,2-1-2 0,-6 1-3 0,1-1 0 0,-2 1 0 16,-3 0 1-16,-1 1-1 0,-3 0 0 0,1 1-1 0,-5-1 2 0,-2 1 2 16,0-1 2-16,-5 1-1 0,1-1 1 0,-5-1-1 0,2 0 1 0,-6 0-1 15,-1-2 1-15,-5 2 1 0,0-1 0 0,-1-1 0 0,-4 1 0 0,1 0 0 16,-1-1-2-16,-5 2 2 0,0 0-1 0,0 1 1 0,2 4-2 0,-7-2 1 15,5 3 1-15,-4 2 3 0,1 1 0 0,-3 1-2 0,3 0 1 16,-3 6-1-16,3-3 4 0,-2 4 2 0,1-1 1 0,0 4 1 0,4-1 0 16,1 1 3-16,-1 1 1 0,0 1 2 0,2 2 0 0,-2 0 2 0,5-2-1 15,-1 4 1-15,-2 1 1 0,3-1 0 0,4 2-2 0,-3 1-2 0,3-1-2 16,-4 2 0-16,6 2-2 0,-2-1-1 0,2 2-1 0,2 0-1 0,-2 0-1 16,7 2-4-16,-2-1 1 0,-1 0-2 0,5 1 1 0,0 0-1 15,3-1 1-15,5-1-1 0,-7 2-1 0,8-2-1 0,0-1-1 0,0 2 2 16,0-3-1-16,4 2-1 0,1-3 1 0,-1 0-2 0,1 0-2 0,1-1 1 15,3-2-1-15,0 0-1 0,0-3-1 0,0 0-2 0,2 0 0 0,0-2 0 16,1-1-2-16,-3-1-1 0,6-1-1 0,-1-2-1 0,1 1 1 0,-4-4 1 16,3 0 0-16,-1 0 0 0,1-2 0 0,-3-2 1 0,2 1 2 0,-2-3 2 15,-2 2 2-15,0-2 5 0,-4 2 2 0,1-3 2 0,-3 2 2 0,-3 1 0 16,0 1 2-16,0-2-2 0,-5 0 1 0,1 2 1 0,-7-2-1 0,2 0 4 16,0-2-2-16,-5 2 0 0,-1-1-2 0,-3 1 1 0,2-2-1 15,-6 2 2-15,2 0 0 0,0 2 2 0,2-2-1 0,-5 3 4 0,3 0-2 16,2 1 0-16,-2 2 0 0,0 0 0 0,2 2 0 0,0-1 1 0,3 1-2 15,-1 1-1-15,0 1-1 0,1 1-1 0,4-1-2 0,-3 2-2 0,1 1 1 16,3 0 1-16,0 0 0 0,0 2 1 0,1 0-1 0,0 2-1 16,-1-1-1-16,1 2 1 0,4 1-1 0,0 1 1 0,-1-1 1 0,3 4 1 15,-3-2-1-15,6 2-1 0,0-1-2 0,0 1-2 0,0 1 1 0,6-2-2 16,-1 1 0-16,-1-1 0 0,5 1 0 0,0-2-3 0,-4 0 0 0,6-2 1 16,2 1 1-16,-3-1-1 0,0-1 1 0,4 0 1 0,-1-1 0 0,1-1 0 15,1-1 1-15,-1 0-1 0,1-1 2 0,4-3 1 0,-4 0 1 0,3 0 1 16,2-1-1-16,-2-2-2 0,2-3-1 0,0 3-1 0,1-3-4 0,-1-1-7 15,0-1-8-15,0-1-11 0,2-1-21 0,1-2-23 0,-3-1-42 0,4-1-51 16,-1 0-57-16,-3-1-61 0,4-1-49 0,-4 1-46 0,3-1-33 0,-3 1-29 16,2-1-26-16,-2 1-26 0,-1 2-29 0,3-1-29 0,-6 3-50 0,3 2-55 15,-5-1 2-15,1 0 31 0,-1 4 47 0,-1 0 56 0,-3 2 49 0,0 1 42 16,0 1 36-16,-2 1 31 0,-1 1 31 0,2 1 32 0,0 0 36 16,0 3 43-16</inkml:trace>
  <inkml:trace contextRef="#ctx0" brushRef="#br0" timeOffset="114681.56">19514 11808 147 0,'-3'-2'296'16,"3"1"36"-16,0 1 12 0,0 0 7 0,0 0 3 0,0 0 1 0,0 0 5 0,0 0 6 0,0 0 6 15,0 0 7-15,-2 0-1 0,2 0-3 0,0 0-82 0,0 0-121 16,0 0-59-16,0 0-26 0,0 0-14 0,0 0 0 0,0 0 1 0,0 0 2 16,0 0 4-16,0 0 1 0,0 0 4 0,0 0 6 0,0 0 4 0,0 0 6 15,0 0 8-15,0 0 9 0,0 0 12 0,0 0 14 0,0 0 10 0,0 0 12 16,0 0 12-16,0 0 7 0,0 0 8 0,0 0 3 0,0 0 3 0,0 0 0 15,0 0-2-15,-4 0-2 0,4 0-8 0,0 0-8 0,-1 1-10 0,1-1-10 16,0 0-13-16,-4 0-12 0,4 0-12 0,0 3-11 0,0-3-8 0,0 2-10 16,-4-1-7-16,4 1-9 0,-2 0-6 0,2 0-8 0,-3 1-6 0,3-1-3 15,0-1-2-15,0 2-4 0,-2-1-2 0,2-1-2 0,0-1-4 16,-4 3-1-16,4 0-3 0,0-3-3 0,0 1-1 0,0-1-4 0,0 4-6 16,0-4-2-16,0 3-4 0,0-3-1 0,0 1-1 0,0-1-2 15,0 3-2-15,0-3-2 0,4 3-1 0,-4-3 1 0,2 0-1 0,-2 0 1 16,0 2-2-16,0-2-2 0,0 0 1 0,0 0-1 0,0 0 1 0,0 0-4 15,3 0 1-15,-3 0 1 0,2 0 0 0,2-2 0 0,-4 2 1 0,0 0-1 16,4-3 0-16,-3 2 0 0,-1-1 0 0,0 1 2 0,4-2-1 0,-2-1-1 16,-2 3 2-16,0-2-1 0,3 0 1 0,-3 2-2 0,0-1 1 0,0 2 1 15,0-3-2-15,0 3 1 0,0 0 1 0,0-3 1 0,0 3-2 0,0 0 1 16,0-3-1-16,0 3 1 0,0-3-2 0,0 3 1 0,0-1-1 0,0 1 0 16,0 0 0-16,0 0 3 0,0-3 0 0,0 3-1 0,0 0 1 0,0 0 0 15,0 0 0-15,0 0 1 0,0 0 1 0,0-3-1 0,0 3 1 0,0 0 1 16,0 0 1-16,0 0 2 0,0 0 0 0,-3-2-1 0,3 2 1 15,0 0 1-15,0 0 0 0,0 0 2 0,0 0 0 0,0-1 2 0,0 1-1 16,0 0 1-16,0 0-1 0,0 0-2 0,0 0-1 0,0 0-2 16,0 0-1-16,0 0-2 0,0 0-4 0,0 0-1 0,0 0-1 0,0 0-5 0,0 0 0 15,0 0-2-15,0 0-1 0,0 0 0 0,0 0 2 0,0 0 1 16,0 0 1-16,0 0-1 0,0 0 2 0,0 0-1 0,0 0 1 0,0 0 1 16,0 0 1-16,0 0 1 0,0 0-1 0,0 0 2 0,0 0 0 0,0 0 2 15,0 0-1-15,0 0 1 0,0 0-1 0,0 0 4 0,0 0 1 0,0 0 1 16,0 0 4-16,0 0 1 0,0 0 1 0,0 0 4 0,0 0 1 0,0 0 3 15,0 0 6-15,0 0 3 0,-2 0 1 0,2 0 4 0,0-2 1 0,-4 1 1 16,4-1-1-16,-1 0 0 0,1 2 0 0,-4-1 2 0,4 0 1 0,-4 1 0 16,4 0-2-16,-2-2-2 0,2 2-7 0,-3-1-2 0,3 1-5 15,-2-2-2-15,2 2-4 0,0 0-3 0,0 0-3 0,0 0 0 0,0 0-4 16,0 0-4-16,-4 0-5 0,4 0-8 0,0 0-8 0,0 0-10 0,0 0-9 16,0 0-10-16,0 0-14 0,0 0-17 0,0 0-23 0,0 0-31 0,0 0-43 15,0 0-51-15,0 0-56 0,0 0-58 0,0 0-46 0,0 0-42 16,0 0-35-16,0 0-35 0,0 0-35 0,0 0-41 0,0 0-46 0,0 0-49 15,0 0-24-15,0 0-11 0,0 0 25 0,0 0 43 0,0 0 53 0,0 0 56 16,0 0 51-16,0 0 46 0,0 0 41 0,4-4 41 0,-4 4 47 0,0 0 50 16,0 0 61-16</inkml:trace>
  <inkml:trace contextRef="#ctx0" brushRef="#br0" timeOffset="115042.33">19496 11779 79 0,'-2'1'256'0,"2"-1"45"0,0 0 22 0,0 0 14 0,0 0 11 0,-3 2 9 0,3-2 8 0,0 0 7 0,0 0 9 0,0 0 11 0,0 0 9 0,0 0-29 0,0 0-48 15,0 0-64-15,0 0-72 0,0 0-27 0,3 0-7 0,-3 0 2 0,0 0 7 16,2 2 11-16,-2-2 12 0,4 0 12 0,-4 0 13 0,0 1 13 0,0-1 13 16,0 2 12-16,0-2 13 0,4 1 6 0,-4-1 4 0,0 0-3 0,1 2-7 15,-1-2-9-15,0 1-9 0,0-1-11 0,0 0-11 0,0 0-16 0,0 3-17 16,0-3-20-16,0 0-15 0,0 0-22 0,0 0-19 0,0 0-18 0,0 0-12 15,0 0-11-15,0 3-8 0,0-3-5 0,0 0-8 0,0 1-6 0,0-1-7 16,4 4-6-16,-4-4-4 0,0 0-4 0,0 0-4 0,0 0-4 0,0 1-2 16,0-1-1-16,0 0-2 0,0 0-4 0,0 0-2 0,0 0-1 0,0 0-1 15,0 0 2-15,0 0-2 0,0 0 0 0,0 0 0 0,0 0-2 0,0 0 2 16,0 0 2-16,0 0-1 0,0 0 1 0,0 0-2 0,0 0 3 16,0 0 6-16,0 0-5 0,0 0-7 0,0 0-12 0,0 0-16 0,0 0-37 15,0 0-47-15,0 0-80 0,0 0-91 0,-4 0-80 0,4 0-74 0,-1-1-87 16,-3 1-95-16,4 0-78 0,-4-4-69 0,2 2-25 0,2 2-10 0,0 0 6 15,-3-2 11-15,3 2 37 0,-2-4 48 0,2 4 78 0,-4-3 92 16,4 3 80-16,0 0 73 0,0 0 88 0</inkml:trace>
  <inkml:trace contextRef="#ctx0" brushRef="#br0" timeOffset="119083.24">19628 11568 69 0,'-3'1'238'0,"3"-1"34"0,0 0 17 0,0 0 9 0,0 0 6 0,0 0 6 0,0 0 4 0,0 0 4 0,0 0 6 0,0 0 5 0,0 0 1 15,0 0-37-15,0 0-56 0,0 0-68 0,0 0-75 0,3 0-36 0,-3 0-16 16,0 0-8-16,0 0-5 0,0 0-5 0,0 0-6 0,0 0-6 0,4 2-5 15,-4-2-2-15,0 0-1 0,2 0 1 0,-2 0 2 0,0 0 0 0,0 0 5 16,0 0 2-16,0 0 4 0,0 0 4 0,0 0 2 0,0 0 7 0,0 0 4 16,0 0 4-16,0 0 7 0,0 0 2 0,0 0 3 0,0 0 4 15,0 0-1-15,0 0 2 0,0 0 0 0,0 0-1 0,0 0-3 0,0 0-1 16,0 0 1-16,0 0-4 0,0 0 0 0,0 0-6 0,0 0-5 0,0 0-1 16,0 0-3-16,0 0-3 0,0 0-3 0,0 0-3 0,0 0 0 0,0 0 1 15,0 0-3-15,0 0-1 0,0 1 0 0,0-1 0 0,0 0 0 16,0 0 1-16,0 0 2 0,0 0 0 0,0 0 3 0,0 0 3 0,0 0 6 15,0 0 3-15,0 0 6 0,0 0 7 0,0 0 6 0,0 0 11 0,0 0 6 16,0 0 10-16,0 0 6 0,0 0 12 0,0 0 8 0,0 0 8 0,0 0 10 16,0 0 7-16,0 0 5 0,0 0 7 0,0-1 6 0,0 1 6 0,0 0 1 15,0 0 1-15,0 0-1 0,0 0-4 0,0 0-1 0,0 0-8 0,0 0-6 16,0 0-10-16,0 0-10 0,0 0-8 0,0 0-9 0,0 0-12 0,0 0-11 16,0 0-10-16,0 0-9 0,0 0-8 0,0 0-7 0,0 0-6 0,0 0-6 15,0 0-2-15,0 0 1 0,0 0-2 0,0 0 0 0,0 0 1 0,0 0 3 16,0 0 1-16,0 0-1 0,0 0 1 0,0 0 1 0,0 0 3 15,0 0 3-15,0 0 4 0,0 0 0 0,0 0 1 0,0 0 1 0,0 0 0 16,0 0-2-16,0 0 2 0,0 0 1 0,0 0-1 0,0 0 2 0,0 0-2 16,0 0-2-16,0 0-2 0,0 0-2 0,0 0-5 0,0 0 1 0,0 0-4 15,0 0 0-15,0 0-4 0,0 0-1 0,0 0-4 0,0 0-1 0,0 0-4 16,0 0-2-16,0 0-2 0,0 0-2 0,0 0-2 0,0 0 0 16,0 0-3-16,0 0-2 0,0 0-2 0,0 0-1 0,0 0 1 0,0 0 1 15,0 0-3-15,0 0-2 0,0 0 1 0,0 0-1 0,0 0-1 0,0 0 0 16,0 0 0-16,0 0 0 0,0 0 2 0,0 0-1 0,0 0 2 0,0 0 0 15,0 0-1-15,0 0-1 0,0 0 1 0,0 0-2 0,0 0 0 0,0 0 3 16,0 0 0-16,0 0 3 0,0 0 0 0,0 0-2 0,0 0 1 0,0 0 2 16,0 1 2-16,0-1 3 0,0 3 6 0,0 0 3 0,-2 0 5 0,-2 3 2 15,4 0 1-15,0 0-4 0,-3 3 1 0,1 0-2 0,-2 0 1 16,4 2 1-16,-2-1-2 0,-1 1-2 0,-1-1-4 0,2-1-6 0,-1 1-3 0,-1 0-4 16,4-2-2-16,-5 0 0 0,5-2-3 0,0 2 0 0,-2-2-2 15,2 0 1-15,0 0-1 0,-4-2 1 0,4 1-1 0,0-2-2 0,0 0-5 16,0-1-5-16,0-2-7 0,0 0-7 0,0 4-13 0,0-4-11 15,0 0-22-15,0 0-22 0,0 0-49 0,0 0-61 0,0 0-63 0,0 0-64 16,0 0-58-16,0 0-54 0,4-2-41 0,-4 0-38 0,2 0-43 0,-2-1-42 16,5 0-40-16,-5-2-43 0,4-1-22 0,-4 0-18 0,3 0 28 0,-1-2 53 15,-2 1 59-15,4 0 65 0,-1-1 57 0,-3 1 53 0,2-1 48 0,-2 1 43 16,4 1 48-16,-2-2 49 0,-2 2 54 0</inkml:trace>
  <inkml:trace contextRef="#ctx0" brushRef="#br0" timeOffset="119356.96">19632 11555 156 0,'0'0'278'0,"0"0"39"0,0-1 18 0,0 1 14 0,2-1 10 0,-2 1 13 0,5 0 13 0,-5 0 18 0,4 0 20 0,1 0 22 0,1 0 24 0,-3 0-28 0,1 0-54 0,1 0-53 0,1 0-54 15,3 0-17-15,-4 0 0 0,4 1 9 0,0-1 12 0,0 1 6 0,0-1 8 16,-1 2-1-16,1 0-1 0,0 1-9 0,0-2-13 0,0 2-13 0,-4 0-10 16,4-1-13-16,0 2-16 0,-3 1-10 0,-1-2-13 0,1 1-13 0,-3-1-17 15,3 2-13-15,-3-1-14 0,-1 1-13 0,2-1-12 0,-4 0-9 0,0 1-11 16,0-2-7-16,0 3-7 0,0-3-8 0,0 3-6 0,-4-1-6 0,2 1-6 15,-1 0-6-15,-3-2-5 0,3 2-7 0,-3 0-9 0,3 2-4 0,-5-1-5 16,1-1-5-16,0 2-4 0,0-2-9 0,-4 0-9 0,2 0-15 0,0 0-16 16,0 0-28-16,-2 0-28 0,2 0-61 0,-2 0-74 0,2-2-78 15,-4 1-77-15,6-1-67 0,-2 0-59 0,2 1-61 0,-4-2-66 0,5 0-67 16,-3 0-73-16,4-1-22 0,-1-2-6 0,-1 0 17 0,7 0 26 0,-5 0 59 16,1-2 74-16,2-1 78 0,2 3 78 0,-3-3 66 0,3 3 60 0,0-4 62 15,3-2 68-15</inkml:trace>
  <inkml:trace contextRef="#ctx0" brushRef="#br0" timeOffset="121255.4">6734 12409 208 0,'0'0'503'0,"0"0"109"0,-4-1 60 0,4 1 33 16,0 0 23-16,0 0 14 0,0 0 15 0,0 0 12 0,0 1 12 0,0-1 14 15,0 0 9-15,0 0-37 0,-2 2-56 0,2-2-165 0,0 3-213 0,2 1-102 16,-2-1-59-16,0 2-28 0,0 1-20 0,4 0-11 0,-4 1-11 16,0 1-9-16,2 1-11 0,1 1-10 0,-3-1-9 0,4 1-6 0,-2 3-3 15,-2-1-6-15,0 0-3 0,3 0-4 0,-3 1-2 0,0 0 0 0,0 1-2 16,0 0-4-16,0 1-3 0,0-2-4 0,0 2-4 0,0 0-1 0,0-1-1 15,-3-1-4-15,3 1-4 0,0-2-3 0,-2-1-3 0,-2 0-3 0,4 1-3 16,0-3-6-16,-3 0-7 0,1 0-8 0,2-2-8 0,0 0-5 0,-4-3-8 16,4 1-11-16,0-3-11 0,0 2-17 0,0-4-20 0,0 0-37 0,0 0-46 15,0 0-71-15,0 0-84 0,0 0-59 0,0 0-50 0,0-4-40 0,0 0-33 16,0 0-37-16,0-2-36 0,0-3-37 0,4 0-36 0,-4-2-40 0,0-3-34 16,0 3 12-16,2-3 36 0,1-1 67 0,-3 0 81 0,4 2 64 15,-2-1 55-15,-2-1 48 0,3 1 41 0,1 4 42 0,-2-2 47 0,1 0 44 16</inkml:trace>
  <inkml:trace contextRef="#ctx0" brushRef="#br0" timeOffset="121480.29">6768 12513 207 0,'0'-5'332'0,"0"-1"34"16,0 2 21-16,0 1 16 0,4-1 20 0,-4 3 20 0,0-2 22 0,0 3 26 16,2-1 34-16,1-1 38 0,1 1 21 0,1-1 15 0,-1 1-67 0,1-1-107 15,1 1-44-15,-1 1-15 0,4 0-7 0,0-2-6 0,-3 2-9 0,6 0-12 16,-4 2-17-16,1-2-20 0,0 3-29 0,0 0-31 0,2 0-28 0,-2 0-30 16,0-1-25-16,0 5-24 0,0-3-19 0,-4 2-13 0,1-1-8 0,3 1-5 15,-6 1-7-15,3-1-2 0,-4 2-5 0,1-2 0 0,-3 3-3 0,0-2-3 16,0 2-5-16,0 0-2 0,-3 0-5 0,1 0-5 0,-2 2-5 0,-1-1-8 15,1 1-3-15,-1 0-3 0,-1 0-9 0,-3 1-8 0,0-1-11 16,4-1-13-16,-4 1-13 0,3-2-15 0,1-2-30 0,-1 1-36 0,-1-1-78 16,2-1-93-16,-1-1-82 0,3-1-75 0,1-1-74 0,-2 0-71 0,4-3-91 15,0 0-99-15,0 0-40 0,0 0-13 0,0 0-1 0,0-6 11 16,4 0 24-16,-2-1 37 0,1 1 75 0,3-2 94 0,-1-2 80 0,-1 1 77 16,5 0 74-16,-4-2 73 0</inkml:trace>
  <inkml:trace contextRef="#ctx0" brushRef="#br0" timeOffset="121737.12">7154 12276 118 0,'0'-3'339'0,"3"1"104"0,-3 2 74 0,2-1 66 16,-2 1 59-16,4 1 62 0,-1 1 36 0,-1-1 25 0,-2 1 23 16,0-1 19-16,4 2 12 0,-4 0 12 0,1-1-91 0,-1 1-131 0,0 0-111 15,0-2-101-15,0 2-73 0,4 0-62 0,-4-1-61 0,0 1-60 0,0-1-42 16,0 0-30-16,4 1-21 0,-4 0-17 0,0 0-10 0,1 0-7 15,-1 0-7-15,0 0-1 0,0 0-3 0,0 0 0 0,0 0-4 0,4 2-2 16,-4-3-2-16,0 2-1 0,0-1-4 0,0 1-5 0,0-1-8 0,0 0-8 16,0 0-19-16,0 0-23 0,-4 0-55 0,4-1-67 0,0 1-80 0,0-2-83 15,-1 2-71-15,1-1-65 0,-4 0-76 0,4 2-87 0,0-4-62 0,-4 3-59 16,4-3-20-16,0 0-3 0,-5 0 12 0,5 0 21 0,-5 1 52 0,5-1 69 16,0 0 78-16,-4 0 86 0,4 0 72 0,0 0 65 0,0 0 79 0</inkml:trace>
  <inkml:trace contextRef="#ctx0" brushRef="#br0" timeOffset="122322.14">7078 12498 305 0,'0'0'459'0,"-2"0"67"0,2 0 43 0,0 0 29 0,0 0 28 0,0 0 28 15,0 0 29-15,2 3 31 0,-2-3 27 0,0 0 21 0,0 1 10 0,3-1 2 16,-1 0-130-16,2 0-191 0,1 0-100 0,0-1-64 0,3-1-37 0,-3 1-26 16,4-1-22-16,0 1-27 0,2-3-26 0,-2 2-30 0,2-1-22 0,2-2-19 15,-3 2-14-15,0-2-9 0,0 3-5 0,3-3-2 0,-4 1-4 0,2 1-1 16,-2-2-3-16,0 2-1 0,0-1-2 0,-4 1-2 0,5 0 1 0,-5 0-4 16,0 1-2-16,1 1-2 0,-3-1-5 0,3-1-4 0,-3 2-1 15,-3-1-5-15,6 2-2 0,-6-1-2 0,0 1-4 0,0 0-2 0,0 0-8 16,0 0-12-16,0 0-15 0,0 0-14 0,0 0-28 0,0 0-33 0,0 0-75 15,0 0-97-15,0 0-84 0,0 0-80 0,0 0-65 0,-2 0-68 0,2 0-57 16,-4 1-59-16,4-1-53 0,-3 2-57 0,-3-1-17 0,1 2 1 16,1-1 20-16,-1 1 31 0,0 0 75 0,1 0 95 0,-2 1 85 0,1-1 79 15,0 1 68-15,-3 0 66 0,3-1 59 0</inkml:trace>
  <inkml:trace contextRef="#ctx0" brushRef="#br0" timeOffset="122793.55">7144 12496 246 0,'0'-1'324'0,"0"1"36"0,0 0 26 0,0 0 22 0,0 0 26 0,0 0 29 15,0 0 38-15,0 0 47 0,0 0 51 0,0 0 58 0,0 0 21 0,0 0 7 16,0 0-69-16,0 0-103 0,0 0-48 0,0 3-26 0,0-3-18 0,0 0-16 16,0 0-19-16,0 0-23 0,0 0-34 0,0 3-37 0,0-2-49 15,0 2-51-15,0 0-38 0,4-1-32 0,-4 2-20 0,0-1-15 0,0 2-12 16,0-1-9-16,0 0-6 0,0 1-6 0,0 1-6 0,0-1-6 16,0-1-6-16,0 2-6 0,0-1-3 0,0-1-3 0,0 1-5 0,0-1-7 15,0 1-4-15,0-2-4 0,0-1-2 0,0 2-4 0,0-1-1 0,0 0-3 16,0-3-4-16,0 3-4 0,0-3-2 0,0 1-4 0,0-1-5 0,-4 2-7 15,4-2-1-15,0 0 0 0,0 0-3 0,0 0-1 0,0 0-2 0,0 0 0 16,0 0 1-16,0 0 2 0,0 0 3 0,4 0 3 0,2-2 3 0,-1 1 5 16,-1-1 4-16,1-2 3 0,0 1 1 0,3-2 4 0,-3-1 4 0,4-1 1 15,-2 1 4-15,2-2 1 0,0-1 0 0,0 2 0 0,2-3-5 0,-2 3-4 16,0-2 2-16,0 2 1 0,1-1 3 0,-5 4 0 0,4-2 1 0,-4 1 2 16,1 1 2-16,-3 1-1 0,3-1 1 0,-2 3 1 0,-3 0 0 15,3-1 3-15,-4 2 4 0,0 0 8 0,0 0 2 0,0 0-1 0,0 0 1 16,0 0-1-16,0 0-1 0,0 3 0 0,0-3 0 0,0 3 0 0,0 2-1 15,-5-2-1-15,5 1 1 0,-4 0-1 0,2 3-1 0,-2-1-1 0,1 0-4 16,-3 0-5-16,3 1-1 0,1-1 2 0,-3 2 0 0,1-2 0 16,-1-1 0-16,-1 3 0 0,2-2 2 0,1 0-1 0,-3 0 1 0,5 0 1 15,-3-2-2-15,0 3 4 0,-1-3-1 0,5-1 2 0,-5 2-1 0,5-3-2 16,0 3-2-16,-4-3 1 0,4 1-2 0,0-3-2 0,0 0-1 0,0 0 0 16,0 0-1-16,0 3-1 0,0-3-2 0,4 1-2 0,-4 1-5 0,0-2-7 15,5 1-9-15,-5-1-9 0,0 1-18 0,4-1-22 0,-3 2-52 0,-1-2-59 16,4 0-79-16,1 0-86 0,-5 0-64 0,6-2-57 0,-6 2-56 0,3 0-53 15,-3 0-57-15,4 0-56 0,-4 0-50 0,0 0-41 0,0 0-4 0,0 0 13 16,0 0 45-16,0 0 60 0,0 0 79 0,0 0 82 0,0 0 69 0,0 0 55 16,0 0 55-16,0 7 57 0,-4-3 59 0</inkml:trace>
  <inkml:trace contextRef="#ctx0" brushRef="#br0" timeOffset="122951.25">7224 12667 37 0,'-5'3'304'0,"-3"2"75"0,7-2 46 0,-7 1 40 0,7 1 44 0,-3-1 50 0,4 1 55 0,-2 1 53 0,-1-2 52 0,3 1 33 0,-4-1 28 0,2 1-11 0,2-1-30 0,-4 1-94 0,4-1-129 0,-1 1-70 0,-3-1-45 0,4 1-37 16,-4-1-43-16,4 0-50 0,0 0-54 0,-1 0-55 0,-3-1-51 0,4 0-39 0,0 0-38 0,0-2-38 0,-2 3-43 0,2-1-76 0,0-3-94 0,0 0-83 0,0 3-77 16,0-3-68-16,2 1-58 0,-2 1-72 0,4-2-75 0,-4 0-65 0,1-2-63 15,3-1-21-15,1-1-5 0,-1-1 15 0,2-1 30 0,3 0 68 0,-4 0 86 16,0 0 78-16,3-1 77 0,-3 0 66 0,4 2 60 0,-3 0 71 0</inkml:trace>
  <inkml:trace contextRef="#ctx0" brushRef="#br0" timeOffset="123107.66">7291 12694 39 0,'0'2'287'0,"0"-2"92"0,0 2 57 15,2 2 36-15,-2-1 42 0,0-2 38 0,0 2 46 0,0 0 49 0,0 0 34 16,0 0 27-16,0 0 18 0,0 0 14 0,3 0-69 0,-3 0-110 0,0 0-96 16,0-2-90-16,0 3-54 0,0-4-38 0,4 3-40 0,-2-2-43 15,-2 1-66-15,3 1-78 0,-3-2-96 0,6 2-98 0,-6-1-85 0,4-2-76 16,-3 2-68-16,3-2-58 0,0 2-69 0,-4-2-78 0,0 0-68 0,0 0-64 16,1-2-27-16,5 0-12 0,-3-1 17 0,3 0 26 0,-6 0 58 0,7 0 73 15,-5 0 65-15,3-1 65 0,-1 3 59 0,1-2 53 0,4 0 70 0</inkml:trace>
  <inkml:trace contextRef="#ctx0" brushRef="#br0" timeOffset="123283.35">7410 12687 49 0,'0'0'328'0,"0"0"79"16,0 0 44-16,0 0 38 0,0 0 33 0,0 0 47 0,0 0 53 0,0 3 51 0,0 0 47 15,0 0 33-15,0-1 23 0,0 0-14 0,0 1-35 0,0 0-108 16,0 0-146-16,0 0-75 0,0 0-44 0,0-2-38 0,0 3-33 0,0 0-45 16,0-1-55-16,0 0-56 0,0 0-55 0,4-2-54 0,-4 4-52 15,0-3-76-15,0 1-86 0,2 0-83 0,-2-2-79 0,0 2-74 0,0-3-74 16,0 0-99-16,0 0-110 0,0 0-49 0,0 0-22 0,0 3-6 0,0-3 4 15,0 0 18-15,0 0 26 0,0 0 64 0,5-1 83 0,2-1 74 0,-1-1 79 16,-1 2 72-16,1-2 76 0</inkml:trace>
  <inkml:trace contextRef="#ctx0" brushRef="#br0" timeOffset="124287.64">7958 12216 82 0,'0'0'319'0,"0"0"73"16,-1-2 47-16,1 2 44 0,-4 2 41 0,0-1 52 0,4 1 58 0,-5-1 50 16,5 2 46-16,-5 0 32 0,5-1 24 0,-4 0-22 0,2 3-37 0,-2-2-91 15,-1 2-120-15,1 0-65 0,3 2-44 0,-7-1-39 0,7-1-35 0,-3 5-46 16,-1-1-48-16,1 0-40 0,-2 1-32 0,1 1-20 0,1-1-12 0,-1 2-2 15,1 0 2-15,-1 0 2 0,0 2-1 0,1-1 5 0,2 1 7 16,-1-2 5-16,-3 1 3 0,2 2-3 0,-1-3-4 0,1 2-5 0,3-1-11 16,-3 1-10-16,4-1-11 0,-2-1-12 0,-1 0-14 0,3 2-13 0,0-2-13 15,0 1-12-15,0-1-9 0,0 0-9 0,0 2-6 0,0-2-10 0,5 0-6 16,-5 0-10-16,4 0-8 0,1-2-18 0,-1 1-21 0,-3-1-24 0,5-1-28 16,3 0-24-16,-5 0-24 0,5-3-22 0,-4 2-23 0,4-3-47 0,0 2-56 15,0-3-100-15,-2 1-122 0,2-2-76 0,4-1-59 0,-2-2-53 0,3 2-53 16,1-4-54-16,-2 2-54 0,1-2-11 0,0-1 6 0,1-2 16 15,-1 2 19-15,5-1 45 0,-3-1 56 0,-2-1 104 0,1 2 119 0,-3-1 87 16,6 1 62-16,-1-1 71 0,-3 1 73 0</inkml:trace>
  <inkml:trace contextRef="#ctx0" brushRef="#br0" timeOffset="124840.04">8458 12634 91 0,'-4'-3'407'0,"4"3"202"15,0 0 94-15,-2-1 47 0,2 1 22 0,0 0 14 0,0 0 10 0,0 0 12 0,0 0 11 0,0 0 11 16,0 0 11-16,6 0 7 0,-3 0-77 0,3 0-121 0,-5 0-178 0,9 0-202 16,-1 0-93-16,0 0-42 0,1-2-17 0,3 1-5 0,-2 1-4 0,3-4-4 15,1 4-7-15,-1-2-8 0,1 0-6 0,1 1-5 0,-1-2-10 0,-1 0-13 16,1 1-2-16,-5-1 3 0,5 0 0 0,-1 2-1 0,-5-2-7 0,4 0-8 15,-2 1-5-15,-2-1-8 0,2 2-4 0,-4-1-3 0,0 1-4 0,2-1-7 16,-3 0-13-16,1 1-16 0,-2 1-16 0,-3-1-17 0,5-1-17 0,-5 2-18 16,-2 0-20-16,4 0-25 0,-4 0-62 0,0 0-77 0,0 0-94 0,0-1-100 15,0 1-91-15,0 0-88 0,0 0-92 0,0 0-93 0,0 0-31 0,0 0-7 16,0 0 6-16,-4 3 11 0,2-1 20 0,-1 2 22 0,-3 0 60 16,1 1 79-16,-4-1 95 0,5 0 99 0,-5 4 93 0,4-2 88 0</inkml:trace>
  <inkml:trace contextRef="#ctx0" brushRef="#br0" timeOffset="125310.93">8535 12798 193 0,'0'0'323'0,"0"0"43"0,0 0 20 0,0 0 13 0,4 1 7 16,0 1 6-16,-3-1 2 0,3 1 4 0,1-2 9 0,-1 1 8 0,2-1 12 15,-1 0-48-15,0 0-75 0,3 0-85 0,-3 0-94 0,0 0-42 0,1 0-19 16,1 2-11-16,-1-2-10 0,-1 1-2 0,-1-1-3 0,-3 1-4 0,5 3-6 15,-3-3-9-15,1 2-8 0,-2 0-2 0,-2 0 0 0,3 2 7 16,-3-3 12-16,-3 5 15 0,3-4 13 0,-2 3 26 0,-2 0 25 16,1-2 25-16,1 2 26 0,-2 0 24 0,-1 0 24 0,0 0 15 0,1-2 16 15,-1 3 0-15,-1-3 1 0,2 2-9 0,-1-3-8 0,1 2-15 0,-1-2-12 16,1 1-26-16,3-1-28 0,-3-1-28 0,4 0-26 0,-2 2-25 0,2-4-23 16,0 0-16-16,0 0-12 0,2 1-9 0,2 1-4 0,-3-1-4 0,3-1-2 15,1 2-1-15,1-2-1 0,3 1 4 0,0-1 2 0,0 0 3 0,0 0 2 16,2-1 2-16,2-1 2 0,-3 1 3 0,3 1 3 0,-2-2 2 0,-2 1-1 15,2-1 5-15,-2 0 2 0,0 1 1 0,0 1 0 0,2 0 0 0,-4 0 2 16,-2 0 1-16,1 0 2 0,-1 1 1 0,-1 1 0 0,1 0 1 0,-1 1 1 16,-2-2 1-16,1 2 0 0,-3 0 3 0,2 1 1 0,-2 0 4 0,0 0 1 15,0 1 3-15,0-1 3 0,-2 2 3 0,2 0 1 0,-3 0 2 0,1-1 0 16,-5 1-1-16,5 1-4 0,-7-1-1 0,5 0-3 0,-1 0-1 0,-4 0-4 16,3 0-5-16,-3 0-4 0,4-2-5 0,-4 3-5 0,0-1-6 15,3-2-6-15,-3 1-5 0,0-1-7 0,4 1-7 0,-4-2-11 16,2 0-14-16,-1-1-11 0,-3 0-13 0,6 1-11 0,-4-1-13 0,4-2-13 15,-3 0-21-15,3 0-25 0,-4-2-64 0,3 1-79 0,1-3-81 0,1 0-82 16,-1 0-61-16,1-2-54 0,3-2-56 0,-3-1-57 0,4 0-64 0,-5-4-66 16,5 1-25-16,0-2-5 0,0 1 16 0,0-2 21 0,3 0 62 0,-1 1 81 15,-2-2 81-15,4 0 85 0,-3 5 66 0,3-3 62 0,-4 0 65 0,5 1 69 16</inkml:trace>
  <inkml:trace contextRef="#ctx0" brushRef="#br0" timeOffset="125792.03">8653 12066 234 0,'4'-2'339'0,"-4"2"41"0,0 0 29 0,1 0 26 0,-1 0 34 0,0-2 39 0,0 2 59 0,0 0 68 15,0 0 51-15,0 0 50 0,0 4 13 0,4-1-3 0,-4-2-84 0,0 2-123 16,0 0-59-16,0 1-33 0,-4 1-20 0,4 1-19 0,0 0-24 15,0 2-28-15,0-1-49 0,-1 2-64 0,1 0-45 0,-4 2-39 16,4-1-21-16,-4 1-13 0,4 0-7 0,0 2 2 0,-1-1 0 0,-3 0 2 16,4 0-1-16,0 0 4 0,-4 0-3 0,2 1-2 0,2-1-2 0,0 2 3 15,-3-1-3-15,3-1-3 0,0 0-4 0,-2 0-3 0,-2 0-4 0,4 0-8 16,0 0-4-16,-3-2-9 0,3 3-8 0,-2-3-6 0,2 1-8 0,0-1-7 16,0-1-9-16,0 2-3 0,-4-2-6 0,4 0-5 0,0 0-6 0,0 0-4 15,0-2-7-15,0-1-10 0,-1 0-19 0,1 0-25 0,0 0-33 0,-4-1-37 16,4-1-31-16,0 1-31 0,0-2-36 0,0-1-41 0,0 2-100 0,0-3-124 15,4 2-108-15,-3-1-100 0,-1-2-117 0,0 0-125 0,4 1-42 0,-4-1-7 16,5 0 19-16,1 0 30 0,-1-1 28 0,3-1 28 0,-3 1 37 16,0-2 41-16,1 1 98 0,3 0 126 0,-4 1 108 0,4 0 102 0</inkml:trace>
  <inkml:trace contextRef="#ctx0" brushRef="#br0" timeOffset="126231.27">9286 12739 319 0,'0'2'520'0,"0"-2"102"0,0 3 57 0,0 1 38 0,0-2 30 0,0 1 22 0,0 1 22 0,0-1 17 0,0 0 14 0,0 0 12 0,0 0 13 0,0 1-58 0,0 0-83 16,0-1-156-16,0 0-192 0,0 0-91 0,0 0-51 0,0-1-32 0,0 2-22 15,0-1-16-15,0-3-13 0,0 1-7 0,0 4-6 0,0-2-3 0,0-1-4 16,0 2-2-16,0-1-3 0,0 0-1 0,0 0-2 0,0 0-3 0,0 0 2 15,0 1-3-15,0 1-2 0,-4-2-7 0,4 3-7 0,0-2-8 0,0 2-9 16,-1 0-7-16,-3 2-11 0,0-1-9 0,-1 0-8 0,3 1-17 16,-1 1-19-16,-3 0-28 0,2 0-32 0,-1 0-32 0,0 0-33 0,-3 0-27 15,3 0-26-15,0-1-42 0,1-1-49 0,-2 1-90 0,1-1-112 16,0 1-87-16,-3-3-79 0,3 2-90 0,0-3-93 0,-1 2-48 0,2-5-22 16,-1 3 5-16,1-3 19 0,4-1 21 0,-1 2 22 0,1-2 38 0,0 0 50 15,-6-2 88-15,6 2 114 0,-3-1 89 0,3 1 82 0,0 0 100 0</inkml:trace>
  <inkml:trace contextRef="#ctx0" brushRef="#br0" timeOffset="127157.22">9711 12532 76 0,'0'0'312'0,"0"0"84"0,0 0 45 0,0-2 29 0,0 2 31 0,0-2 35 0,0 2 43 0,0 0 52 0,4-2 42 16,-1 2 40-16,-1-1 22 0,2-1 18 0,-2 2-80 0,1 0-119 0,3-1-91 16,-3-1-75-16,3 2-41 0,-3 0-24 0,3 0-26 0,-1 0-31 0,1 0-41 15,-3 2-45-15,6-1-42 0,-3 2-36 0,-1-1-20 0,0 0-12 0,3 2-10 16,-3 0-4-16,1 1-5 0,-1-1-2 0,-1 1-2 0,-1-1-7 15,3 2-4-15,-5 0-4 0,-1 0-4 0,4 2-4 0,-4-1-3 0,0 2-1 16,0-2-5-16,0 3-6 0,-4-2-2 0,3 5-1 0,-5-3-3 0,-1 2-4 16,2-1-1-16,-1 0 5 0,-3 2-1 0,0-1-1 0,0-2 1 0,2 1 1 15,-2-1-2-15,0 1 1 0,0-3-1 0,0 2 4 0,0-3-2 0,1 1-2 16,1-2 2-16,-4-1 5 0,6 2 2 0,-2-3 4 0,-1 1 2 0,1-1 7 16,2-1 1-16,1 0 1 0,-1 0 2 0,3-1 2 0,-2-1 1 0,-1 1 1 15,5-2 2-15,0 1 3 0,0-1-4 0,0 0-5 0,0 0-5 16,0 0-4-16,0 0-3 0,0 0-3 0,0-3-1 0,5 2-2 0,-5-1-2 15,6 1 1-15,-3-1-2 0,6 1-2 0,-3-2 1 0,-1-1 1 0,4 2 1 16,0-1 4-16,2-2-2 0,-2 1 1 0,0-1-2 0,2 1-2 16,-2-1 0-16,4 1-2 0,-4-2 2 0,2 1-1 0,-2 1 1 0,0-3 0 15,0 3-2-15,-2 0-2 0,2-1-1 0,0 1-1 0,-4-1-3 0,5 1-4 16,-5-1-8-16,2 2-11 0,-1 0-11 0,-5 0-14 0,7 0-24 0,-7 0-27 16,3 0-54-16,2 0-65 0,-6 2-70 0,5-3-74 0,-5 2-61 0,4 0-50 15,-4-1-39-15,1 0-34 0,3 0-33 0,0 0-33 0,-3 0-31 0,-1 0-32 16,0 3-28-16,0-4-24 0,4-1 28 0,-4 1 53 0,4-1 68 0,-4 2 75 15,1-1 55-15,-1-1 51 0,4 2 43 0,-2-1 40 0,2-1 40 0,-1 2 41 16,-1-1 46-16</inkml:trace>
  <inkml:trace contextRef="#ctx0" brushRef="#br0" timeOffset="127458.23">9962 12579 223 0,'0'-2'289'0,"4"-1"29"0,-2 2 21 0,-2 1 18 16,4 0 15-16,-4 0 15 0,1 1 21 0,-1 2 15 0,4-1 32 16,-4 1 37-16,0-1 21 0,4 3 13 0,-4 0-34 0,1-1-56 0,-1 2-19 15,0 2-6-15,4-2-5 0,-4-1-6 0,0 3-6 0,2 0-10 0,1-1-11 16,1 2-13-16,-2-1-27 0,1-1-31 0,3-1-44 0,-2 2-43 15,1-2-40-15,-1 0-40 0,1 0-28 0,0-2-25 0,1 1-14 0,3-1-10 16,-4-3-7-16,4 3-8 0,-3-3-4 0,3 1-4 0,-4-2-5 0,4-2-3 16,0 1-3-16,-3-3-2 0,3 2-1 0,0-3-1 0,-4 1-4 0,4-3 1 15,-3 3-2-15,1-3-2 0,0-1-1 0,-3 2 3 0,1-1 0 0,1 0-1 16,-3 0 4-16,3 1 4 0,-3 0 2 0,-3 0 3 0,4 0 0 0,-4 1-3 16,0 1 0-16,-4 0 2 0,4-1 1 0,-3 0 0 0,3 1-2 0,-6 1 1 15,3-1-2-15,1 1-2 0,-2-2-2 0,-1 2-5 0,1 0-3 0,-1 0-5 16,-1 0-2-16,1 0-4 0,-2 2-4 0,5-3-3 0,-4 3-10 15,-1 0-11-15,2-1-15 0,3 2-18 0,-5-1-39 0,5-1-48 0,-3 2-75 16,1 0-85-16,0-1-69 0,-1 1-62 0,5 0-62 0,0 0-58 0,-6 0-80 16,6 0-87-16,0 0-45 0,0 0-27 0,0 0-2 0,0 0 7 15,0 0 36-15,0 0 48 0,0-3 73 0,0-4 84 0,6 5 72 0,-3-3 61 16,-1 2 65-16,6-1 61 0,-7-1 84 0</inkml:trace>
  <inkml:trace contextRef="#ctx0" brushRef="#br0" timeOffset="127787.06">10429 12370 165 0,'0'0'290'0,"6"0"48"16,-3 2 29-16,-1-1 28 0,5 2 26 0,-5 0 34 0,2 2 40 0,1-2 50 15,-1 0 60-15,-2 1 54 0,1 0 58 0,3 1-18 0,-3 1-51 0,-1-1-61 16,2 1-65-16,-1 1-31 0,-1 1-17 0,2-1-19 0,1 2-21 15,-1-1-24-15,-3 2-32 0,3-1-42 0,-4 2-44 0,6-1-40 0,-6 1-36 16,3-1-18-16,-3 0-12 0,2 1-8 0,-2 3-8 0,-2-4-7 0,-1 4-8 16,3-2-3-16,-2 1-6 0,-2 1-2 0,-1-1-9 0,-3 1-7 0,3 0-9 15,0 2-18-15,-4-3-20 0,3 2-16 0,-3-2-14 0,0 3-12 0,0-1-7 16,-2-2-10-16,2 0-8 0,0 1-19 0,-2 0-16 0,2-2-26 0,0 0-29 16,0 0-30-16,-2-2-26 0,-3 1-29 0,5 1-30 0,-2-3-65 0,-2 0-87 15,2 0-99-15,-1-2-105 0,3 1-97 0,-2-2-90 0,2-1-85 0,-2-1-82 16,-2-1-23-16,8-2 8 0,-4 1 17 0,3-2 22 0,1-2 26 15,-4 1 26-15,5-2 68 0,-1-2 83 0,-1 2 101 0,3-1 107 0,-3 1 99 0,3 0 93 16</inkml:trace>
  <inkml:trace contextRef="#ctx0" brushRef="#br0" timeOffset="127932.5">10185 12919 79 0,'-4'2'99'0,"4"-2"-33"0,0 0-36 16,-3 0-15-16,3 0-9 0,0 0-3 0,0 0-2 0,0 0-1 0,-6-2 0 15,1 2 0-15,5 0 0 0,-4-3-52 0,4 3-74 0</inkml:trace>
  <inkml:trace contextRef="#ctx0" brushRef="#br0" timeOffset="129700.34">6296 14004 165 0,'-3'-2'462'0,"1"1"189"0,2 1 90 0,0-2 43 0,0 2 24 0,0 0 15 0,0 0 11 0,0 0 15 0,0 0 10 16,0 0 13-16,0 0 14 0,0 0 10 0,0 0-103 0,0 0-158 0,0 0-176 16,0 0-185-16,0 0-83 0,0 0-41 0,0 0-24 0,0 0-17 15,0 0-13-15,0 0-12 0,0 0-13 0,0 0-12 0,0 0-14 0,0 0-14 16,0 0-17-16,0 3-20 0,2-1-23 0,1-1-25 0,-3 2-25 0,0-2-25 15,4 3-61-15,-2 0-77 0,1-1-101 0,-3 3-115 0,0-1-105 0,6 1-107 16,-6 0-92-16,0 0-94 0,0 0-32 0,0 1-9 0,0-1 9 0,0 2 15 16,0-1 22-16,-4 1 23 0,2-2 63 0,2-1 75 0,-3 2 103 0,1 0 114 15,-2-1 109-15,1 0 105 0</inkml:trace>
  <inkml:trace contextRef="#ctx0" brushRef="#br0" timeOffset="129847.77">6226 14230 91 0,'-2'4'410'0,"-2"1"109"0,-1 0 70 0,1-1 59 0,4 0 51 15,-5 3 34-15,5-3 29 0,-4 2 18 0,2-1 16 0,-1-1 8 16,1 1 4-16,-2-1-29 0,4 0-41 0,0 0-147 0,-3 0-193 0,3-1-116 16,0 0-75-16,0 0-78 0,0 0-77 0,0 2-91 0,0-4-97 0,3 2-95 15,-3 0-85-15,4 0-72 0,-2-2-58 0,1 3-61 0,3-1-65 0,-1-2-78 16,-1 1-87-16,-4-2-33 0,5 0-13 0,4-2 13 0,-3 1 23 16,3-2 54-16,-4-2 69 0,4 2 74 0,-3-1 74 0,3-2 59 0,0 1 56 15,0 1 60-15,0-1 63 0</inkml:trace>
  <inkml:trace contextRef="#ctx0" brushRef="#br0" timeOffset="129990.2">6378 14265 290 0,'3'0'434'0,"-1"0"94"0,2 1 68 0,-1 1 55 0,-1 0 49 16,2 2 32-16,-4 0 27 0,0-1 21 0,0 2 19 0,1-1 13 0,-1 1 6 16,0 1-61-16,4 0-96 0,-4 0-129 0,0 0-143 0,0-2-91 0,0 2-68 15,0 0-58-15,0 0-55 0,0 0-51 0,0-1-47 0,4-1-85 0,-2 1-103 16,-2-1-105-16,3-1-102 0,-1 2-103 0,5-2-101 0,-5 0-90 16,-2-3-86-16,7 1-38 0,-1-1-17 0,-1 0-5 0,1-1 2 0,3-1 16 15,-4 1 21-15,2-2 65 0,-1 0 80 0,-1-1 94 0,4 2 96 16,-3-1 101-16,3 1 98 0</inkml:trace>
  <inkml:trace contextRef="#ctx0" brushRef="#br0" timeOffset="131196.35">7434 13830 154 0,'0'0'400'0,"0"0"79"0,0 0 38 0,0-5 27 0,5 4 21 0,-5-1 27 15,4 2 31-15,-4 0 30 0,5 0 31 0,-1 0 22 0,-2 2 17 0,1-2-28 0,3 1-50 16,-1 1-123-16,-1-1-154 0,1 1-72 0,1 1-32 15,1-2-25-15,-5 4-17 0,3-3-26 0,-1 3-28 0,1 0-27 0,-1 1-26 0,1 0-18 16,-1 1-13-16,-2-1-9 0,-2 2-9 0,3 1-7 0,-3 0-7 0,0 0-7 16,-3 1-5-16,3-1-1 0,-6 3-1 0,6-2-2 0,-5 1-3 15,1 0-2-15,-1-1-1 0,1 1-3 0,-1-1-4 0,-1 1-5 0,1-2-2 16,-2 0-2-16,1-2-1 0,1 1-1 0,-1-1-1 0,3-1-1 0,-3-2 1 16,3 3-1-16,-3-3 1 0,1 1-2 0,1-3-2 0,2 3-1 0,-5-2 0 15,5-1 2-15,-1 1-1 0,3-2 1 0,-2 1-1 0,-2-1 2 0,4-1 2 16,0 1-4-16,0-1 1 0,0 0-1 0,0 0 1 0,0 0-1 0,0 0-1 15,0 0 0-15,0 0-1 0,0 0-2 0,0 0-2 0,0 0-2 0,0 0-1 16,0 0-1-16,0-1-1 0,4 0-1 0,-2-1 2 0,-2 2 0 0,3-1 0 16,3-1 2-16,-1 1-1 0,-1 1 2 0,1-2-1 0,1 1 1 15,3-1 0-15,-4 1 0 0,4-1 1 0,0 0 1 0,-3 2 1 0,3 0 0 16,0-1 0-16,0 1-2 0,0 0 1 0,-2 0-2 0,2 0 0 0,0 1 1 16,0-1 1-16,0 2 1 0,-3 0 1 0,3-1 2 0,-4 1 0 0,4-1 2 15,-5 1 2-15,1-1 2 0,1 2 3 0,-1 0 3 0,-1-2 3 0,-2 3 3 16,1-1 6-16,3 0 6 0,-3 0 6 0,-3 1 6 0,4 1 6 15,-2-1 5-15,-2-1 7 0,0 3 6 0,0-2 3 0,0 3 6 0,-2 0 4 16,-2-1 8-16,1 2 5 0,1-1 1 0,-2 1 5 0,-1-1-1 0,1 1 1 16,-1 1-3-16,-4-2 1 0,3 1-1 0,3-1 1 0,-5 1-1 0,1-1 1 15,2 0-4-15,-1 0-4 0,1-3-3 0,-4 2-7 0,5 0-3 0,-1-1-7 16,1-2-3-16,-1 0-2 0,1 0-4 0,2-2-1 0,-1 0-3 0,1 1-5 16,-2 0-1-16,1-1-1 0,1 1-4 0,2-1 0 0,-4 1-1 0,4-2-2 15,0 0 2-15,-5 1 0 0,5 1 1 0,0-2 2 0,-4 1-1 0,2-1-1 16,2 0 0-16,-3 2 0 0,1-2 3 0,-2 1 2 0,1-1 1 15,3 0 1-15,0 0 0 0,-6 1 2 0,6-1-1 0,-5 2 1 0,5-2-4 16,0 0-2-16,-4 2-1 0,2-2-5 0,-1 1-1 0,3-1-8 16,0 0-1-16,-4 0-8 0,4 0-3 0,0 0-4 0,0 0-3 0,0 0-5 15,0 0-1-15,-2 0-3 0,2 0-3 0,0 0-3 0,0 0 1 0,0 0-2 16,0 0-2-16,0 0 2 0,0 0-7 0,0 0-9 0,0 0-14 0,0 0-16 16,0 0-21-16,0 0-24 0,0 0-28 0,0 0-33 0,0 0-36 0,0 0-40 15,0 0-32-15,0 0-32 0,0 0-24 0,0 0-21 0,-3 0-25 0,3 0-26 16,0 0-56-16,0-1-72 0,-2-1-56 0,2 2-49 0,-4-2-26 0,4 0-12 15,0-3-7-15,0 1-10 0,0-1-17 0,0-1-26 0,0-1-32 0,0-1-36 16,0-1 4-16,4 0 22 0,-4 0 65 0,2-2 85 0,-2 4 77 0,0-4 71 16,0 4 56-16,0-3 46 0,0 1 44 0,3 0 48 0,-3 0 52 0</inkml:trace>
  <inkml:trace contextRef="#ctx0" brushRef="#br0" timeOffset="131652.66">7416 13933 72 0,'0'0'256'0,"0"0"47"0,0 0 26 0,0 0 21 0,0-3 14 0,0 3 17 0,0 0 15 0,-2 0 13 0,2 0 17 16,0 0 16-16,0 0 18 0,0 0-22 0,0 0-36 0,-4 0-63 15,4 0-78-15,-3 0-38 0,3 2-23 0,-2-1-16 0,-2 0-11 0,4-1-16 16,-1 2-12-16,-3 0-15 0,4-1-11 0,-4 1-12 0,4 1-11 16,-2-3-11-16,-1 1-7 0,3 2-6 0,0-1-1 0,-4-1 3 0,2 0 3 15,2-1 9-15,0 4 14 0,0-4 16 0,-3 3 18 0,3 0 17 0,3 0 18 16,-3 1 10-16,0 1 7 0,2 1 4 0,2 0 4 0,-1 1 1 0,3 2-5 15,-2-2-1-15,1 4-4 0,0 0-11 0,1-1-9 0,-1 1-15 0,2-1-13 16,-1 1-17-16,3-1-18 0,-4 1-12 0,1-1-8 0,3 1-13 0,-4-2-9 16,4 0-9-16,-3-2-6 0,1 2-7 0,-2-1-7 0,1-1-1 0,-1-1-1 15,-1 1-7-15,1-2-5 0,1 1-4 0,-3 0-1 0,3-3-3 0,-6 2-3 16,5-2-1-16,-5 1-2 0,4-2-6 0,-4-1-6 0,3 2-11 0,-3-3-10 16,2 0-19-16,-2 0-26 0,0 0-45 0,0 0-57 0,0 0-64 15,0 0-71-15,0 0-55 0,0 0-50 0,0 0-40 0,0-3-34 0,0 0-35 16,0-1-34-16,-2-2-26 0,2 0-22 0,-3-2-30 0,3 0-30 0,-4 0 10 15,2-3 30-15,-1 1 52 0,-1-1 66 0,-1 1 51 0,3-1 50 0,-2-1 40 16,-1 0 34-16,1 0 38 0,-1-2 40 0,1 3 34 0,-1-3 39 16</inkml:trace>
  <inkml:trace contextRef="#ctx0" brushRef="#br0" timeOffset="131833.7">7459 13941 166 0,'-2'-11'311'0,"-1"1"51"0,3 1 31 0,-2 3 19 0,-2 0 14 16,4 3 15-16,0 0 17 0,0 3 23 0,0 0 28 0,0 0 29 0,0-3 33 16,0 3-9-16,0 0-27 0,0 0-52 0,0 0-59 0,0 0-26 0,4 1-14 15,-2 2-4-15,1 0-4 0,3 2-8 0,-3-1-8 0,3 4-17 0,-1-2-22 16,1 1-26-16,-3 2-29 0,3 0-42 0,-1 2-46 0,2-2-40 0,-1 3-38 15,-1-2-22-15,1 1-18 0,-1-1-15 0,4 1-18 0,-5 1-21 0,5-2-24 16,-4 1-45-16,4-1-54 0,-3 1-87 0,3-2-103 0,0 0-90 0,0-2-81 16,-2-1-119-16,2 0-130 0,4 0-61 0,-4-2-29 0,-2 0-8 15,6-3 0-15,-2 1 11 0,-2-2 13 0,3-2 38 0,-4 1 51 16,4-1 83-16,-3 0 100 0,2 0 90 0,-2-1 81 0</inkml:trace>
  <inkml:trace contextRef="#ctx0" brushRef="#br0" timeOffset="132323.31">8139 13991 103 0,'-2'-1'540'0,"2"1"131"0,0 0 57 16,-3-1 26-16,3 1 9 0,0 0 9 0,0 0 7 0,0 0 7 15,0 0 10-15,0 0 10 0,3 1 14 0,-1 0-15 0,-2-1-25 0,6 2-199 16,-3 0-281-16,3-2-125 0,-3 1-60 0,3 1-23 0,-1-1-8 0,1 1-8 16,3-1-7-16,-2 2-7 0,0 0-8 0,0-2-11 0,-1 3-10 0,3-1-6 15,-4 0-6-15,4-2-1 0,-3 4-5 0,-1-3 3 0,-1 3 4 0,1-2 1 16,-1 2 1-16,-2-1 3 0,1 1 4 0,-3-1 2 0,2 1 2 16,-2 1 1-16,-2 0 3 0,2 1 0 0,-3-1 1 0,3 3 2 0,-6-1 3 15,3 1 0-15,-3 0 2 0,1 1 2 0,1-1 5 0,-1 0 3 0,-4 0 3 16,3 0 5-16,1-1-1 0,-1-1 0 0,-1 1 0 0,2-2 1 0,-4 0 1 15,3 0 0-15,1-2-1 0,1-1 1 0,-1 1 0 0,-1 0-2 0,3-1-5 16,1 0-2-16,-2-2-3 0,1 1-4 0,3-1-3 0,0-1-1 0,0 0-1 16,-2 0-4-16,2 0-5 0,0 0-3 0,0 0-1 0,0 0-4 0,0 0-5 15,0 0-5-15,0 0-3 0,0 0-4 0,0 0-5 0,0 0-2 0,0 0-2 16,0 0-2-16,0 0-3 0,2 0-2 0,1-1 1 0,1 1-1 0,-2-2 2 16,1 1 0-16,-1 1 2 0,5-3-1 0,-5 0 1 0,4 1-7 0,1-1-7 15,-2 0-21-15,1 2-23 0,-1-4-25 0,-1 4-29 0,1-4-22 16,1 2-23-16,1-1-42 0,-2-1-51 0,1 2-81 0,-1-1-98 0,4 0-76 15,-5 0-65-15,5 1-45 0,-4-1-40 0,4 1-29 0,-3-2-29 0,3 2-36 16,-4-1-40-16,1 1-18 0,-1 0-5 0,2-2 28 0,-1 2 42 0,-1-1 81 16,1 1 96-16,1-2 74 0,-2 2 65 0,1-1 54 0,-1-1 48 15,4 2 49-15,-3 0 51 0</inkml:trace>
  <inkml:trace contextRef="#ctx0" brushRef="#br0" timeOffset="132609.2">8402 14065 87 0,'0'-1'295'0,"0"1"61"0,0 0 35 0,0 0 35 0,0 0 32 15,3 1 52-15,-1 2 60 0,2 0 68 0,-4 0 65 0,0 2 43 0,0-1 31 16,0 1-15-16,0-1-41 0,0 2-84 0,0-2-101 0,0 3-53 0,0-1-31 15,0 1-30-15,0-1-28 0,3 0-48 0,-3 1-58 0,0 0-65 0,2 0-67 16,-2-1-40-16,4 2-31 0,-1-4-19 0,-1 2-13 0,3-1-11 16,-1-1-8-16,2 1-4 0,-3-3-3 0,3 2-3 0,3-3-3 0,-4 1 2 15,4-1-1-15,0-1 1 0,-3-1-1 0,3 1 1 0,1-3-1 0,-2 1-1 16,-1-2 0-16,2-1 2 0,-5 2-1 0,5-1 1 0,-4-1 1 16,0 1 0-16,-1-2 0 0,2 1 4 0,-6 1 2 0,5-2 8 0,-5 3 5 0,0-4 8 15,0 3 8-15,0-2 5 0,0 2 4 0,-2-1 6 0,-1-1 1 16,-1 0 3-16,2 2 1 0,-2-2-3 0,-1 0-3 0,1 1-5 0,-1 0-8 15,0 1-9-15,1-2-6 0,-1 2-12 0,-1-1-13 0,1 2-20 0,-3-1-23 16,3 1-25-16,0 0-24 0,1 0-26 0,-1 0-22 0,-1 1-30 0,1 1-36 16,1-1-77-16,0 2-97 0,-1-1-92 0,3 1-91 0,2 0-87 0,-3 0-83 15,3 0-76-15,-6 1-71 0,6-1-21 0,0 0 2 0,0 0 14 16,-3 3 15-16,3-3 27 0,0 0 35 0,3 6 79 0,-1-3 95 0,2 0 97 0,1 0 91 16,0 0 90-16,-1 0 89 0</inkml:trace>
  <inkml:trace contextRef="#ctx0" brushRef="#br0" timeOffset="132796.41">8758 14080 54 0,'5'0'308'0,"-5"0"103"0,4 0 75 0,1 0 58 0,1 0 67 0,-3 0 65 16,-1 2 46-16,2-1 33 0,1-1 18 0,-1-1 10 0,1-1 6 0,-1 1 7 16,1-2-81-16,1 1-118 0,-3-2-108 0,3 0-103 0,-1 3-71 0,2-3-58 15,-1 1-65-15,-1 0-64 0,1 0-44 0,-1 0-37 0,2-2-24 0,-1 2-22 16,-1 2-28-16,1-2-32 0,3 0-76 0,-4 1-98 0,-1 1-77 0,-1-1-67 15,-1 0-60-15,2 2-57 0,-4 0-61 0,2 0-64 0,-2 0-63 0,0 0-64 16,0 0-24-16,0 0-2 0,-2 7 14 0,2-3 22 0,-4 1 74 0,2-1 96 16,-1 1 78-16,-1-1 67 0,-1-1 58 0,3 3 56 0,-5-1 60 0</inkml:trace>
  <inkml:trace contextRef="#ctx0" brushRef="#br0" timeOffset="132962.93">8792 14143 52 0,'-9'5'348'0,"4"-1"166"0,3 1 98 0,-5-3 71 0,5 3 41 15,-2 0 32-15,4-4 25 0,-2 2 17 0,-1-1 15 0,3-2 11 16,0 0 7-16,0 2 10 0,0-2-72 0,0 0-109 0,0 0-140 0,5 2-159 15,-5 0-90-15,4-1-64 0,1-1-39 0,-1 2-31 0,-2-2-22 0,7 1-17 16,-4-1-14-16,2 2-11 0,-1-2-13 0,5 0-12 0,-2 0-19 0,0 0-23 16,-4-2-27-16,4 1-32 0,0-1-74 0,2 1-97 0,-2-3-103 0,-3 3-108 15,3 0-103-15,0-1-100 0,0-1-92 0,-4 2-93 0,4-2-37 0,0 1-13 16,-3 1-1-16,3 1 9 0,2 0 17 0,-2 0 21 0,-4 0 71 0,4 0 90 16,0 1 104-16,0 1 107 0,0 1 100 0,0-2 99 0</inkml:trace>
  <inkml:trace contextRef="#ctx0" brushRef="#br0" timeOffset="134201.93">9411 14047 76 0,'0'3'403'0,"0"0"213"0,0-3 101 0,0 3 49 0,0 0 25 0,0-1 16 0,3-1 15 0,-3-1 13 16,0 2 12-16,2-1 13 0,-2-1 15 0,4 0 17 0,-1 1-70 0,-1-1-109 15,2 0-163-15,1 0-193 0,1-1-81 0,3 1-30 0,0-1-10 0,0-1-3 16,2 1 0-16,1-1 3 0,-1-1-3 0,4 2-3 0,-1-2-6 0,1 0-4 16,-1 1-13-16,4-1-13 0,-3 0-13 0,-1 2-16 0,1-2-12 0,-1 1-14 15,-1 1-11-15,1-1-10 0,-3-1-12 0,4 1-11 0,-3 1-10 16,-1 0-7-16,4-1-8 0,-6-1-9 0,5 2-10 0,-5-1-6 0,4 1-8 16,-2-1-6-16,-2 1-2 0,0-1-3 0,0 0-6 0,-2 1-3 15,2 1-7-15,-4-3-9 0,4 3-16 0,-5-1-24 0,5-1-27 0,-3 1-29 0,-1-1-35 16,-1 2-44-16,-3-1-40 0,3-1-41 0,1 1-34 0,-5-1-30 15,0 0-46-15,0 2-52 0,0 0-104 0,0 0-128 0,0-1-95 0,0 1-78 16,0 0-80-16,0 0-83 0,0 0-13 0,-5 0 18 0,0 1 30 0,-1 3 38 16,-1-1 29-16,-2 1 27 0,2 2 45 0,-2 0 54 0,-4 0 106 0,2 3 135 15,-2 0 111-15,3 0 100 0</inkml:trace>
  <inkml:trace contextRef="#ctx0" brushRef="#br0" timeOffset="134862.28">9519 14214 10 0,'0'0'337'0,"0"0"88"0,-3 1 47 0,3-1 34 0,0 0 22 0,0 0 39 0,0 0 43 16,0 0 50-16,0 0 55 0,0 0 34 0,3 0 24 0,-3 0-4 0,6 0-18 15,-3 0-117-15,3 0-162 0,-3 0-82 0,3 0-44 0,-4 0-28 16,5-1-20-16,-2 1-32 0,1 0-38 0,-1-2-45 0,-1 2-51 0,1 0-32 15,1 0-23-15,-3 0-13 0,1 0-8 0,-2 2-5 0,3-2-3 0,-5 1-3 16,4-1-2-16,-1 1-1 0,-3-1-1 0,2 2-2 0,-2-2-2 16,0 2-1-16,0-1 0 0,0 2-1 0,0 0-1 0,0 0-1 0,0 1-1 15,-2 1-1-15,-1 1-1 0,3 0-3 0,-4 0 0 0,2 0-4 0,-1 3-4 16,1-1-4-16,-2-2-1 0,1 1-4 0,-3 1-4 0,3-2-3 0,1 0-4 16,-2 0-1-16,2-2 1 0,-1 0-1 0,3 1 1 0,-4-2-1 0,2 0 1 15,2 0-1-15,0-3 1 0,0 0-2 0,0 0-2 0,0 0 1 0,0 0-2 16,0 0 0-16,0 0 1 0,0 0 1 0,0 0-2 0,2 2 0 0,2-1-2 15,-1-1 1-15,-1 0-1 0,2 3 1 0,1-3 2 0,1 2 1 0,1-1-1 16,-2 1 4-16,1-1 2 0,3 1-1 0,0-1-1 0,-4 1 2 0,4-1 2 16,-3 1 0-16,3-1 0 0,-4 1 0 0,4-1 2 0,-3 0 1 15,-1 1 4-15,2 0 2 0,-1 1 2 0,-4-2 4 0,1 1 4 0,3-1 8 16,-3 2 8-16,-1-1 10 0,2-1 9 0,-1 0 10 0,-1 3 13 0,-2-3 7 16,0-1 11-16,0 3 2 0,0 2 4 0,-2-2 1 0,-1 1 3 0,3-1-2 15,-6 2-3-15,3-1-5 0,-3 2-6 0,3 0-9 0,-3 0-10 16,1 0-9-16,-1 2-13 0,-3-2-9 0,6-1-9 0,-6 0-6 0,3 1-6 15,-3 0-4-15,4-3-5 0,-1 2-5 0,1-1-2 0,-4-1-10 0,5 0-11 16,-5 0-17-16,4 0-19 0,-1-1-21 0,-3 1-22 0,4-3-21 0,-1 1-21 16,-1-1-16-16,2 0-20 0,-1-1-27 0,1-1-30 0,-4 1-58 0,5-4-77 15,-1 2-77-15,1-3-82 0,2-1-63 0,-1 1-57 0,1-2-67 0,2-2-73 16,-4-1-39-16,4 1-21 0,0-2-1 0,4-2 11 0,-2 1 22 0,-2-1 27 16,0 2 61-16,3-1 77 0,-3-1 87 0,0 1 91 0,2 1 79 0,2 0 75 15,-4 0 88-15</inkml:trace>
  <inkml:trace contextRef="#ctx0" brushRef="#br0" timeOffset="135297.35">9621 13431 88 0,'0'-4'412'0,"0"4"109"0,0 0 70 0,0-2 55 0,0 2 46 0,0 0 35 0,0 0 32 0,0 0 21 0,0 0 19 0,0 0 16 0,0 0 10 16,0 0-17-16,0 0-34 0,0 2-140 0,0 2-186 0,0 2-99 0,0-2-58 15,0 2-42-15,-2 2-33 0,2 1-20 0,0 3-16 0,0 0-6 0,-4 1-4 16,4 2 1-16,0 2 1 0,0 1 1 0,0 0 4 0,0 1-2 16,-3 1-1-16,1 1-3 0,2-2-8 0,0 4-8 0,-4-3-11 0,2 2-13 15,-1-1-13-15,3 0-16 0,-4 0-14 0,4 0-16 0,-2-2-13 16,-1-1-14-16,3 0-9 0,-2-1-10 0,-2-2-9 0,4-2-13 0,0 1-16 16,0-2-21-16,0-1-29 0,-3-1-31 0,3-2-34 0,0 2-31 0,0-4-28 15,0 0-27-15,0 0-27 0,0-2-63 0,0-1-80 0,0 0-96 0,3 0-105 16,-3 0-85-16,4 0-81 0,-4-3-80 0,0 0-77 0,2 2-15 0,-2-2 11 15,5-2 20-15,-1 2 25 0,1-3 23 0,-1-2 26 0,1 3 64 0,1-3 81 16,1 1 97-16,-2-2 104 0,1 0 96 0,-1 0 92 0</inkml:trace>
  <inkml:trace contextRef="#ctx0" brushRef="#br0" timeOffset="135932.26">10076 13672 111 0,'0'0'417'0,"0"0"197"0,0 0 95 0,0 0 49 0,0 0 31 0,0 3 20 0,2 2 19 0,-2-2 18 0,0 1 18 0,0 2 19 0,0 0 19 0,0 3 20 15,0 0-80-15,0 1-126 0,0 4-166 0,0-2-179 0,0 3-86 0,0 0-39 16,0 2-24-16,0-1-15 0,0 2-16 0,0-1-13 0,-2 2-16 0,2-1-16 16,0 0-15-16,0-1-21 0,-3 1-20 0,3 0-16 0,-2 0-15 0,-2-2-8 15,4 0-9-15,-3 1-6 0,-3 0-7 0,5-2-8 0,-3 0 0 0,-2-2-4 16,3 2-4-16,-3-3-2 0,1-1-4 0,1-1-2 0,-1 1-2 0,1-2-2 15,3 0-7-15,-3-3-9 0,0 0-12 0,3 0-10 0,-3-2-10 16,4-1-12-16,0 0-12 0,-2 0-13 0,2-3-14 0,0 0-13 0,0 0-10 16,0 0-10-16,0 0-6 0,0 0-5 0,0 0 0 0,2-4 5 0,-2 1 2 15,5-5 8-15,-1 1 8 0,1-2 6 0,4-3 10 0,-3-2 8 0,3-1 13 16,4-1 10-16,-3-2 12 0,1 0 9 0,2 0 9 0,1 1 10 16,-3-1 5-16,2 2 3 0,1-1 5 0,-3 4 4 0,2 1 1 0,-2-2 5 15,1 3 3-15,-3 1 3 0,-3 1 0 0,3 2 2 0,-4 1 2 0,1 1 1 16,-1 1 2-16,-1-1 2 0,-1 4 5 0,-1-1 4 0,-2 2 4 0,0 0 5 15,0 0 6-15,0 0 8 0,0 0 7 0,0 0 6 0,0 3 9 0,-2 2 7 16,-1-1 8-16,-1 4 8 0,2-2 4 0,-1 3 4 0,-3 0 4 0,3 1 6 16,-3 2 1-16,1-1 1 0,1 1 0 0,-1 0 0 0,1 0-2 15,2-1 0-15,-1 0-5 0,1 1-6 0,-2 0-3 0,4-1-7 0,0-1 0 0,0 1 3 16,4-1-5-16,-2 2-3 0,1-1-7 0,-1-1-5 0,2-1-7 16,1 0-3-16,-1-1-8 0,1-1-6 0,1 0-4 0,-1 0-2 0,2-1-1 15,-1-2-5-15,3 1-4 0,-4-2-10 0,1 1-11 0,-1-1-19 0,4 0-22 16,-5 0-21-16,1-1-28 0,1 1-26 0,-3-3-28 0,3 1-22 0,-3 1-29 15,-1-1-26-15,-2-1-55 0,0 0-72 0,0 0-95 0,0 0-111 16,0 0-90-16,0 0-85 0,0 0-83 0,0 0-88 0,0 0-24 0,0 0 6 16,0 0 16-16,-2-1 20 0,-3 1 24 0,-2-2 24 0,1 2 57 0,1-1 70 15,-4 1 98-15,3 0 108 0,-3 0 100 0,-2 0 100 0</inkml:trace>
  <inkml:trace contextRef="#ctx0" brushRef="#br0" timeOffset="136661.57">7315 15079 241 0,'-4'3'398'0,"4"-3"70"0,0 0 41 0,0 0 39 0,4 2 32 0,-4 1 38 0,0-3 36 15,0 0 41-15,0 0 41 0,1 1 27 0,-1-1 18 0,4 2-48 0,0-1-79 16,-3-1-114-16,-1 0-127 0,4 0-73 0,1 0-48 0,-1 0-30 16,1 0-21-16,1 0-34 0,-1 0-35 0,-1 0-36 0,5 0-41 0,-4 0-25 0,1 0-19 15,3 0-10-15,0 0-7 0,-4-1-4 0,4 1-6 0,-3 0 3 0,3-2 3 16,-4 2-6-16,4 0-12 0,-3-1-10 0,1 1-10 0,-2 0-14 0,1 0-20 16,-3 0-44-16,3 0-56 0,-6 0-79 0,5 0-89 0,-5 0-69 0,4 0-59 15,-2 0-59-15,-2 1-60 0,0-1-71 0,3 3-71 0,-3-3-48 16,0 0-37-16,0 0-6 0,-3 3 6 0,-3 0 40 0,3 0 54 0,1 0 79 15,-4 0 87-15,-1 0 69 0,2 0 58 0,-1 2 62 0,3-2 60 0,-3 3 70 16</inkml:trace>
  <inkml:trace contextRef="#ctx0" brushRef="#br0" timeOffset="136846.51">7320 15198 105 0,'-4'3'344'0,"3"0"72"0,-3-2 36 0,4 2 22 0,0-3 13 0,0 1 20 16,0-1 24-16,0 4 29 0,4-4 33 0,-4 0 49 0,0 1 61 15,5 1-2-15,-5-1-30 0,5-1-97 0,-1 2-133 0,1-1-58 0,1 1-30 16,-3-1-17-16,6-1-10 0,-3 3-16 0,3-2-20 0,2 1-28 0,-2-2-31 0,0 2-51 15,2-2-54-15,-2 0-38 0,3 1-23 0,-3-1-17 0,2 0-11 0,-2 0-7 16,0 0-7-16,2 0-4 0,-5 0-4 0,3 0-4 0,0 2-10 16,-4-2-13-16,4 0-18 0,-3 0-36 0,-1 0-45 0,2 0-72 0,-5 0-82 15,5 0-67-15,-5 0-61 0,2 0-51 0,-4 0-50 0,0 0-54 0,0 0-55 16,0 0-71-16,0 0-80 0,0 0-26 0,0 0-1 0,0-5 26 0,0 1 44 16,-4 1 68-16,2-2 81 0,-1 1 69 0,-1-1 60 0,2 2 50 0,-1-1 49 15,-1-1 54-15,2 1 57 0</inkml:trace>
  <inkml:trace contextRef="#ctx0" brushRef="#br0" timeOffset="137106.43">7490 15051 67 0,'2'-8'262'0,"-2"2"49"0,3 0 27 16,-1 0 21-16,2 1 19 0,1 1 20 0,-1 1 21 0,1-1 32 0,1 1 36 15,-1-1 47-15,2 2 52 0,-1-1 13 0,3 1-4 0,-4 1-48 0,4-2-70 16,0 3-33-16,-3-2-12 0,5 2-9 0,-2 0-7 0,0 2-14 0,-4-1-13 16,4 1-28-16,0-1-28 0,2 2-40 0,-2 0-44 0,-3 0-45 0,3 2-43 15,0-2-27-15,-4 0-20 0,4 1-12 0,-5 1-8 0,1-1-1 16,1 1-1-16,-3 0 2 0,3 2 4 0,-6-1 1 0,3 1 0 15,-3 2-2-15,0 0-2 0,-3 0-5 0,3 1-6 0,-6 3-3 0,6-1-3 16,-3 1-6-16,-3-1-7 0,1 2-10 0,-1 1-13 0,-1-2-16 0,2 2-20 0,-4-1-18 16,0 1-20-16,1-2-17 0,-1 2-15 0,0-3-17 0,-3 2-13 0,4-2-16 15,-1 0-16-15,0-2-36 0,0 1-42 0,0-1-75 0,0-2-87 0,4-1-71 16,-4-1-64-16,3 0-66 0,4-1-71 0,-5-1-73 0,5-1-78 16,2-3-26-16,0 0-6 0,0 0 7 0,0 0 10 0,0 0 35 0,6-3 40 15,-1 0 79-15,-1-1 89 0,5-2 78 0,2 1 74 0,-2-1 78 0,2 2 83 16</inkml:trace>
  <inkml:trace contextRef="#ctx0" brushRef="#br0" timeOffset="137906.76">8204 14869 243 0,'-3'-3'539'0,"3"2"119"0,0 0 62 16,0 1 35-16,0 0 24 0,0 0 17 0,0 0 12 0,0 0 17 0,0 0 9 16,0 0 14-16,0 0 9 0,0 1-40 0,0 2-59 0,0 1-175 0,0-1-222 15,0 3-106-15,0 3-51 0,0 0-24 0,0 1-12 0,0 4-8 0,-4 1-1 16,4 2-6-16,0 1-4 0,0 3-5 0,-2-2-4 0,-1 2-8 0,3 0-7 16,0 1-9-16,-2 0-8 0,2-1-10 0,-4-2-10 0,4 1-12 0,-3 1-9 15,3-3-9-15,-2 0-12 0,2-2-8 0,-4 1-9 0,4-3-5 16,0 0-6-16,-3 0-5 0,1-3-4 0,2 0-3 0,0 0-1 0,0-2-2 0,-4 0 0 15,4-2 0-15,0-1-2 0,0-1-2 0,0 1-2 0,-2-3-3 16,2 0-6-16,0 0-5 0,0-3-5 0,0 1-7 0,0-1-6 0,0 0-10 16,0 0-9-16,0 0-11 0,0 0-11 0,0 0-10 0,0 0-10 0,0 0-5 15,0 0-6-15,0 0 2 0,0-3-2 0,0-1 3 0,2-2 2 0,-2 0 3 16,4-3 5-16,1-1 9 0,1 0 10 0,-3-2 9 0,6-2 9 0,0 1 9 16,-1-2 9-16,4 0 6 0,-1 0 8 0,-2 0 4 0,4-1 4 0,-2 2 4 15,1-1 2-15,-1 1 4 0,0 3 4 0,2-1 0 0,-2-1-2 0,-2 5 1 16,0-1-1-16,0 0 4 0,0 3-1 0,-4-2 2 0,1 4-1 15,3-1 2-15,-6 1 1 0,-1 0 1 0,2 3 1 0,1-2 5 0,-5 2 3 16,4-1 5-16,-4 2 5 0,0 0 5 0,0 0 6 0,0 0 6 0,0 0 3 16,0 0 8-16,0 0 4 0,0 0 4 0,0 3 5 0,0 0 2 0,0 0-2 15,-4 2 0-15,4-2-3 0,0 1-1 0,-3 2-1 0,1 0-4 0,-2 2-5 16,4-1-4-16,-2 2-6 0,-1-2-6 0,-1 4-5 0,-1-2-4 0,3 0-1 16,-2 2-5-16,-1-2-3 0,1 0-1 0,-1 0-1 0,1 1 1 0,-1-1-1 15,-1 0 1-15,1-1 2 0,-2 0 4 0,1 0 1 0,3-2 1 0,-3 2 2 16,4-2-1-16,-1 0 0 0,-3 0-2 0,3-2 0 0,3 1-2 0,-2-2-2 15,-2 1-2-15,4-3-2 0,0 3-2 0,0-4-4 0,0 3-2 0,0 0-2 16,0-2-2-16,4 2 1 0,-2 0-2 0,-2 0 1 0,3 0 2 0,3 0 2 16,-3 2 3-16,-1-2 4 0,4 1 1 0,-3-1 2 0,3 2 0 0,1-2 2 15,-2 1 1-15,1-1 0 0,-1 2 0 0,1-2-2 0,1 0 0 0,-2 1 0 16,1-1-1-16,-1 0-3 0,2 0-9 0,-1 0-13 0,-1 0-22 0,1-1-27 16,-3 1-26-16,3-2-24 0,-1 2-25 0,2-1-22 0,-1-2-48 0,-1 1-61 15,1-1-98-15,-3 0-122 0,6-1-101 0,-3-1-95 0,-1-1-102 0,0 0-106 16,3 0-31-16,-3-3-1 0,4 0 15 0,-2 0 17 0,2-1 22 0,1-1 20 15,-1-1 51-15,0 0 57 0,0 0 101 0,-2 0 121 0,2-1 101 0,0 1 95 16</inkml:trace>
  <inkml:trace contextRef="#ctx0" brushRef="#br0" timeOffset="138130.12">8729 15142 99 0,'0'3'417'0,"0"0"208"0,0-3 95 0,0 3 42 0,0-3 22 0,2 5 13 0,-2-4 9 0,0-1 5 0,0 0 5 0,3 2 6 0,-3-2 1 0,4 0 0 0,-2-2-96 0,1 1-136 0,3 1-184 0,-3-4-202 0,3 2-95 0,-1 0-43 0,1-2-22 0,1 1-18 0,-2-2-19 0,4 1-22 0,-3-1-38 0,3 1-47 0,-4-2-71 0,1 2-81 0,3 0-71 0,-4 1-63 0,-1 0-54 0,1 0-49 0,1 2-49 0,-3 1-48 0,1-2-52 0,-2 4-52 0,-2-2-38 16,0 0-33-16,0 0 13 0,0 0 33 0,0 0 65 0,0 4 77 15,-2 1 68-15,-2 0 66 0,4 0 51 0,-3 1 48 0,1 0 47 0,-2 0 47 16,2 2 56-16</inkml:trace>
  <inkml:trace contextRef="#ctx0" brushRef="#br0" timeOffset="138274.66">8805 15190 70 0,'-4'5'328'0,"4"-2"80"0,-5 1 54 0,5-1 43 16,0 0 43-16,0-3 51 0,0 0 54 0,0 3 46 0,0-3 40 16,0 0 31-16,0 0 20 0,0 3-20 0,0-3-37 0,0 2-105 0,0-2-134 15,0 3-75-15,3-2-47 0,-1-1-44 0,-2 2-38 0,4-1-51 0,-2 1-52 16,1-2-46-16,1 1-41 0,-2 0-26 0,1 1-25 0,3-2-16 0,-3 2-13 16,3-2-26-16,-3 0-32 0,3-2-74 0,-4 2-98 0,5-2-97 0,-2 1-96 15,1-2-101-15,-1 2-103 0,-1-2-86 0,1-2-81 0,1 2-36 0,-3-1-17 16,3 1-4-16,3 0 2 0,-4 0 18 0,-1 3 24 0,7-2 70 0,-4 1 96 15,0 2 93-15,2 1 94 0,0 1 102 0,6 1 102 0</inkml:trace>
  <inkml:trace contextRef="#ctx0" brushRef="#br0" timeOffset="139032.07">9478 14719 70 0,'0'5'333'0,"-2"1"123"0,-2 0 95 0,4 1 79 0,-3 1 60 0,1-2 48 15,-2 3 33-15,4 1 24 0,-5 1 19 0,1 1 12 0,-1 1 12 0,-4 4 8 16,3-1-75-16,1 3-118 0,-4-2-113 0,0 4-113 0,0 0-78 0,3 1-64 16,-3 3-52-16,-2-3-49 0,2 2-28 0,4 2-18 0,-4-2-12 0,0 1-10 15,3-1-10-15,1 0-8 0,-2 0-9 0,5-3-5 0,-2 2-9 0,3-4-11 16,-3-1-13-16,4 0-14 0,0-3-7 0,4 0-3 0,-3-3-5 0,3 0-5 15,-2-1-4-15,5-1-2 0,-2-2-4 0,1-1 2 0,3 1-1 0,0-2-1 16,0-2-1-16,2 1 2 0,-2-3 2 0,2 2 1 0,1-4 1 0,3 0 1 16,-4 0-1-16,3-4-1 0,-1 2-1 0,1-3 0 0,-3 1-1 0,2-2 0 15,-2-2-2-15,3 2-1 0,-5-2 0 0,4 0 0 0,-6 0-1 0,2-1-2 16,0 2 0-16,0-1 0 0,-3-1 1 0,-1 2 2 0,4-2 2 16,-5 1-2-16,1-1 3 0,-1 2 3 0,-2 1 6 0,1 0 9 0,-3-2 10 0,4 2 12 15,-4 0 12-15,0 0 13 0,0 0 9 0,-4 2 12 0,4-1 8 16,-3 1 7-16,-3-1 6 0,3 2 5 0,1-1 4 0,-4 1 3 0,-1 0-1 15,2-1-3-15,-4 3-9 0,0-2-14 0,1 2-7 0,-1-1-12 0,0 2-10 16,-2 0-10-16,-1 0-9 0,1 2-9 0,-2-1-6 0,2 1-7 0,-1 0-7 16,1 0-6-16,-2 1-6 0,2 2-6 0,-1-2-9 0,1 1-10 0,2-1-13 15,0 2-17-15,2-2-16 0,-2 1-17 0,-1 1-21 0,5-3-21 0,-2 3-28 16,1-2-28-16,1 0-30 0,1 0-25 0,4-1-27 0,-5-1-21 0,5 0-20 16,0-1-14-16,0 0-35 0,0 0-38 0,0 0-59 0,0 0-64 0,0-1-47 15,5 0-40-15,-1-1-33 0,1 1-30 0,1-1-42 0,3-1-53 0,-4 0-29 16,4-2-22-16,0 0 3 0,4-1 15 0,-2-2 41 0,0 1 51 15,1-2 73-15,-1 1 83 0,2-1 66 0,-2 0 63 0,3 0 60 0,-1 2 60 16,1-2 73-16</inkml:trace>
  <inkml:trace contextRef="#ctx0" brushRef="#br0" timeOffset="139417.71">9830 14955 187 0,'4'0'359'0,"-4"0"73"0,0 0 52 0,0 3 60 0,4 1 59 16,-4-1 62-16,0 2 61 0,0-1 37 0,0 2 29 0,-4-2 18 0,4 3 15 15,0-1-43-15,0 1-68 0,-4 1-101 0,4-1-116 0,0 2-68 0,-1 0-46 16,-3 2-50-16,4-1-54 0,-2 1-48 0,2-1-44 0,0 2-34 16,0 2-25-16,0-2-20 0,0 1-14 0,2-2-7 0,-2 2-4 0,5-2-2 0,-1-1 1 15,0 2 1-15,1-3-3 0,1 0-4 0,-1-1-5 0,2-1-13 0,-1-1-13 16,-1 0 0-16,4 0 5 0,2-1 7 0,-2-3 3 0,0 2 0 16,2-4-1-16,-2 1 0 0,4-2-4 0,-3-1 2 0,-1 0 1 0,2-2 5 15,2 0 1-15,-2-2 1 0,-2 0 4 0,4 0-1 0,-3-4 0 0,-1 2-2 16,2-1 2-16,-2 0-2 0,0 0 2 0,0-2-3 0,0-1-2 0,1 2-1 15,-5-1-6-15,0 1 0 0,1-1 2 0,-3 1 3 0,3-2 1 0,-6 1 0 16,3 1 1-16,-1-1 2 0,-2 1 6 0,0-1 3 0,-2 2 8 16,-1-1 2-16,3 1 4 0,-4-2 2 0,2 2 1 0,-1 0 0 0,-3-1 0 15,3 1 0-15,-3 0 2 0,1 1 0 0,-4-1-1 0,3 2-6 0,1-2-6 16,-2 1-7-16,0 2-5 0,-3-1-8 0,1 0-6 0,0 2-4 0,0 0-34 16,0 1-16-16,-2-1 0 0,-1 2 0 0,5 1 0 0,-6 0 0 0,2 0 0 15,-2 2-16-15,-1 0-76 0,3 2-35 0,-2 0-38 0,-1 0-46 0,-1 1-51 16,5 0-44-16,-8 2-39 0,3-1-57 0,1 2-68 0,-1-1-96 0,2 2-111 15,3 1-85-15,-5-1-72 0,6 1-85 0,0-1-87 0,-2 1-20 0,2-2 10 16,6 0 36-16,-5 0 47 0,1-2 38 0,5 0 38 0,-5 0 59 0,5-1 69 16,-3-3 104-16,5 0 120 0,-4 0 101 0,-1 0 94 0</inkml:trace>
  <inkml:trace contextRef="#ctx0" brushRef="#br0" timeOffset="139618.72">9849 14979 73 0,'0'3'294'0,"-4"-1"56"0,2 2 16 0,-2-3-6 0,3 1-15 0,-3 1-21 0,0-2-30 0,4 1-30 0,-5-1-41 0,5-1-45 0,0 0-60 0,0 0-63 16,-9 0-119-16,9 0-141 0,-5 0-83 0,-1 0-62 0,6 0-14 0,-3-1 3 0,-3-1 17 0,2 1 20 0,4 1 29 0,0 0 32 0,-1-2 42 0</inkml:trace>
  <inkml:trace contextRef="#ctx0" brushRef="#br0" timeOffset="142995.26">3986 16266 60 0,'-3'-2'295'0,"-3"1"80"0,3-1 48 0,1 2 27 16,-2 0 29-16,3 2 32 0,-3 1 41 0,0-2 46 0,4 2 50 0,0 0 53 0,-1 0 33 15,-3 0 26-15,4-1-66 0,0 2-108 0,-2-1-82 0,-2 2-74 16,4-1-35-16,0 1-20 0,0 1-24 0,0-2-23 0,0 4-36 0,0-2-39 16,0 3-40-16,0-2-48 0,0 2-26 0,0 0-19 0,0 1-12 0,0 1-7 0,0 0-4 15,0-2-2-15,0 1-4 0,0-1-2 0,0 2-5 0,0-2-3 0,0 0-6 16,0 0-6-16,0-2-6 0,0 2-6 0,4-2-8 0,-2 1-7 15,-2-2-4-15,4 2-9 0,-3-2-5 0,3 0-9 0,0-1-3 0,-3 0-5 0,3 0-1 16,1-1-3-16,-1-1-1 0,1 0-4 0,1-1 2 0,3-1 2 0,-4-1 1 16,4 0 1-16,0-3 2 0,2 1 2 0,-2-2 2 0,0 0 2 0,0-4 0 15,2-1 2-15,2 0 2 0,-2-1 5 0,-2-3 3 0,0-1 5 0,2 0 5 16,-6-1 7-16,4 0 4 0,-2 0 6 0,-1 0 6 0,-1 0 6 0,-1 0 7 16,-2 3 8-16,1-3 7 0,-1 3 7 0,-2 0 10 0,4 2 7 0,-4-2 5 15,0 3 7-15,0 0 4 0,-4 1 3 0,2 0 3 0,2 1-3 0,-3 1 0 0,1 0-2 16,-2 2-4-16,-1-2-3 0,1 1-8 0,-1-1-5 0,1 3-11 15,-5-1-13-15,4-1-8 0,-1 2-13 0,1-1-11 0,-4 1-12 0,3 1-12 0,1-1-12 16,-2 2-22-16,-2-1-22 0,3 1-28 0,1 1-25 0,-1-2-31 16,1 2-35-16,-2 0-32 0,1 2-37 0,1-2-30 0,1 1-32 0,-1-1-49 0,-1 2-54 15,3-1-83-15,-3 1-96 0,3 1-67 0,1 0-52 0,2 0-50 16,-4 1-46-16,4 1-61 0,0 1-66 0,0-2-10 0,4 1 13 0,-4 1 25 0,5-2 26 16,-1 0 47-16,-2 0 56 0,3-1 87 0,2-2 103 0,-1 1 80 0,-1-2 72 15,4-2 72-15,-3 1 68 0</inkml:trace>
  <inkml:trace contextRef="#ctx0" brushRef="#br0" timeOffset="143265.97">4357 16075 36 0,'2'-1'283'0,"2"-1"89"0,-4 2 75 0,1 0 61 0,3 2 77 0,2-2 86 0,-6 1 53 0,3 1 40 0,-3 1 29 0,4 1 21 16,-2-1 17-16,-2 3 13 0,0 2-65 0,3-1-98 0,-3 2-88 0,0 2-78 0,0 1-61 0,0 1-51 0,0 2-66 0,0 2-71 0,-3 2-46 0,1 1-31 0,-2 1-19 0,1 3-19 0,-3 0-13 0,2 1-10 0,-1 1-9 0,3-1-10 0,-5-1-11 0,2 2-12 0,-1-4-10 0,1 2-9 0,1-3-12 0,-1-1-13 16,1-4-12-16,2 2-14 0,-1-3-19 0,-1-1-25 0,2-2-21 0,-1-2-25 15,3-1-21-15,0-1-22 0,0-1-21 0,0-2-24 0,0 1-55 0,0-5-68 16,0 2-82-16,0-3-89 0,0 3-69 0,3-3-64 0,-3 0-56 0,2 0-57 16,-2 0-61-16,7-4-67 0,-5-1-18 0,2-2 4 0,1-1 13 0,-1-1 20 15,-2-3 50-15,1 0 67 0,3-1 82 0,-6-2 92 0,3 0 73 0,3-2 66 16,-6 2 73-16,5-1 73 0</inkml:trace>
  <inkml:trace contextRef="#ctx0" brushRef="#br0" timeOffset="143653.98">4383 16180 282 0,'0'-7'358'0,"0"1"35"0,0 1 20 0,0 2 15 15,0 2 34-15,0 1 38 0,0 0 68 0,0 0 74 0,3 1 60 0,-1 1 45 16,2 0 11-16,-1 2-8 0,-1-1-90 0,2 3-128 0,-3-2-58 0,3 4-28 16,1-1-13-16,3 4-14 0,-3-1-26 0,1 2-35 0,-1 0-62 0,4 2-74 15,-4 1-51-15,5 0-39 0,-5 1-30 0,4 1-21 0,0 1-15 0,-4-2-12 16,5 2-10-16,-1 0-7 0,-4-1-5 0,4-1-4 0,0 2-5 0,-4-3-7 15,5 0-4-15,-5 0-4 0,4-1-4 0,-4-2-5 0,1 1-2 0,1-2-2 16,-1-1 1-16,-1-1-4 0,-1 0-4 0,-3 0-4 0,3-1-7 0,-2-2-1 16,1 0-4-16,1-1-2 0,-4 0-6 0,2 0-6 0,-2-2-8 0,0 0-7 15,-2-1-15-15,2 2-16 0,-4-1-31 0,4-2-32 0,-3 1-47 0,1-1-54 16,-2-1-45-16,-1 0-44 0,0 0-35 0,1 0-33 0,-2-1-17 0,-3-1-13 16,4 1-2-16,-4-2-3 0,0-1 13 0,3 0 20 0,-3 0 34 0,0-1 48 15,-1-1 63-15,1 0 72 0,-2 0 78 0,2 0 78 0,-4 0 88 0,2 0 89 16,2 0 85-16,4 0 81 0,-4 0 52 0,0 0 36 0,3 3 24 0,1-1 15 15,-4-1 5-15,5 1 3 0,-1 2-6 0,1-1-8 0,2 2-21 0,-1-1-26 16,3 1-45-16,-6-1-51 0,6 1-60 0,0 1-59 0,0 0-40 0,0 0-26 16,0 0-22-16,0 0-16 0,0 0-10 0,0 0-10 0,0 0-7 0,0 0-6 0,0-3-3 15,0 0 3-15,0 3 2 0,6-2-2 0,-6 1 1 0,3-1-1 16,3-1 0-16,-3 2 2 0,3-2-1 0,-5 0 2 0,7 0 0 0,-3 0 0 0,1-2-1 16,-1 2 1-16,2 0-6 0,-1 0-8 0,-1-1-11 0,0 0-17 15,5 0-18-15,-5 1-17 0,2-1-23 0,-1-1-31 0,-1 1-68 0,4-1-88 0,-3-1-94 16,-1 0-98-16,4 0-89 0,-4 3-84 0,4-1-92 0,-5-1-98 0,1 2-39 15,1 0-6-15,3 1 4 0,-4-2 10 0,-1 3 22 0,5 1 25 0,-4 0 70 16,-5 0 87-16,6 0 95 0,3 1 97 0,-4 1 90 0,1 1 83 0</inkml:trace>
  <inkml:trace contextRef="#ctx0" brushRef="#br0" timeOffset="143988.94">4958 16463 121 0,'0'4'437'0,"0"-4"212"0,0 3 98 0,-4 0 49 0,4-2 27 0,0 2 16 0,0-3 14 0,0 0 15 0,0 0 11 0,0 3 16 15,0-3 13-15,0 0 12 0,0 0-93 0,4 0-142 0,-4 0-187 0,0 0-206 16,0 0-95-16,0 0-49 0,0 1-23 0,0-1-17 0,5 0-10 0,-5 2-13 15,6-2-13-15,-3 2-16 0,1-1-17 0,-2 1-10 0,3-2-10 0,-1 3-7 16,1-2-13-16,-1 1-17 0,1-1-23 0,1 2-24 0,-3-2-26 0,-1 1-26 16,2 0-61-16,-1 1-80 0,-1-2-93 0,2 1-100 0,-1 1-89 15,-1-2-85-15,-2 1-92 0,0 2-102 0,0-4-47 0,0 0-24 0,4 5 2 0,-4-5 16 16,-4 7 20-16,4-1 20 0,-2 0 61 0,-1 0 77 0,-1 0 94 0,2 0 102 16,-1 2 92-16,-3-3 83 0,3 2 95 0</inkml:trace>
  <inkml:trace contextRef="#ctx0" brushRef="#br0" timeOffset="144170.44">4963 16645 60 0,'-3'2'370'0,"1"-1"189"0,2 0 101 0,0-1 58 16,0 0 41-16,0 0 30 0,0 0 20 0,0 4 19 0,0-4 15 0,0 0 8 16,0 0 11-16,0 0 9 0,0 0-77 0,0 1-116 0,0-1-167 0,0 0-187 15,0 0-99-15,0 0-57 0,0 0-41 0,0 0-28 0,2 0-22 0,1 2-17 16,-3-2-18-16,6 1-21 0,-6-1-23 0,3 2-25 0,1-2-33 0,-2 1-39 16,3 1-90-16,-1-2-112 0,1 1-106 0,-1 1-102 0,1-1-122 0,1-1-128 15,-6 0-64-15,3 2-37 0,3-2-10 0,-1-2 2 0,-1 2 9 0,-4 0 13 16,9-1 28-16,-7-1 34 0,5 1 88 0,-2-2 112 0,1 1 108 0,-1 1 101 15,0-1 123-15</inkml:trace>
  <inkml:trace contextRef="#ctx0" brushRef="#br0" timeOffset="145366.41">5707 16224 30 0,'-2'3'338'0,"-2"0"184"0,4-2 99 0,-3 2 69 0,3-3 39 0,-2 3 29 16,2-3 21-16,0 1 18 0,0-1 11 0,-4 2 11 0,4-2 5 0,0 0 5 15,0 0-72-15,0 0-107 0,0 0-156 0,0 0-179 0,4 2-98 0,-4-2-66 0,0 0-38 16,2 1-29-16,1-1-18 0,3 0-17 0,-3-1-11 0,3 1-10 16,-1-2-7-16,2-1-4 0,0 0-1 0,3-1 1 0,-1-2-2 0,0 0 0 0,1-2-2 15,0-1 1-15,2-1-1 0,-1-1-1 0,-2-2 0 0,0 1-1 16,2-2-4-16,-6 2 1 0,3 0-1 0,-3 0 1 0,0 2-1 0,1-1-1 0,1 4-1 16,-5-1 1-16,2 2-2 0,-3 2 2 0,3-1 3 0,0 4 5 0,-3-2 4 15,-1 3 6-15,0 0 7 0,0 0 10 0,0 0 5 0,0 0 8 0,0 0 3 16,0 0 2-16,0 0-1 0,-1 1 1 0,-3 1-1 0,4-1-2 0,-5 1-5 15,5-1-6-15,-4 4-6 0,2-2-6 0,-1 1-9 0,-1 2-9 0,4 0-6 16,-6 0-8-16,6 3-4 0,-3 0-3 0,1 0-1 0,2 0-2 0,0 2 0 0,0-1-2 16,0-1-1-16,0 0-4 0,5 0-4 0,-5 0-1 0,6-3-3 15,-2 2-3-15,-1-2-3 0,3 0-3 0,-1-3-4 0,-1 1-5 0,1-1-3 16,0 0-3-16,1 0-3 0,1-3-5 0,-1 0 2 0,-1 0 3 0,4 0 0 16,-4-3-3-16,4 0 0 0,1-1 0 0,-5-1 0 0,4-1-1 0,0 0 1 0,-4-1-2 15,5-1 2-15,-5 1 0 0,4-3 3 0,-4 2 2 0,1-2 1 16,-1 2 1-16,2-1 4 0,-1 1 4 0,-4-1 3 0,1 2 3 0,3-1 4 0,-6 0 4 15,3 3 4-15,1-3 4 0,-2 2 4 0,-2 0 2 0,0 0 4 0,0 2 1 16,3-2 1-16,-3 3 5 0,0-2 0 0,0 1-1 0,0 0 1 0,0 2 0 16,0-1 1-16,0 3 1 0,0-3 2 0,0 3 2 0,0-3 3 0,0 3 3 15,0-2 2-15,0 2-1 0,0 0 2 0,0 0 2 0,0 0-1 0,0 0 4 16,0 0 1-16,0 0 0 0,0 0 1 0,0 0 1 0,0 0-1 0,0 0 1 16,0 0-1-16,0 0 2 0,0 0 5 0,0 3 2 0,0 2 4 0,0-1 1 15,2 4 1-15,2-1 4 0,-4 2 4 0,3 3 3 0,-1 2 6 0,2 1 3 16,-4 0 3-16,2 1 4 0,1 2 4 0,1 0 2 0,-2 3 2 0,-2-1 0 15,3 1 2-15,-3 0 5 0,4 0 4 0,-2 0 1 0,-2 0 4 0,0 0 5 16,3 0 2-16,-1-2 4 0,-2-1 3 0,0 0 1 0,0 0 0 0,0-1 2 16,0-2 2-16,-2 0 6 0,-1 0 3 0,3-2 0 0,0 1 2 0,-6-2 0 15,6 1 1-15,-3-1 1 0,-3 0-1 0,1 0-1 0,1 0 0 0,-1-2-2 16,-1 3-3-16,3-3-1 0,-6 2-5 0,0-1-5 0,3-1-4 0,-5 1-3 16,2 1-5-16,0-2-4 0,-1 1-5 0,-3-1-7 0,2 1-4 0,-2-1-6 15,-1 2-3-15,3-3-8 0,-2 2-4 0,-1-2-3 0,-1 0-2 0,1-2-4 16,3 1-3-16,-3-1-9 0,1-1-2 0,-2 0-6 0,1-1-4 0,3-1-3 15,-1 1-5-15,-3-2-5 0,4 0-6 0,-1-2-5 0,1 1-12 0,2-1-15 16,-4-1-19-16,6 0-23 0,-2 0-25 0,0 0-31 0,0 0-39 0,3-1-48 16,-3-2-34-16,4 0-33 0,-1 0-24 0,-1-2-23 0,5-1-41 0,-3-1-46 0,1-1-85 15,1-1-101-15,3 0-72 0,-2-1-57 0,2-1-84 0,0 1-93 16,2-2-20-16,1-1 14 0,1 2 19 0,1-1 23 0,-3-1 26 0,5 2 23 16,-1-1 45-16,-1 0 49 0,4 0 97 0,0 0 116 0,0 1 88 0,-1 1 80 15,1-1 111-15</inkml:trace>
  <inkml:trace contextRef="#ctx0" brushRef="#br0" timeOffset="145683.66">6410 16378 37 0,'0'0'448'16,"0"0"117"-16,0 0 62 0,0 0 48 0,0 0 38 0,0 0 31 0,0 0 25 16,0 0 18-16,0 0 22 0,2 0 14 0,2 0 15 0,-1 0-5 0,-1 0-14 15,2 0-162-15,1 2-232 0,-1-2-105 0,1 0-52 0,1 0-39 0,-1 0-32 16,2 0-22-16,-1 1-16 0,3-1-15 0,-4 0-12 0,4 0-12 0,2 0-7 16,-2 0-10-16,0-1-6 0,-4 1-7 0,5 0-3 0,-1 0-9 0,1-2-12 15,-1 2-6-15,0-1-6 0,-3 1-7 0,3 0-7 0,-4-2-7 0,4 2-5 16,-3-1-13-16,1 1-14 0,-5-2-23 0,3 2-27 0,-1-2-26 0,0 2-25 15,-3-1-31-15,-1 1-33 0,0 0-69 0,0 0-86 0,0 0-94 0,0 0-95 16,0 0-84-16,0 0-79 0,0 0-91 0,0 0-100 0,0 0-30 0,-1 5 3 16,-3-2 12-16,0 3 19 0,-1-3 26 0,-1 3 31 0,3-2 71 0,-6 2 86 15,2 0 93-15,-2 0 97 0,-1 0 82 0,1 2 78 0</inkml:trace>
  <inkml:trace contextRef="#ctx0" brushRef="#br0" timeOffset="145885.9">6407 16546 39 0,'-6'3'374'0,"1"0"225"16,1-1 108-16,2-1 58 0,-1 2 29 0,3-1 22 0,0-2 16 0,0 0 11 15,0 0 13-15,0 0 13 0,0 0 12 0,0 0 12 0,0 0-62 0,0 0-103 0,0 0-173 16,0 0-209-16,0 0-91 0,0 0-40 0,0 0-20 0,3 0-15 16,-1 0-7-16,2 0-8 0,1-2-10 0,1 2-9 0,-3-2-13 0,6 2-14 0,-3-1-12 15,3 1-12-15,0-1-17 0,-2-1-18 0,6 2-36 0,-3-1-40 16,-1-1-44-16,4 1-41 0,-6-2-41 0,6 1-35 0,-4-1-91 0,2 0-110 16,2 2-109-16,-3-2-105 0,-1 0-120 0,1 1-124 0,0-1-73 0,3 0-52 0,-2 0-6 15,-2 2 14-15,2-1 27 0,-2 1 32 0,4 1 33 0,-4 1 30 16,1-1 89-16,-1 3 108 0,0-2 107 0,2 3 107 0,-2 0 119 0</inkml:trace>
  <inkml:trace contextRef="#ctx0" brushRef="#br0" timeOffset="146479.14">7090 16041 15 0,'0'0'314'0,"0"0"165"0,-3-2 99 0,3 2 70 15,0 2 53-15,0 1 44 0,0 1 29 0,-4 1 28 0,2 2 17 0,2 1 13 16,-3 1 13-16,1 1 12 0,-5 4-59 0,5 1-92 0,-2 0-129 0,-1 4-149 16,-4 1-84-16,3 4-61 0,1-2-35 0,-2 4-31 0,1-1-19 0,-3 2-16 15,4 0-8-15,-4 0-6 0,3 0-3 0,1 0-5 0,-1 0-8 0,3-1-7 16,-3-2-9-16,3 0-13 0,-3-2-10 0,3 1-11 0,1-2-13 0,-2-2-13 16,4 1-12-16,0-4-14 0,0 1-8 0,0-4-10 0,0 1-9 0,4-4-8 15,-2 0-5-15,1 0-4 0,3-3-1 0,-3-1-7 0,3 2-1 0,-1-4-4 16,1 2-1-16,3-1 1 0,0-2-4 0,0 0 0 0,0-2 1 0,2 1-1 15,-2-2 4-15,1-2 1 0,3 1 0 0,-2-4 0 0,2 1 0 0,-2-4 0 16,1 1 0-16,-1-1 1 0,2-1 1 0,-2 0 2 0,-2-1 2 0,0-1 2 16,0 2 1-16,-4 0 0 0,4 0 1 0,-3 2 1 0,-1-2 4 0,0 3 4 15,-1-2 10-15,0 2 13 0,-3 2 15 0,-1-1 16 0,0 2 17 0,4-1 17 16,-4 1 17-16,-4 1 15 0,4-1 12 0,0 2 14 0,-1-2 11 0,-3 1 12 16,0-1 8-16,3 0 5 0,-3 2-2 0,-1-2-7 0,1 0-11 0,-1 1-155 15,-1-1-20-15,1 0 0 0,-3 0 0 0,1 2 0 0,-2-2 0 0,0 1 0 16,0 1 0-16,0-1 0 0,0 1 0 0,-2-1 0 0,2 2 0 0,-2 0 0 15,2 0 0-15,-3 2 0 0,2-1 0 0,0 1 0 0,1-2 0 0,0 3 0 16,-2-2 0-16,2 2-221 0,0-1-73 0,0-1-44 0,3 2-31 0,-3-1-24 16,4-1-39-16,-1 1-42 0,1-1-85 0,-2 1-103 0,5-2-71 0,-2 3-56 15,4-3-68-15,0 0-73 0,0 0-29 0,0 0-8 0,6 1 20 0,-3-1 33 16,6 0 31-16,-3 0 31 0,-1-1 47 0,4-1 57 0,-3-1 101 0,3 0 129 16,0-2 93-16,0 3 81 0,2-1 96 0</inkml:trace>
  <inkml:trace contextRef="#ctx0" brushRef="#br0" timeOffset="146883.93">7443 16395 57 0,'-6'6'482'0,"-1"-1"132"0,2 2 70 0,1-1 43 0,-1-2 28 0,3 4 18 0,-2-2 16 0,1 1 15 0,1-1 12 0,-2 2 9 0,3-3 8 0,-3 3-11 0,4 0-20 0,0 1-180 0,0-2-252 0,0 2-125 0,0-1-69 0,0 0-40 0,0 2-23 0,5-2-20 0,-5 2-15 0,6-3-14 0,-3 1-10 0,3 1-7 0,-1-2-7 0,2 1-4 0,-1-2-6 0,3 0-1 0,0-2-2 0,-4 1-2 0,6-1-1 0,-2-1-1 0,-3-1-1 0,3 1 2 0,3-3 5 0,-4 0 2 0,1 0 4 0,0-3 2 0,0 1 4 0,0-1 5 16,0-1 5-16,-4-1 8 0,4 1 8 0,-3-2 10 0,-1 0 7 0,1-2 14 0,1 2 7 15,-5-1 6-15,1 1 11 0,3-2 7 0,-6 1 5 0,3-1 6 0,-1 2 6 16,-2-1 4-16,0-1 4 0,-2 2-2 0,2 0-4 0,-3-1-4 0,3-1-6 15,-4 2-4-15,-1-1-9 0,3-1-7 0,-2 2-9 0,-1 0-8 0,-4-1-10 16,5 2-10-16,-5-1-10 0,2 0-12 0,-2 2-9 0,0-1-9 0,0 1-7 16,3-1-12-16,-3 1-17 0,0 0-14 0,0 2-23 0,2 0-23 0,0 1-25 15,-4 0-35-15,5-1-35 0,-3 0-37 0,6 1-39 0,-6 1-31 0,3 0-29 16,1 0-41-16,1 0-51 0,-1 0-88 0,-1 0-105 0,3 0-80 0,3 0-69 16,-2 1-66-16,2-1-68 0,0 0-39 0,0 0-34 0,0 0 9 0,0 0 24 15,0 0 24-15,0 5 26 0,0-5 41 0,2 3 51 0,-2-3 94 0,5 1 114 16,2-1 91-16,-1 0 86 0,-1-1 88 0</inkml:trace>
  <inkml:trace contextRef="#ctx0" brushRef="#br0" timeOffset="147217.59">7649 16266 106 0,'6'0'277'15,"-3"-2"51"-15,3 1 32 0,3-1 21 0,-4 2 18 0,4 0 17 0,-3 0 16 16,3 0 38-16,0 0 50 0,0 2 55 0,0-1 57 0,0 1 2 0,-2-2-23 15,2 1-55-15,0 1-70 0,0-1-38 0,0 1-21 0,2-1-12 0,-2 2-5 0,-4 0-5 16,5-1-4-16,-1 1-31 0,0 0-45 0,0 1-48 0,-2-1-49 16,2 2-35-16,0-1-33 0,0 1-16 0,-4-1-9 0,4 1-3 0,1-1 0 0,-1 2-3 15,-4 0 0-15,4-1 3 0,-4 1 6 0,5 0 9 0,-5 0 11 16,4 1 6-16,-4 2 0 0,4-1 2 0,1 0 0 0,-5 2 1 0,4 0 0 0,-4 1-2 16,1 1-2-16,3-2-6 0,-6 4-5 0,7-2-11 0,-5 1-12 0,0 1-13 15,-1-1-18-15,1 2-7 0,-1 0-10 0,-2 0-8 0,3-1-6 16,-5 1-10-16,4 1-11 0,0-1-10 0,-3-1-4 0,-1 1-6 0,0-2-4 0,4-1-5 15,-4 2-2-15,0-2-6 0,0-2-7 0,0 1-14 0,0-1-14 0,0-1-18 16,0-1-18-16,0-1-28 0,0-1-31 0,0 0-33 0,-4-2-32 0,4 0-31 16,0-1-26-16,0-3-32 0,0 0-32 0,0 0-71 0,-5-2-86 0,5 1-77 0,-4-3-72 15,4 0-49-15,-2 0-42 0,-1-4-32 0,3 1-29 0,-2-2-43 0,-2-3-49 16,4-1-8-16,-3-1 11 0,3-3 21 0,-2 1 28 0,2-2 74 0,0 0 91 16,-4-2 88-16,4-1 85 0,0 2 66 0,0-1 56 0,4-1 61 15,-2 3 62-15</inkml:trace>
  <inkml:trace contextRef="#ctx0" brushRef="#br0" timeOffset="147499.54">8054 16338 49 0,'0'-9'373'0,"0"0"212"15,4 2 103-15,-4 3 53 0,0 0 31 0,0 2 24 0,0 2 20 0,0 0 16 16,0 0 22-16,0 0 25 0,0 0 30 0,0 0 29 0,0 0-46 0,0 3-83 16,-4 0-156-16,4-1-185 0,0-2-81 0,-2 1-37 0,-1 0-17 0,1 3-11 15,-2-1-4-15,1 0-1 0,-3 1-4 0,3 0-7 0,-3 3-14 0,1 0-14 16,-1 2-16-16,-3 0-16 0,4 2-12 0,-4 1-12 0,4 0-73 0,-4 0-149 16,-1 1 0-16,1 1 0 0,0-1 0 0,0 2 0 0,2 0 0 0,-6 0 0 15,4 2 0-15,-1-2 0 0,0 1 0 0,0 1 0 0,-3-1 0 0,4 1 0 16,-2-1 0-16,-2 2 0 0,3 0 0 0,-1-1 0 0,-2 1 0 0,2 0 0 15,2 0 0-15,-4-2 0 0,4 1 0 0,-1-3 0 0,4 2 0 0,-3-3 0 16,0 1 0-16,0-2 0 0,4-2 0 0,-1 0 0 0,3 0 0 0,-3-3 0 16,1 1 0-16,5-1 0 0,-4-1 0 0,2-1-85 0,2-1-375 0,-3-2-29 15,3 1-27-15,0-3-32 0,0 0-64 0,0 0-76 0,0 0-56 0,0 0-43 16,0 0-42-16,3-2-43 0,-3 2-41 0,0 0-41 0,2-1 10 0,2-2 37 16,-2-2 28-16,1 0 30 0,3 0 41 0,-3-1 51 0,-3-2 88 0,2 1 107 15,2-4 83-15,-1 2 77 0,-1-1 79 0,2-2 79 0</inkml:trace>
  <inkml:trace contextRef="#ctx0" brushRef="#br0" timeOffset="147716.07">7944 16663 210 0,'0'5'595'0,"0"-1"123"0,0 1 50 0,0-2 13 0,0 0-1 0,-4-2-14 0,3 2-14 15,1 0-41-15,0-1-46 0,-4-1-64 0,2 1-68 0,2 1-101 0,-4-2-119 16,4 1-282-16,-3-1-360 0,3-1-211 0,0 0-146 0,-2 3-59 0,2-3-16 15,0 0 1-15,0 0 13 0,0 0 36 0,0 0 46 0,-4-1 62 0,4 1 68 16,-5-3 65-16,5 3 62 0,0-5 71 0,-4 1 72 0</inkml:trace>
  <inkml:trace contextRef="#ctx0" brushRef="#br0" timeOffset="150747.47">13381 9319 93 0,'0'0'365'0,"0"3"146"0,0-1 84 0,0 0 57 0,-4 3 43 0,4-2 35 15,0 3 26-15,0 0 21 0,0 0 15 0,0 0 9 0,0 3 11 0,0-1 8 16,0 0-87-16,-1 2-133 0,1-2-134 0,0 3-140 0,0-4-80 0,0 3-54 16,0-1-39-16,0-2-35 0,0 1-23 0,0-1-19 0,0 1-13 15,0-2-12-15,0 1-9 0,0-1-6 0,0 0-6 0,1 0-6 0,-1 0-1 16,0-1-2-16,0 1-3 0,0-2-5 0,4 2-1 0,-4-3-4 0,0 1-2 15,0 1-3-15,0 0-6 0,0-2-8 0,-4 1-10 0,4-1-12 16,0 2-18-16,-1-2-21 0,-3 0-36 0,4 0-45 0,-4-1-57 0,3 2-64 16,-3-1-48-16,2-2-48 0,-2 1-33 0,1 1-22 0,3-3-12 0,-6 1-9 15,6-1 3-15,0 0 5 0,0 0 14 0,-5-1 21 0,5 1 34 0,0-2 45 16,0 1 55-16,0-2 63 0,0 3 55 0,0-3 48 0,0-1 38 0,0 3 32 16,4-2 29-16,-4 0 26 0,1 2 26 0,-1-1 25 0,4-1 28 0,-2 2 27 15,1-1 38-15,-3-1 39 0,6 2 43 0,-2-2 45 0,1 0 31 0,-1 0 29 16,1-2 13-16,0 2 11 0,1-1 0 0,-3 1-3 0,6-2-12 15,-3 1-13-15,-1-1-20 0,4-1-19 0,-3 2-30 0,3-1-33 0,0-1-40 16,0 0-39-16,-4 0-29 0,4 0-26 0,0 0-19 0,-3 0-13 0,3 0-10 16,-4 0-10-16,4 2-5 0,-3-2-7 0,-1 1-7 0,-1 1-4 0,1-1-7 15,-1 4-5-15,-2-3-5 0,1 2-5 0,-3 2-5 0,0 0-10 16,0 0-14-16,0 0-19 0,0 0-41 0,0 0-55 0,0-2-89 0,-3 1-104 16,1 1-81-16,-2 0-72 0,-1 1-64 0,1 1-64 0,-1-2-83 0,-4 2-94 15,3 0-42-15,1 1-13 0,-4 0 3 0,3 0 10 0,-3 0 41 0,0 2 51 16,0-2 91-16,0 1 104 0,2 1 82 0,0-1 71 0,-4 0 66 0,2 1 60 15</inkml:trace>
  <inkml:trace contextRef="#ctx0" brushRef="#br0" timeOffset="151458.82">13285 9462 190 0,'-3'-2'335'0,"-1"2"58"0,4 0 33 16,0 0 30-16,-6 3 29 0,6 0 44 0,0 0 47 0,0-1 53 0,-1 2 55 16,1-1 37-16,0 0 32 0,0 0-36 0,0 2-63 0,-4-1-86 15,4 1-97-15,0-1-49 0,0 1-27 0,0 1-25 0,0-2-24 0,0 2-40 16,0 0-46-16,0 2-47 0,0-2-53 0,0 1-34 0,0-1-25 0,-4 2-17 15,4-1-11-15,0 1-8 0,0-1-8 0,-1 1-8 0,-3-1-2 0,4 0-8 16,0 1-8-16,-2 0-1 0,-1-2 2 0,3 1-1 0,0-1-1 16,0 0-3-16,-4 0 0 0,4-1-4 0,0 1-4 0,0-2-1 0,0-1 2 15,0 2-1-15,0-2-1 0,0-1 3 0,0-2 3 0,0 4-1 0,0-3-4 16,0-1 1-16,4 3-2 0,-4-3 3 0,0 0 3 0,0 3 0 0,5-3-2 16,-5 0 2-16,4 2 3 0,-3-2 3 0,7 0 3 0,-7-2 3 0,5 2 3 15,1-1 3-15,-1-1 2 0,3 1 1 0,-4-2-1 0,6-1-5 0,-2 2-6 16,0-1 0-16,0-2 0 0,2-1-2 0,2 1-2 0,-4 0-5 0,1-1-6 15,-1-1-6-15,2 0-9 0,2 1-11 0,-2-1-13 0,-2-1-15 16,0 2-13-16,2-1-11 0,-2 1-12 0,0 0-8 0,0 0-12 0,0-2-10 16,-4 4-9-16,1-2-12 0,3 1-10 0,-4 1-11 0,-1-1-9 0,1 2-15 15,-1-1-17-15,1 1-23 0,-5-2-30 0,6 2-28 0,-6 0-27 0,3-1-26 16,-1 1-26-16,-2-2-13 0,0 1-13 0,4-2-6 0,-4 1-3 0,0-1 3 16,3 0 4-16,-3-1 17 0,2-1 21 0,-2 2 33 0,4-1 40 15,-4-1 40-15,0 1 38 0,2 1 36 0,1-2 31 0,-3 2 28 0,0 0 24 16,4 1 18-16,-2 0 18 0,-2 2 19 0,0-2 14 0,3 2 19 0,-3 1 17 15,0 2 17-15,0 0 22 0,4-2 23 0,-4 2 28 0,0 0 34 0,0 0 33 16,0 0 42-16,0 0 39 0,0 0 35 0,0 0 26 0,0 0 17 0,0 0 12 16,0 2-2-16,0 2-1 0,2-1-8 0,-2 1-12 0,0-1-17 0,0 1-22 15,0 0-26-15,0 2-32 0,0-2-36 0,0 2-37 0,0 0-31 0,0 0-32 16,0-1-17-16,3 2-14 0,-1-1-11 0,-2-1-7 0,4 1-7 0,-1-2-7 16,-1 1-5-16,4 0-7 0,-3-1-4 0,3 0-3 0,-1 1-4 0,4-2-5 15,-2 0-5-15,1 1-1 0,-1-2-1 0,4-1-4 16,-2 1-2-16,0-1-2 0,2 1 0 0,-2-2-2 0,0-2-1 0,0 1-3 0,2-1-1 15,-2-1-2-15,-4-1 0 0,4 1-2 0,0-2-1 0,0 2-1 16,-3-1-2-16,-1-1 0 0,1 1 0 0,1-1 1 0,-5 1 1 0,1-1-1 16,-1 1 2-16,2 1 3 0,-4-2 3 0,3 0 5 0,-3 3 5 0,0-3 7 15,0 2 7-15,-3-1 9 0,3 1 9 0,0 0 12 0,-6 0 6 0,6 0 9 16,-3 1 7-16,1-1 11 0,-5 2 3 0,5-1-1 0,-2 1-1 0,-1 1 1 16,-4-2-2-16,3 2-4 0,1 2-7 0,-2-2-6 0,-4 1-9 0,2 2-10 15,0 0-7-15,-2 2-8 0,2 1-11 0,-2-2-10 0,-2 4-3 0,2-3-1 16,-1 3-6-16,3 0-10 0,-6-1-16 0,6 1-17 0,-2 1-19 0,2-2-22 15,-2 1-21-15,2-1-18 0,0 1-37 0,0-1-43 0,0-1-96 0,4 0-114 16,-1 0-95-16,3-1-87 0,-3-1-92 0,6 1-93 0,0-5-59 16,0 0-39-16,0 4-8 0,6-1 10 0,-3-1 12 0,3-1 18 0,-1-1 34 15,-1 0 47-15,5 0 92 0,-4-1 117 0,4-1 98 0,0 1 84 0,0-3 98 16</inkml:trace>
  <inkml:trace contextRef="#ctx0" brushRef="#br0" timeOffset="152721.51">13873 9360 3 0,'0'-2'344'0,"0"-1"224"0,0 3 111 0,0 0 60 0,0 0 30 0,0 0 24 0,0 0 17 0,4 2 16 0,-4-1 16 0,3 1 13 0,-3-2 15 0,0 4 13 0,0-1-57 0,0 2-91 0,0 1-167 0,0-1-202 0,0 3-94 0,-3 1-50 0,3 2-26 0,0 1-14 0,-4-2-17 0,4 4-15 0,-2-1-12 15,-1 1-13-15,3 1-17 0,-2 0-13 0,-2 0-12 0,0 1-5 0,4-1-18 0,-1 0-21 0,-3 0-19 0,0 0-19 0,3 0-22 0,1-1-20 0,-4-1-20 0,4-1-17 0,-2 0-14 0,2-3-16 0,-3 2-11 0,3-4-13 0,0 1-12 0,0-3-13 0,0-1-17 0,0 0-19 0,0-1-20 0,0-3-23 0,0 0-25 0,0 0-30 16,0 0-32-16,0 0-35 0,0 0-27 0,0 0-24 0,3-3-16 0,-1 0-11 16,2 0-7-16,-4-3-4 0,5 0 6 0,-5-2 12 0,5 1 19 0,-5-2 28 15,4 0 38-15,0-1 42 0,-2-1 50 0,1 0 48 0,-1 1 44 0,2 0 39 16,-4-2 30-16,5 0 27 0,-5-1 28 0,4 2 26 0,-3-3 23 0,3 2 23 15,0 0 22-15,-3-1 21 0,3 0 28 0,0 2 30 0,-2-1 41 0,3 1 44 16,-1-1 46-16,-4 3 49 0,5 0 37 0,-5 2 30 0,5 1 17 0,-1-2 7 16,-4 2 3-16,5 0-1 0,-5 0-7 0,4 0-10 0,2 0-17 0,-3 0-26 15,-1 0-34-15,2 2-37 0,-1-2-45 0,-1 0-46 0,3 1-35 0,-1 1-31 16,1-1-22-16,-1 1-14 0,-2-1-13 0,1 1-11 0,3 1-8 0,-2-2-6 16,1 2-6-16,-1-2-3 0,1 3-6 0,-1-1-5 0,-3 1-4 15,5-1-3-15,-3 0-3 0,1 2-3 0,-2-1-3 0,2 1 0 0,-3 1 0 16,3-2 2-16,-4 2 1 0,0 0 3 0,4 0 4 0,-4 0 7 15,1 2 10-15,3-1 10 0,0 2 10 0,-4 0 7 0,1 2 9 0,-1 0 7 0,0 2 8 16,4 2 3-16,-2 0 5 0,-2 1 4 0,0 2 2 0,0 0 1 16,0 3-3-16,0 0-1 0,0 0-9 0,0 0-8 0,0 0-10 0,0 1-7 15,-2 0-8-15,2-3-11 0,0 2-4 0,-4-3-7 0,4 2-5 0,0-4-7 16,0 2-6-16,4 0-4 0,-4-1-3 0,2-2-6 0,-2 0 0 0,0 0-2 16,0-2-2-16,3 1-5 0,-3-1-6 0,0-3-9 0,0 3-12 0,0-3-11 15,0-1-16-15,0 0-14 0,0-3-18 0,0 3-12 0,0-3-17 0,0 0-13 16,0 0-16-16,0 0-16 0,0 0-17 0,0 0-15 0,0 0-30 0,0 0-32 15,0 0-47-15,0 0-59 0,-3 0-45 0,-3-2-37 0,5 0-24 16,-3 0-17-16,0 1-10 0,-1-4-7 0,0 2 1 0,1 0 5 0,-2 0 13 16,3-1 17-16,-4-1 34 0,-1 2 46 0,3-2 66 0,-4 3 82 0,3-3 70 15,-3 2 69-15,0 0 59 0,4 0 58 0,-4 2 56 0,0-1 63 16,3 2 64-16,-3-2 75 0,4 2 63 0,0 2 53 0,-1-2 34 0,1 2 19 16,1-2 8-16,0 0 5 0,-1 1-4 0,5-1-8 0,0 0-17 0,-4 2-19 15,4-2-31-15,0 0-38 0,0 0-53 0,0 0-60 0,0 0-51 0,0 0-50 16,0 0-29-16,0 0-19 0,0 0-13 0,4 0-10 0,0-2-7 0,-3 2-4 15,7-1-4-15,-6 1-2 0,3-4-2 0,2 3-2 0,-1-2-1 0,-1 0-4 16,4 0-10-16,-3 0-11 0,3-2-13 0,-4 3-13 0,4-3-19 0,0 1-19 16,-4-1-28-16,5 1-34 0,-1-1-53 0,-4-1-62 0,4 3-61 0,-4-1-62 15,5-1-46-15,-5 1-36 0,0 1-17 0,3-2-8 0,-1 1 4 0,-4 1 6 16,3 0 16-16,-1 0 14 0,3 0 27 0,-3-1 32 0,0 2 52 0,1-3 64 16,3 2 60-16,-4 0 65 0,-1 2 50 0,1-3 43 0,-1 3 37 15,-2 0 26-15,1-1 32 0,3 1 27 0,-6-1 37 0,3 2 34 0,1-1 44 16,-2-1 47-16,1 1 45 0,-1-1 45 0,2 1 24 0,1-1 16 15,-1-1 1-15,1 2-1 0,1-2-8 0,-3 0-10 0,3 1-17 0,-1-1-20 16,-1 0-29-16,1 2-33 0,1-2-40 0,-3 1-42 0,3 1-43 0,-1-1-43 16,-1 1-23-16,1-1-8 0,-1-1-7 0,1 0-4 0,1 2-3 0,3-1-3 15,-4 0-6-15,2 0-6 0,-1-1-6 0,-1 1-6 0,-1-1-4 0,1 0-4 16,-1 0-5-16,-2 1-7 0,-2 1-8 0,3 0-10 0,-1-1-5 0,-2 2-5 16,0 0-8-16,0 0-5 0,0 0-7 0,0 0-5 0,0-3-4 0,-2 0-1 15,2 0-4-15,-3 2-2 0,3-3-2 0,0 2-1 0,-2-1 2 0,-2-2-1 16,1 2 2-16,3-1 2 0,-6 1 7 0,6-3 8 0,-5 1 4 0,5 1 6 15,-4-1 3-15,2 1 6 0,-1-2 1 0,-1 1 5 0,4 1 5 0,-2-1 7 16,-1 1 7-16,3-1 7 0,0 1 4 0,-2 1 4 0,2 0 2 16,0 3 5-16,-4-2 1 0,4 2 1 0,0 0 1 0,0 0-2 0,0 0 3 15,0 0 3-15,0 0 5 0,0 0 1 0,0 0 3 0,6 2 3 0,-6-1 2 16,3 4 1-16,-1-1 1 0,2 2-1 0,-1 0 2 0,-1 3 1 16,2 0 4-16,-4 2 4 0,5 1 1 0,-5 1 0 0,4 1 0 0,-4 1-2 15,2 1 1-15,-2 1 2 0,3 1-1 0,-3-2 0 0,4 1-1 0,-2-1-2 16,-2 1 0-16,5-1-3 0,-5-1-3 0,0 0-2 0,4-1 5 0,-4-1 5 15,0-1 1-15,0 0-2 0,0-1-2 0,0-1-6 0,-4 1 1 0,4-2 3 16,0 1 3-16,-5-2 3 0,5-1 3 0,-2 1 0 0,-2-2 6 0,-1 0 3 16,1-2-1-16,-1 1-6 0,1-1 2 0,-1 1 4 0,-1-2 1 0,1 0 5 15,-2 0 1-15,1 0 2 0,1-1-2 0,-1-2-3 0,-1 2-1 0,2 0 3 16,-1-2-3-16,1 0-2 0,1-2-1 0,-1 0-5 0,-1 1-4 16,3 0-5-16,-3-2-8 0,3 0-7 0,1 1-7 0,-2-2-7 15,4 0-4-15,-3-1-2 0,3 0-6 0,0-1-2 0,0 0-5 0,0-1-5 0,3-1-1 16,1-1-4-16,-2 2-10 0,1-2-11 0,3 0-15 0,-1-2-18 15,-1 2-25-15,1 0-27 0,1 0-29 0,3 0-31 0,-4 2-25 0,-1-2-23 16,5 1-41-16,-4 0-50 0,1 3-100 0,1-1-121 0,-2-1-91 0,1 2-80 16,-1 0-99-16,1 1-106 0,-3-1-34 0,3 1 3 0,-3 1 17 0,3-2 25 15,-1 4 24-15,-1-1 24 0,-4 2 39 0,0 0 51 0,5 0 98 0,1 0 126 16,1 0 101-16,-2 3 91 0</inkml:trace>
  <inkml:trace contextRef="#ctx0" brushRef="#br0" timeOffset="153136.97">14748 9277 1 0,'0'-4'300'0,"0"0"156"0,0 2 100 0,0-3 73 0,0 5 55 0,0-1 43 0,0 1 32 0,0 0 25 0,0 0 21 0,0 0 16 0,0 0 10 0,0 0 10 0,0 0-56 0,0 3-86 0,-1 0-125 0,-3-1-147 0,4 5-86 0,0-1-59 15,-4 3-36-15,3 0-30 0,-3 3-12 0,0 1-7 0,2 2-4 0,-1 2-2 16,-3-1 1-16,3 4 2 0,-3-1 1 0,5 1-2 0,-3 1-4 0,-1 1-4 15,1-1-8-15,-1 0-9 0,1 2-13 0,-2-2-13 0,3 0-17 0,1 0-19 16,-2 0-14-16,-1-3-13 0,5 1-13 0,-4-1-13 0,3-1-11 0,-3-1-8 16,4-2-7-16,-2-1-9 0,-1-1-4 0,3-1-5 0,0-2-11 0,0 0-11 15,0-2-16-15,0 0-22 0,0 0-21 0,0-3-27 0,0 1-28 0,0-3-33 16,0 2-26-16,0-4-25 0,0 0-24 0,0 0-20 0,0 0-36 16,0 0-42-16,0 0-73 0,0-4-92 0,3 2-65 0,-3-3-51 0,2-1-41 15,-2 1-35-15,0-2-41 0,4-2-44 0,-3 0-32 0,-1 0-27 0,0-3-2 16,4 0 10-16,-4 0 30 0,4 0 41 0,-4-1 82 0,1-1 98 15,-1 1 82-15,4-2 69 0,-4 0 65 0,5-2 60 0,-1 0 70 0</inkml:trace>
  <inkml:trace contextRef="#ctx0" brushRef="#br0" timeOffset="153543">14748 9328 112 0,'0'-6'418'16,"0"0"106"-16,0 3 66 0,0 0 48 0,0 0 40 0,0 3 35 0,0 0 34 16,0 0 29-16,0 0 24 0,0 0 19 0,0 0 15 0,4 1-17 0,-2 3-36 15,-2-1-131-15,0 1-178 0,3 1-90 0,-3-1-51 0,4 2-36 0,-2 2-25 16,1-1-18-16,-1 2-15 0,2 0-15 0,1 2-12 0,3-1-10 0,-3 2-6 15,0 0-6-15,1 0-11 0,-1 2-10 0,4-1-13 0,-3 1-14 16,1-1-12-16,-2 2-12 0,1 0-15 0,-1-1-15 0,-1 1-17 0,1-2-16 16,1 1-11-16,-3 1-12 0,3-2-7 0,-3 1-7 0,3-1-5 0,-3-1-5 15,3 0-2-15,-6-1-5 0,5-1-7 0,-5-1-11 0,4 0-11 16,-2-1-10-16,-2-2-14 0,0-1-11 0,0 0-13 0,0 0-16 0,0-2-16 16,0 0-18-16,-2-1-15 0,2 0-15 0,-4 0-12 0,2-1-7 0,-1 1-2 15,-1-2 0-15,2 1 5 0,-1-1 7 0,-3 0 8 0,3-1 11 0,-3-1 11 16,3 1 16-16,-3 1 13 0,1-4 16 0,1 2 17 0,-1-1 15 0,-4 0 12 15,3-2 14-15,1 0 11 0,1 1 13 0,-5 1 11 0,4-3 10 0,-1 1 10 16,3 3 7-16,-3-3 8 0,1 1 9 0,1-1 11 0,-1 0 10 0,1 3 9 16,2-3 9-16,-1 2 10 0,1-1 7 0,-2 0 2 0,4 2 5 0,0-1 0 15,-3 1 0-15,3-1-2 0,3 0 2 0,-3-2 3 0,4 3-6 0,-2-3-4 16,3 1-7-16,-1-3-6 0,1 2-9 0,3 0-7 0,-3-1-10 0,0-1-5 16,4 1-6-16,-3 1-7 0,3-1-6 0,0 0-7 0,0 2-19 15,-2-1-22-15,0 1-34 0,1-1-34 0,-1 1-33 0,-2-1-28 0,4 2-35 16,-3-1-40-16,-1 1-95 0,4 0-117 0,-3 0-105 0,-3 1-98 0,3 2-118 15,-1-1-125-15,-5 1-51 0,7-2-19 0,-7 2 12 0,6 2 24 16,-6-2 23-16,2 1 25 0,-2-1 35 0,0 0 39 0,0 0 93 0,0 6 119 16,0-1 107-16,0 0 97 0,0 0 119 0</inkml:trace>
  <inkml:trace contextRef="#ctx0" brushRef="#br0" timeOffset="153969.54">15002 9553 133 0,'0'-2'425'0,"-2"0"180"0,-2-1 85 0,4 3 44 0,0 0 28 0,0 0 22 0,0 3 16 0,0-3 16 0,4 0 14 0,-2 1 10 0,-2 0 11 0,3-1 11 0,3 2-94 0,-3-2-141 0,1 3-158 0,1-3-170 0,-3 3-76 15,5-1-32-15,-1 1-19 0,-1 0-11 0,1-1-10 0,3 3-8 16,-4 0-5-16,4 1-4 0,0 0 1 0,0 1 3 0,0 1 6 0,-3 1 11 16,5 0-2-16,-2 1-1 0,0 0-4 0,0 1-7 0,0 0 2 0,-4 1 6 15,6-2-2-15,-4 1-4 0,0-1-7 0,-3 0-7 0,5 0-11 0,-7-2-13 16,5 0-16-16,-5 1-21 0,2-1-9 0,-1 1-6 0,-1-2-5 0,-2-1-2 15,4 2-16-15,-4-2-16 0,0 0-20 0,0 0-22 0,0-2-31 0,0 1-39 16,-4-1-44-16,4-1-46 0,-2 0-35 0,-1 0-35 0,-1 0-60 0,-1-1-74 16,1-1-105-16,2 1-119 0,-3-2-101 0,1 0-90 0,4 0-90 0,-5-2-90 15,-1-1-15-15,3 1 13 0,-1-2 33 0,2 0 40 0,2-2 34 0,0-1 32 16,0 0 60-16,0 0 73 0,2-4 105 0,-2 2 120 0,4-1 102 0,-1-2 95 16</inkml:trace>
  <inkml:trace contextRef="#ctx0" brushRef="#br0" timeOffset="154135.53">15253 9569 102 0,'0'0'405'0,"-2"-1"190"16,-1 2 101-16,-1 3 63 0,-1-3 37 0,1 2 26 0,-1 2 23 0,3 0 23 16,-6 3 20-16,3 0 18 0,0 1 23 0,-4 1 26 0,3 1-77 0,-3-1-120 15,0 2-160-15,0 0-176 0,-2 0-95 0,2 0-60 0,-2 2-35 0,-1-1-25 16,1 1-26-16,-2-1-28 0,2 2-33 0,2-1-40 0,-2-1-56 0,-1-1-60 16,3 1-53-16,0 0-51 0,3-3-61 0,-3-1-71 0,4 0-111 0,3-1-134 15,-5-2-113-15,7 0-107 0,0-2-101 0,0-4-99 0,0 0-29 0,0 0-3 16,0 0 21-16,3 0 32 0,3 0 30 0,-1-3 31 0,2 2 49 0,1-5 59 15,-1 1 109-15,4-1 130 0,-2 0 114 0,2-1 106 0</inkml:trace>
  <inkml:trace contextRef="#ctx0" brushRef="#br0" timeOffset="154481.28">15439 9565 48 0,'0'-3'349'0,"0"2"175"0,4-1 105 0,-4 1 75 0,4-1 38 0,-4 2 29 16,1 0 22-16,5 2 23 0,-6-2 18 0,3 1 13 0,3-1 15 0,-3 0 16 16,-1 0-64-16,2 0-101 0,1 0-141 0,-1 0-154 0,1 0-91 0,1 0-58 15,-3 0-32-15,3-1-20 0,3 1-14 0,-4-2-15 0,-1 2-12 0,5-3-8 16,-4 3-13-16,1-2-12 0,3 1-14 0,-4 0-18 0,1-2-16 0,3 1-17 15,-6 1-14-15,6-1-13 0,-3-1-8 0,-1 2-8 0,1-1-20 0,-3 0-25 16,3 1-33-16,-3 0-39 0,3-1-34 0,-3 1-33 0,-1-1-38 0,2 2-37 16,-1-1-87-16,-3 1-111 0,2 0-100 0,-2 0-95 0,0 0-93 15,0 0-95-15,0 0-70 0,0 0-59 0,0 0-5 0,-5 3 17 0,5 2 24 16,-4 0 28-16,2 3 35 0,-1-3 36 0,-3 0 90 0,3 1 111 0,1 0 101 16,-2 0 93-16,-1-1 96 0,1 1 95 0</inkml:trace>
  <inkml:trace contextRef="#ctx0" brushRef="#br0" timeOffset="154714.63">15492 9662 31 0,'-2'4'343'0,"-2"-1"186"16,3 0 105-16,-3-2 68 0,4 2 45 0,0-1 34 0,4 1 25 0,-4-2 19 16,1 0 22-16,-1 1 18 0,4 0 20 0,-2-1 20 0,1-1-58 0,1 2-89 15,-2-2-150-15,3 0-176 0,-1 0-100 0,1 0-67 0,-1 0-43 0,1 0-33 16,4-2-31-16,-3 2-29 0,3-1-39 0,-4-1-49 0,4 0-45 0,-3 1-46 16,3 0-72-16,-4 1-79 0,4-2-119 0,-3 1-139 0,3 1-121 15,-4 0-116-15,2 0-99 0,-7 0-94 0,6 1-40 0,3 1-10 0,-4-1 9 16,1 2 25-16,-1 2 25 0,-1-1 25 0,-1 1 50 0,-1-1 63 0,2 2 107 15,-1 0 135-15,3 0 118 0,-1 0 113 0</inkml:trace>
  <inkml:trace contextRef="#ctx0" brushRef="#br0" timeOffset="155772.74">16391 9597 1 0,'3'1'285'0,"-1"-1"140"0,-2 0 90 0,4 0 74 0,1 0 62 0,1 0 57 0,1 2 34 0,0-2 26 0,2 0 18 0,-3 0 13 0,3-2 13 0,0 2 8 0,0-1-58 15,2-1-88-15,-2 1-119 0,0-1-131 0,3 1-85 0,-1-3-68 0,0 3-57 16,-2-2-53-16,4 2-32 0,-2-2-21 0,1 1-18 0,-1-1-15 0,2 2-8 16,-2-3-8-16,-1 2-8 0,3-1-9 0,-2 1-6 0,2-1-8 0,-4 2-5 15,1-1-7-15,0-1-2 0,-1 1-5 0,-4 2-9 0,4-2-12 16,-4 2-17-16,1-3-16 0,-1 3-25 0,-1 0-29 0,-4 0-65 0,0 0-77 16,0 0-86-16,0 0-88 0,0 0-75 0,0 3-73 0,0-1-76 0,-4 3-78 15,-1 0-53-15,-4 1-46 0,2 0-11 0,-2 0 4 0,-4 1 19 0,2 1 24 16,-2 1 65-16,-1-2 76 0,3 2 89 0,-2-2 87 0,-1 3 79 0,3-3 71 15,-2 2 75-15</inkml:trace>
  <inkml:trace contextRef="#ctx0" brushRef="#br0" timeOffset="156146.32">16443 9736 229 0,'0'0'319'0,"0"0"47"0,0 1 30 16,4 3 31-16,-2-3 26 0,1 2 38 0,3 0 41 0,-1 0 50 0,-1-1 59 16,1-1 43-16,4 1 44 0,-3 0-42 0,3 0-76 0,0 0-75 15,-4-1-70-15,4 1-40 0,2 1-27 0,-4-2-24 0,-1 1-25 0,3-1-33 16,-4 2-37-16,4 0-49 0,-3-1-53 0,-1 1-42 0,0-2-38 15,-1 2-22-15,1 0-15 0,-5 0-9 0,4 2-4 0,-4-2-8 0,0 1-5 16,0 1-4-16,0 1-3 0,-4-2-3 0,-1 4 0 0,1-3-4 0,3 3-5 16,-5 1-3-16,-1-1-3 0,0 1-2 0,0-2-1 0,-4 2-1 0,5-1-2 15,-3 1-2-15,0-2 1 0,-2-1-1 0,2 2 1 0,0-4 1 0,0 2 0 16,0-1 3-16,0-1 4 0,4 0 7 0,-4 0 2 0,3-1 5 0,3 0 3 16,-3-2 3-16,1 1 2 0,5-2-1 0,-4 1 1 0,4-1-1 0,0 0 1 15,0 0 1-15,0 0 0 0,0 0 1 0,4 2 2 0,-1-2-1 0,-1 0-2 16,4 0 1-16,1 1 2 0,-2-1 2 0,4 0 2 0,0 1 4 0,2-1 4 15,-2 0 4-15,2 0 5 0,2 0 3 0,-2 0 3 0,-2 0 0 16,1-1-1-16,3 1-3 0,-2-1-2 0,2-1-2 0,-3 1-4 0,0 1-4 16,-1-2-5-16,1 1-3 0,-1-1-5 0,1 1-4 0,-1-1-7 0,0 1-2 15,-4 1-6-15,0-2-7 0,4 0-11 0,-5 1-14 0,-2 0-16 0,5-1-15 16,-5 2-20-16,-2 0-11 0,0-1-13 0,0 1-18 0,0 0-23 0,0 0-65 16,0 0-81-16,0 0-96 0,0-2-102 0,-2 2-87 0,-1-1-75 15,3 1-89-15,-4-2-92 0,-2 1-34 0,1-1-7 0,0-1 3 0,-3 0 5 16,3 0 19-16,-4 0 20 0,4 0 65 0,-5-1 81 0,1-1 97 0,2 1 104 15,0-2 89-15,-4 0 83 0</inkml:trace>
  <inkml:trace contextRef="#ctx0" brushRef="#br0" timeOffset="156629.89">16387 8995 106 0,'0'-7'328'0,"0"2"73"0,4-1 42 16,-4 2 31-16,3 0 41 0,-1 4 47 0,2-1 49 0,-4 1 53 0,0 0 38 0,5 0 31 0,-1 0 23 0,-2 0 20 0,5 0-90 0,-5 1-139 0,3-1-89 0,-1 2-69 0,-1 0-40 0,-1-1-26 0,4 2-40 0,-3-1-43 0,1 1-45 0,-2 0-51 0,1 0-36 0,-3 1-30 15,6-1-20-15,-6 2-18 0,3-2-4 0,-1 2 0 0,-2-1-1 0,0 0-2 16,4 1-2-16,-4-1-1 0,0 1-3 0,0-1-1 0,0 1-2 0,0 0-2 15,0 2 1-15,0-1-4 0,0 1-4 0,0-1-1 0,-4 2-4 0,4-3-2 16,0 3-1-16,0 0-1 0,-2-1-1 0,2 1-1 0,0-1-1 0,0 1-1 16,0-2-2-16,0 1-2 0,2-1 1 0,-2 0 1 0,0 0 1 0,4 0 2 15,-1 0 2-15,-1 0-1 0,4-1 2 0,-3 1 0 0,3-1 2 0,-3 2-1 16,3-3 5-16,-1 2 3 0,-1-1 3 0,5-1 3 0,-4 2 2 0,1-1 1 16,-1-1 1-16,2 1 2 0,-1-1 2 0,-5-1 1 0,7 1 1 15,-3 0 4-15,-1 0 2 0,-2-1 4 0,3 0 2 0,-5 0 4 0,4 0 1 16,-4 0 1-16,3-1 5 0,-1 1 6 0,-2 0 5 0,0-2 4 0,0-1 6 15,0 3 6-15,0 2 4 0,0-4 5 0,-2 2 1 0,2 2 0 16,-3-2-2-16,-1 1-7 0,2 1-2 0,-1 1 0 0,-3 0-8 0,1 0-7 16,-3 0-7-16,3 1-8 0,-4-1-8 0,4 2-10 0,-4-1-13 0,1 1-17 15,-1-1-22-15,0 1-24 0,0-1-25 0,-2-1-21 0,2 2-26 0,-3-2-22 16,3 1-35-16,-2-1-42 0,2-1-94 0,0-1-117 0,-2 1-102 0,5-1-97 16,-3-1-110-16,0 0-121 0,0-1-39 0,0-1-10 0,0 1 11 0,4-2 15 15,-4 0 19-15,3 0 19 0,1 0 34 0,-4 0 44 0,3 0 92 16,3-2 117-16,-3 2 106 0,3 0 98 0</inkml:trace>
  <inkml:trace contextRef="#ctx0" brushRef="#br0" timeOffset="157354.62">13933 10769 9 0,'0'-2'519'0,"-4"-1"143"0,0 3 72 0,4-2 35 0,-1 1 21 0,1 1 14 0,0 0 11 15,-4 0 12-15,-1 1 10 0,5-1 9 0,0 0 6 0,0 0 4 0,0 0-1 16,0 0-203-16,0 0-294 0,0 0-137 0,0 2-67 0,0-2-34 0,0 3-19 15,-4-1-16-15,4 2-10 0,0 0-9 0,0-1-10 0,0 3-14 0,0 0-14 16,0 2-20-16,0-1-22 0,0 1-25 0,-2 1-24 0,2 0-46 0,-3 0-53 16,3-2-87-16,0 4-102 0,-2-2-82 0,-2 0-75 0,0 0-73 0,4 0-73 15,-5 0-78-15,1 0-76 0,3-2-30 0,-5 2-4 0,3-2 11 16,-3 0 16-16,1 0 41 0,-3 1 50 0,3-1 86 0,0-1 100 0,-1 0 84 16,3 0 73-16,-3 0 73 0,1 0 71 0</inkml:trace>
  <inkml:trace contextRef="#ctx0" brushRef="#br0" timeOffset="157559.53">13795 11016 36 0,'0'0'317'0,"0"1"82"0,0-1 51 0,0 3 55 0,0 0 54 16,0 0 62-16,0 0 69 0,0 0 46 0,0 0 35 0,0 0 24 0,0 2 17 15,0-2-17-15,-3 3-32 0,3-3-106 0,0 1-144 0,-2 1-79 0,2-1-49 16,0 1-54-16,-4-1-55 0,4-1-63 0,0 2-71 0,0-1-52 0,0 1-46 16,0-1-50-16,4 1-50 0,-4-1-82 0,2-1-97 0,-2 3-89 0,0-1-85 15,3 1-86-15,-1-3-88 0,2 1-90 0,-1 1-87 0,-1-2-40 0,2-1-17 16,1 0-2-16,-1 0 6 0,-4-2 26 0,5 0 31 0,1 0 74 15,-1-4 90-15,2 3 86 0,-1 0 83 0,-1-2 85 0,4 1 86 0</inkml:trace>
  <inkml:trace contextRef="#ctx0" brushRef="#br0" timeOffset="157796.69">14039 11085 192 0,'4'0'356'0,"-4"2"46"16,5 2 41-16,-5-3 38 0,6 2 41 0,-6 0 41 0,3 2 30 0,-3-3 25 15,4 3 14-15,-4-2 6 0,0 2-6 0,0-2-6 0,2-1-123 0,-2 2-179 16,0 0-125-16,0-1-106 0,0 0-95 0,3 2-89 0,-1-3-97 0,2 3-105 15,-4-2-117-15,5 2-125 0,-1-2-59 0,0-1-27 0,1 2-11 0,0-3-7 16,1 1 14-16,3-2 23 0,-4 0 48 0,4-2 58 0,0 1 56 0,0-3 50 16,2 2 59-16,-2-3 62 0</inkml:trace>
  <inkml:trace contextRef="#ctx0" brushRef="#br0" timeOffset="158837.68">14401 10584 13 0,'0'-5'261'0,"4"2"90"0,-4-1 51 0,2 1 36 0,1 1 36 0,-3 2 35 0,0 0 42 0,0 0 52 0,0 0 47 0,0 0 51 16,0 0 31-16,0 0 26 0,0 0-60 0,0 0-98 0,0 0-78 0,0 0-68 16,4 3-42-16,-4-3-29 0,0 2-24 0,0 1-22 0,0 0-42 0,2-1-47 15,-2 3-45-15,0-2-44 0,0 3-27 0,0-1-19 0,0-3-5 0,0 5 1 16,0-3-7-16,0 1-12 0,-2-1-4 0,2 1-1 0,0-1-1 0,0-1-1 16,0 1 2-16,0 0 10 0,0 0 4 0,-4-1 1 0,4 0 6 0,0 1 3 15,0 0 7-15,0-1 4 0,-3 1 5 0,3-1 1 0,-2 2 0 0,2-1 2 16,0 2-1-16,-4-1-1 0,4 2-4 0,0 1-3 0,-2-1-3 0,-1 2-3 15,3 0-5-15,-4 2-5 0,2-1-5 0,-1 2-9 0,3 0-1 0,-6 1-5 16,6 1-3-16,-3 1 0 0,1 2-6 0,-2-1 0 0,2 1-1 16,-1-1-4-16,-1 1-3 0,4 1-1 0,-2-2-1 0,-1 2-2 0,3-1-4 15,0-1-2-15,-4-1-4 0,2 2-2 0,2-3-6 0,0 2-6 0,-3-3-3 16,3 1-4-16,0 0-5 0,0 0-3 0,0-2-2 0,0 0-4 16,0-1-3-16,0-1-2 0,0-1-4 0,0 0-2 0,0 0-8 0,0-3-6 15,0 0-11-15,3-1-11 0,-3-1-17 0,0 0-17 0,0 0-26 0,0-1-20 16,0-3-28-16,0 0-26 0,0 1-30 0,0-1-33 0,0 0-28 0,0 0-25 15,0 0-16-15,0 0-13 0,0 0-23 0,0 0-27 0,0 0-63 0,2-1-80 16,2-2-57-16,-4-2-47 0,0 1-32 0,3-1-21 0,-1-3-24 0,-2 1-21 16,4-2-40-16,-4-1-48 0,0-1-18 0,3-2-6 0,-1 1 20 0,-2-2 35 15,4 1 77-15,-4-2 97 0,2 0 81 0,-2 0 70 0,3-1 55 16,-3-2 51-16,4 2 54 0,-2 0 55 0</inkml:trace>
  <inkml:trace contextRef="#ctx0" brushRef="#br0" timeOffset="159308.29">14396 10767 112 0,'0'-12'288'0,"0"0"50"16,0 1 29-16,0 2 20 0,0 2 21 0,0 1 19 0,0 0 20 15,0 1 36-15,0 2 39 0,0-1 47 0,0 4 49 0,0-2-2 0,0 2-27 16,0 0-59-16,0 0-77 0,0-3-38 0,0 3-16 0,0 0-15 0,0 0-10 16,0 0-15-16,0 0-19 0,0 0-28 0,0 0-35 0,0 0-38 0,0 0-41 15,0 0-35-15,0 0-28 0,0 0-18 0,3 0-9 0,-1 2-8 0,2-1-2 16,1 1-4-16,-1 0 1 0,1 2 4 0,1-1 4 0,-1 1 7 0,2 2 7 16,-1-1 4-16,3 2 4 0,-4-1 1 0,4 3 1 0,0-1-1 0,-1 2 2 15,1-1 0-15,-4 3 4 0,4-2 2 0,-2 1 4 0,0 1-3 0,3 2-3 16,-5-1-7-16,4-1-6 0,-2 1-6 0,-1 1-11 0,-1 0-5 0,4-1-7 15,-3 1-6-15,-1-1-10 0,0-1-7 0,3 1-7 0,-7-2-10 0,7 3-7 16,-3-4-6-16,1 2-6 0,-1-2-4 0,-5 1-5 0,5 0-3 16,-1-1-4-16,0-2-3 0,-3 1-1 0,3-1-2 0,-4-1-2 0,5 0 0 15,-5-3-1-15,4 3-3 0,-2-3 0 0,2-1-9 0,-4 0-7 0,0 0-15 16,0 0-16-16,0-3-18 0,0 0-19 0,0 0-26 0,0 0-24 0,0 0-26 16,0 2-27-16,0-2-22 0,0 1-26 0,0-1-32 0,-4 0-37 15,2 2-56-15,-2-1-66 0,-1-1-51 0,1 0-48 0,-1 0-28 0,-4 0-16 16,4 2-6-16,-5-2 3 0,1 0 11 0,0 0 17 0,2-2 18 0,-2 1 20 15,-4-1 37-15,3-1 40 0,1 2 69 0,-6-4 80 0,4 2 77 0,-1-1 78 16,1 1 63-16,-2-2 58 0,-1 2 49 0,5 0 50 0,-2 0 50 0,2 0 54 16,-2-1 55-16,2 2 54 0,0-1 41 0,5 2 36 0,-1-2 20 0,-1 1 9 15,3-1-1-15,1 3-4 0,-2-3-12 0,4 3-16 0,0-1-17 0,0 1-20 16,0 0-29-16,0-2-37 0,0 1-41 0,6-3-50 0,-6 2-38 0,5-1-34 16,-1-2-24-16,1 2-13 0,4-3-12 0,-3 0-7 0,3 0-5 15,0-1-3-15,0 1-6 0,2-2-8 0,-2 1-7 0,0-1-6 0,2 1-6 16,-2 1-4-16,3-2-7 0,-1 2-5 0,-2-1-13 0,2 1-16 0,-2 0-25 15,0-2-34-15,4 4-73 0,-6-2-93 0,2 1-86 0,0 1-82 16,-4-1-78-16,4 2-80 0,-3 0-91 0,-2 0-100 0,1 0-40 0,0 2-16 16,-1-2-1-16,1 1 8 0,-5 2 24 0,4-1 30 0,-4 1 74 0,5 0 93 15,-5 0 85-15,6 0 81 0,-2 0 81 0,1 1 81 0</inkml:trace>
  <inkml:trace contextRef="#ctx0" brushRef="#br0" timeOffset="160157.39">14763 11002 262 0,'0'3'522'15,"0"-3"111"-15,-2 0 68 0,2 0 38 0,0 0 27 0,0 3 19 0,0-3 15 0,0 0 10 0,0 0 11 0,0 0 4 0,0 0 8 0,0 0-53 0,0 0-73 16,2-3-173-16,1 2-214 0,-1-4-108 0,2 0-60 0,0 0-40 0,-3-1-28 16,7-2-19-16,-3 1-17 0,0-2-11 0,1-2-10 0,3 2-7 0,0 0-8 15,-4-2-3-15,4 1-2 0,0 1-2 0,-3 0-1 0,3 2-4 0,-4-2-6 16,1 1 2-16,1 2 2 0,-2 0 4 0,-3 2-1 0,2-1 1 0,-4 2 1 15,3 2 0-15,-1-2 3 0,-2 3 1 0,0 0 2 0,0 0 0 0,0 0 2 16,0 0-1-16,-2 1 1 0,-1 1-1 0,3 0 1 0,-4 2-2 0,-1 0-2 16,3 1 2-16,-2-1 2 0,1 2-1 0,-3 2 1 0,3 1-1 0,-3-2 1 15,4 2-4-15,-1 0 2 0,-1-1-1 0,2 1 1 0,-1-2 1 0,3 1 1 16,-2-1-2-16,2-1 1 0,0-1-1 0,0 1-1 0,0-2-2 16,0 1-3-16,2-2 0 0,-2 0 0 0,5 0 1 0,-5-2 1 0,4 1-1 15,1-1-1-15,1-1 2 0,-3 0-2 0,3-1 1 0,1-1-1 0,-2-1 0 16,1 0-4-16,3-1-1 0,-4-1 2 0,4-1-3 0,0 0-4 15,-3-1-5-15,5-1-2 0,-4-1-2 0,0 2-1 0,0-2-2 0,-1 0-2 16,3 0-2-16,-4 0-1 0,1-1 2 0,-1 3-1 0,-1 0 1 0,1-1 1 16,-1 1 3-16,-2-1 4 0,1 2 2 0,-3 0 2 0,4 2 1 0,-2-2 0 15,-2 0 1-15,0 1 1 0,0-1 1 0,0 2 3 0,0-1 0 0,0 1 3 16,0 0 1-16,0 0 5 0,0 1-1 0,0 2-4 0,0-2-1 0,0 3-1 16,-2-3 1-16,2 3 1 0,0 0 1 0,0 0-1 0,0 0-1 0,0 0 2 15,0 0-4-15,0 0 2 0,0 0-3 0,0 0-1 0,0 0-1 0,-4 3 1 16,4 0 2-16,0 0 1 0,0 2 2 0,0 2 4 0,-3 0 1 0,3 1 1 15,0 1 4-15,0 1 2 0,0 2 4 0,-2 0 4 0,2 3 3 16,0 0 3-16,0 2 3 0,0-1 0 0,0 2 3 0,0 2 6 0,0-1 4 16,0 2 5-16,2 0 2 0,-2 2 2 0,0 1 2 0,0 0 0 0,0 0-1 15,0 0 1-15,0 0-2 0,0-1-1 0,-2 2 5 0,2 0 5 0,-4-2 4 16,4-1 1-16,-2 1 3 0,-1-2 2 0,-1-2 2 0,2 1 4 16,-1-4 4-16,1 2 9 0,-2-1 6 0,1-4 5 0,-3 1 9 0,1-1 1 15,1-1 5-15,-1 0 1 0,-1-1-2 0,1-1-4 0,-2 1-1 0,-1-2-3 16,1 0-3-16,-2-2-3 0,4 2-6 0,-4-1-7 0,-2-2-7 0,2 1-5 15,0 1-5-15,0-3-8 0,-2 2-5 0,0-3-5 0,-2 1-6 0,3-1-3 16,-3 1-6-16,-2-2-5 0,1 0-4 0,-1 1-4 0,1-2-5 0,-1-1-3 16,-3 0-2-16,4 1-3 0,-6-2-7 0,2 0-7 0,0 0-7 0,2-2-14 15,-3 2-16-15,1-2-22 0,2 0-22 0,-2-1-29 0,0 0-29 0,2 0-32 16,-2-1-29-16,3 1-25 0,4-2-26 0,-3 2-22 0,1-1-44 0,4-3-52 16,-2 3-86-16,2-2-104 0,4 2-74 0,-2-2-60 0,5 0-80 15,-2 0-85-15,4-2-33 0,0-1-8 0,0-1 10 0,0 1 19 0,4-2 21 16,1 1 21-16,1-1 46 0,1-1 55 0,0 0 94 0,0 2 115 15,1-2 91-15,4 1 80 0,-3 0 106 0</inkml:trace>
  <inkml:trace contextRef="#ctx0" brushRef="#br0" timeOffset="160548.99">15195 11046 49 0,'0'1'366'0,"0"2"196"0,-3-1 95 0,3-1 48 0,0-1 25 0,0 0 17 0,0 3 18 0,0-3 13 16,0 0 16-16,0 0 13 0,0 0 15 0,0 0 10 0,3 0-70 15,-3 3-109-15,0-3-167 0,6 0-192 0,-3 0-84 0,-1-1-39 0,5-1-20 16,-1 1-8-16,-1-1-11 0,1 1-12 0,3-3-8 0,-4 3-7 0,4-2-6 16,0 2-4-16,2-2-7 0,-2 0-4 0,0 1-1 0,0-1-1 0,0 0-2 15,0 2-8-15,-2-1-1 0,2-1-4 0,0 2-2 0,1-1-4 0,-5 1-5 16,4-1-6-16,-4 1-5 0,1 1-6 0,1-2-6 0,-2 0-3 16,1 2-3-16,-2 0-4 0,-3-1-4 0,3 1-2 0,1 0-4 0,-5 0-2 15,0 0-5-15,0 0-6 0,6 0-18 0,-6 0-23 0,0 0-24 0,0 0-26 16,0 0-26-16,0 0-26 0,0 0-60 0,0 0-72 0,0 0-98 0,-6 0-104 15,5 0-86-15,-3 1-76 0,-1 1-79 0,-1 1-81 0,-1 0-49 0,1 0-30 16,-3 2-1-16,0-3 13 0,2 5 21 0,-2-1 24 0,0-1 59 0,-4 2 74 16,6 0 95-16,-6-1 107 0,4 0 86 0,0 2 74 0,-1-3 82 0</inkml:trace>
  <inkml:trace contextRef="#ctx0" brushRef="#br0" timeOffset="160800.63">15139 11208 286 0,'-2'4'428'0,"2"-2"51"0,-3 1 47 16,3-3 46-16,3 2 60 0,-3 2 64 0,2-3 46 0,2 1 35 0,-4-1 23 15,5 1 16-15,1-1 3 0,-3-1-4 0,3 2-121 0,-1-1-174 0,4 1-87 16,-4-2-45-16,5 1-42 0,-5-1-42 0,4 0-57 0,0 0-65 0,0 0-43 16,0-1-32-16,0 1-23 0,0-2-17 0,-2 2-11 0,1-1-11 15,-1-1-11-15,0 2-7 0,-1-1-7 0,-1-1-10 0,0 1-11 0,-1-1-14 16,1 1-18-16,1 1-17 0,-2-4-34 0,1 3-42 0,-1 0-79 0,-3 1-95 16,-1-2-84-16,0 2-74 0,0 0-79 0,4-1-79 0,-4 1-89 0,0 0-93 15,0 0-37-15,0 0-10 0,0 0 5 0,0 0 14 0,-5 1 30 0,1 1 39 16,-1-1 80-16,1 0 93 0,-2 1 84 0,1 0 78 0,1 1 78 0,-1 0 81 15</inkml:trace>
  <inkml:trace contextRef="#ctx0" brushRef="#br0" timeOffset="163186.91">16101 10723 81 0,'0'0'353'0,"-1"-1"137"0,-3-1 78 0,2 2 58 16,-2 2 41-16,1 1 41 0,-3 0 29 0,1 1 25 0,1 2 18 0,-1 2 18 15,-4-1 11-15,3 2 12 0,-3 3-81 0,0 1-122 0,0 3-129 0,-2 0-131 16,2 2-74-16,0 3-49 0,-1 0-40 0,1 2-34 0,-1 1-26 0,0 1-21 16,1 1-18-16,0 1-17 0,-1-2-11 0,1 2-10 0,2-1-7 0,0-1-7 15,2-1-7-15,-1-1-4 0,3-1-3 0,1-2-4 0,-2-1-5 0,4-1-5 16,0-1-2-16,0-2-5 0,0-2-2 0,4-1-1 0,-2 0-1 16,1-2-2-16,3-2 0 0,-1 1 0 0,-1-3 0 0,1 0 0 0,4-1 0 15,-4 1 0-15,5-3-2 0,-1-2 1 0,0 1 1 0,0-2 0 0,-2 0 1 16,2-3 2-16,4 0 0 0,-4-2 0 0,1 1 0 0,0-2 2 0,0-2 5 15,-1 1 8-15,0-1 6 0,1-1 3 0,-1 2 9 0,-4-2 12 0,0 1 17 16,1-1 16-16,-3 2 15 0,3-1 20 0,-2 2 16 0,-3-1 17 16,-1 0 10-16,0 2 12 0,0-1 4 0,-1-1-2 0,-3 2 5 0,2 0 1 15,-2 1-6-15,1-3-10 0,-3 3-13 0,1-2-16 0,0 2-16 0,-3 0-20 16,1 0-16-16,0 0-17 0,0-1-13 0,-2 4-14 0,1-3-10 0,-3 2-11 16,6 0-12-16,-4 2-16 0,4-1-18 0,-4 1-16 0,3 0-22 0,-1 0-21 15,1 0-28-15,1 1-29 0,0 1-30 0,-1-1-32 0,-1 0-25 0,5 3-27 16,-1-4-33-16,-1 1-38 0,2 1-79 0,2-2-98 0,0 0-72 0,0 0-56 15,0 0-45-15,0 0-42 0,2 0-41 0,2-2-45 0,1 2-31 0,4-3-24 16,-4 0 2-16,4 0 15 0,1-3 28 0,0 2 37 0,3-2 86 0,1 0 108 16,1-2 84-16,-1-1 72 0,1 2 64 0,-1-2 59 0,4 1 71 15</inkml:trace>
  <inkml:trace contextRef="#ctx0" brushRef="#br0" timeOffset="163483.01">16309 11012 7 0,'0'5'252'0,"0"1"85"0,0 0 50 0,-3 2 35 0,3-1 44 0,-2 4 47 15,2-2 57-15,-4 3 61 0,4-2 50 0,-3 1 45 0,3-1 27 0,-2 1 17 16,-2-1-56-16,4 1-89 0,0-1-82 0,-2 1-76 0,2-2-48 0,0 0-30 16,2-2-40-16,-2 1-43 0,4-1-55 0,-2 1-57 0,1-2-48 0,1-1-41 15,1 0-24-15,-3 1-18 0,5-1-9 0,-1-3-7 0,3 2-2 0,-4-3-5 16,4-1-1-16,0 0-1 0,-3 0-1 0,5-1-1 0,-2-1 2 0,0-1-1 16,0-1 2-16,0-1 2 0,0 1 4 0,-2-2 3 0,0 0 7 0,1 0 5 15,-1-2 8-15,-2 1 8 0,1-1 14 0,-1 1 11 0,-1-1 11 0,-1 2 11 16,-1-1 9-16,2 1 8 0,-2 0 6 0,-2 1 1 15,0-1 5-15,-2 2 0 0,-2-2-2 0,4 1-5 0,-5-1-8 0,1 1-9 0,2 1-11 16,-1 0-15-16,-3-1-13 0,1 0-12 0,-2 3-13 0,1-3-12 0,1 2-12 16,-1-1-12-16,1 2-20 0,-2-1-23 0,1 2-31 0,1-1-33 15,-4 1-32-15,5 1-36 0,-3 0-32 0,0 0-28 0,1 0-47 0,1 1-53 16,-1 1-98-16,-1-1-118 0,5 2-95 0,-3 0-86 0,1 0-98 0,1 0-99 16,1 2-36-16,2-5-1 0,-4 4 13 0,4 1 28 0,0-5 23 0,0 6 29 15,4-2 44-15,-2 1 55 0,1-1 97 0,1-1 119 0,-2-1 101 0,3 1 88 16</inkml:trace>
  <inkml:trace contextRef="#ctx0" brushRef="#br0" timeOffset="164118.25">16686 11077 335 0,'0'3'553'0,"0"-3"106"0,0 3 55 16,0-1 34-16,0-2 23 0,0 4 21 0,0-1 18 0,0 0 15 0,-4 0 15 15,4 0 15-15,0 0 19 0,0 0-50 0,0 0-78 0,0-1-162 0,0-2-203 16,0 1-94-16,0-1-44 0,0 0-26 0,0 0-14 0,0 0-14 0,0 0-13 15,0 0-10-15,0 0-11 0,0 0-11 0,0 0-16 0,0 0-14 0,0 0-17 16,0 0-15-16,0 0-14 0,0 0-8 0,0 0-10 0,0 0-14 0,0 0-13 16,0 0-26-16,0 0-28 0,0 0-38 0,4 0-39 0,-4 0-39 0,0 0-37 15,0 0-74-15,0 0-97 0,0 0-104 0,3 0-114 0,-1 2-106 0,2-1-105 16,-4-1-81-16,0 0-68 0,0 0-16 0,0 0 8 0,0 0 24 0,5 0 31 16,-5 0 33-16,5 0 31 0,-5 0 77 0,6 0 95 0,-3 0 107 0,3 2 112 15,-1-2 107-15,-5 0 106 0</inkml:trace>
  <inkml:trace contextRef="#ctx0" brushRef="#br0" timeOffset="164476.9">16959 11082 183 0,'-2'-2'504'0,"2"2"120"0,0 0 71 0,-4 0 38 16,4 0 26-16,0 0 19 0,0 0 17 0,0 0 13 0,0 0 17 15,0 0 11-15,0 0 14 0,0 0-32 0,0 0-48 0,6 0-168 0,-6-1-222 16,3 1-111-16,3-2-61 0,-3 1-31 0,3-1-18 0,-1 1-9 0,4-1-7 16,0 0-8-16,0 0-5 0,0-1-5 0,0 1-10 0,2-1-5 0,0 0-6 15,-2 2-5-15,4-2-10 0,-2-1-7 0,-2 3-5 0,2-2-8 0,1 2-4 16,-1-2-10-16,2 0-10 0,-2 1-11 0,-2-1-9 0,0 0-5 0,2 2-5 15,-2-1-3-15,0-1-5 0,0 2-10 0,0-1-12 0,-4 1-24 0,1-1-26 16,3 1-28-16,-6 1-26 0,3-2-37 0,-6 2-36 0,5-2-83 0,-5 2-103 16,0 0-98-16,0 0-94 0,0 0-102 0,-2 4-104 0,2-4-73 15,-3 4-54-15,-1-1-11 0,-1 2 11 0,1-1 20 0,-1 2 22 0,-1 0 35 16,-3 2 38-16,4-2 84 0,-4 0 102 0,3-1 99 0,-3 3 95 0,4-2 101 16</inkml:trace>
  <inkml:trace contextRef="#ctx0" brushRef="#br0" timeOffset="164884.76">17044 11215 66 0,'0'0'325'0,"0"0"113"15,0 0 83-15,0 0 69 0,0 3 58 0,3 0 54 0,-1 0 35 0,2 0 23 16,1-1 20-16,-1-1 11 0,1 1 11 0,1-2 7 0,-3 1-82 0,6 1-118 16,-3-1-115-16,-1 0-113 0,-1-1-80 0,5 4-67 0,-4-3-57 0,1 2-53 15,-3 0-34-15,3 0-24 0,-3 0-17 0,3 2-14 0,-4-1-11 0,1 1-8 16,1 0-4-16,-2 2-4 0,-2-1-1 0,0 0 1 0,-2 1-2 0,-2 1-2 15,1-1-1-15,1 2 0 0,-4-2 0 0,-1 3 0 0,2 0 0 16,-4-1 2-16,3 0-2 0,-3 0-2 0,0-1 4 0,2 1 8 0,0 0 7 16,-4-2 4-16,2 1 7 0,0-3 7 0,3 3 7 0,-3-2 4 15,4-1 11-15,-4-1 15 0,3 1 8 0,3-2 5 0,1 0 5 0,-2-2 8 16,1-1-4-16,3 0-5 0,0 0-8 0,0 0-5 0,0 0-4 0,0 0-4 16,0 0 0-16,3 0-2 0,3-1-5 0,-3-1-10 0,3 2-3 0,3-3-2 15,-4 3 0-15,4-3 1 0,2 2-1 0,-2-1 1 0,0-1 0 0,0 2 4 16,2-2-2-16,-2 1-1 0,4 1-4 0,-4-1-3 0,-2 1-4 0,2-1-2 15,-3 1-5-15,3 1-6 0,-2-2 0 0,-2 2-3 0,1 0-3 0,-1 0-4 16,1 0-1-16,-3 0-1 0,3 0-3 0,-3 0-2 0,-1 0 0 0,2 2 1 16,-4-2-5-16,3 0-3 0,-3 0-14 0,2 0-12 0,-2 0-22 0,0 0-21 15,0 0-23-15,0 0-22 0,0 0-20 0,0 0-19 0,0 0-36 0,0 0-38 16,0 0-92-16,0 0-110 0,0-3-85 0,0-1-78 0,0 2-63 16,0-3-64-16,0 5-67 0,-2-6-72 0,-1 1-20 0,3 0 2 0,-4-3 12 15,4 2 16-15,-2 0 30 0,-1 0 40 0,1 0 90 0,-2-1 110 0,1 1 88 16,1-2 79-16,-2 1 77 0,-1 1 75 0</inkml:trace>
  <inkml:trace contextRef="#ctx0" brushRef="#br0" timeOffset="165465.35">16959 10422 160 0,'0'-3'470'0,"-6"0"108"0,6-1 69 0,-2 2 47 0,-1 0 40 0,3 2 25 0,0 0 20 0,0 0 16 0,0 0 12 0,0-1 7 0,0 1 5 0,0 0-33 0,0 0-52 15,3-2-159-15,-3 2-205 0,2-3-109 0,2 3-60 0,-2-1-47 0,1-1-38 16,3 1-25-16,1 1-16 0,-2 0-13 0,1-2-13 0,5 0-7 0,-4 2-1 16,-2 0-5-16,6 0-3 0,-2 2-2 0,-3 0-2 0,3-1-2 0,-4 1-2 15,4 2 2-15,-2-1 2 0,1 1-2 0,-5 0-3 0,3 2 3 0,-1-2 1 16,-1 2 2-16,1 0 2 0,-1 2-2 0,-4-1 0 0,0-1-2 0,0 2-1 16,0-1-1-16,0 1-2 0,-4 1-2 0,4 0-2 0,-5 0-4 0,1 0 2 15,-1-1-1-15,3 2-5 0,-5-2-2 0,1 2-4 0,1-2 0 16,-1 2 0-16,-1-3 0 0,2 2-1 0,-1-1-2 0,-3-3 0 0,4 3 0 15,1-2 1-15,-1 0-1 0,1-1 0 0,2-1-1 0,-1 1-2 16,1-3-2-16,-2 2 1 0,4-3-2 0,-3 1-3 0,3-2-2 0,0 0 1 0,0 0-1 16,3 3 1-16,-3-2-1 0,4-1 1 0,-2 3-1 0,1-1 2 15,3 0 2-15,-1 2-1 0,2-1 2 0,1 1 2 0,-1-1 5 0,0 2 4 16,0-1 4-16,2 1 3 0,-1-1 4 0,1 1 5 0,0-1 5 0,-4-1 4 16,4 2 4-16,-3-2 8 0,3 2 6 0,-4-1 11 0,-1 0 9 0,1-1 8 15,1 2 7-15,-3-1 7 0,-3 1 9 0,6-1 8 0,-6 1 4 0,3-1 5 16,-3 1 1-16,-3 1 4 0,3 0-4 0,-6 1-2 0,3-1-7 0,-3 1-9 15,1 3-7-15,-1-3-9 0,-3 2-12 0,0 0-10 0,4 0-13 0,-4 0-15 16,0-1-21-16,0 1-25 0,3-2-30 0,-3 1-32 0,4-2-34 0,-1 1-31 16,-3-1-32-16,6-1-31 0,-3-1-42 0,1-1-51 0,1 2-98 0,2-4-123 15,-1 2-101-15,-1 0-88 0,4-3-106 0,0 0-110 0,0 0-33 16,0 0-2-16,4 3 18 0,1 0 23 0,-1-1 25 0,1-1 29 16,1-1 44-16,-3 0 47 0,3 0 102 0,3 0 122 0,0-1 105 0,2 1 92 15</inkml:trace>
  <inkml:trace contextRef="#ctx0" brushRef="#br0" timeOffset="165783.72">17438 10990 75 0,'0'0'316'0,"0"2"77"0,0 0 46 0,5-2 50 0,-1 0 45 0,1 2 53 0,-1 0 57 0,1-2 40 0,-3 1 41 0,7-1 22 0,-5 0 19 0,5 0-20 0,-4 0-38 0,1 0-98 0,3 0-127 0,0 0-67 0,-4 0-43 0,4 0-42 0,0 0-40 0,0 0-50 0,-1 0-52 0,1 0-43 0,-4 0-39 0,4-1-25 0,0 1-17 0,-3 0-14 0,3-2-9 0,-4 0-9 0,2 2-5 0,-1-2-10 0,-1 2-12 0,1-2-19 0,-3 2-25 0,1-1-38 0,-2 1-46 0,-2 0-68 15,0 0-80-15,0 0-70 0,0 0-67 0,0 0-65 0,0 0-62 0,0 0-69 0,0 1-72 0,0-1-54 16,-6 4-47-16,3 0-12 0,-3-1 10 0,1 1 28 0,1-1 42 0,-1 3 69 15,-1 0 79-15,1-1 71 0,1 0 67 0,-1 0 64 0,-1 3 64 16,3-3 68-16</inkml:trace>
  <inkml:trace contextRef="#ctx0" brushRef="#br0" timeOffset="166041.07">17449 11149 81 0,'-2'3'356'16,"2"2"82"-16,-4-4 43 0,4-1 48 0,4 3 46 0,-2 0 55 0,1-1 63 15,-3-1 42-15,6 1 35 0,-6-1 22 0,5 1 16 0,-1-1-18 0,0-1-38 16,1 2-117-16,-1-2-154 0,1 0-79 0,0 1-41 0,6-1-45 0,-3-1-46 15,-1 1-56-15,2-2-63 0,0 1-43 0,0-1-34 0,0-1-28 0,-4 2-23 16,4-1-25-16,-3-1-22 0,3 0-34 0,0 2-41 0,-4-2-41 0,1 0-44 16,3 1-44-16,-4-1-45 0,4 0-55 0,0 2-62 0,0-2-45 0,0 0-38 15,-1 1-34-15,4-2-27 0,-3 1-13 0,2-1-5 0,-2 2 10 16,0-3 17-16,2 1 26 0,-2 1 30 0,0-3 24 0,2 3 23 0,2-2 24 16,-4 1 29-16,2-1 13 0,-2 1 13 0,0-1 22 0,0 1 28 0,0-1 21 15,-2-1 21-15,2 2 17 0,-3-1 17 0,3-1 15 0,-6 2 14 16,3-2 17-16,-1 1 21 0</inkml:trace>
  <inkml:trace contextRef="#ctx0" brushRef="#br0" timeOffset="166479.25">17892 11008 148 0,'4'-3'280'0,"1"0"36"0,-1 0 21 0,1 2 14 16,-1-3 11-16,-3 0 7 0,3 1 12 0,-4-1 10 0,4-1 11 0,-2 1 14 16,1-2 4-16,-1 0 3 0,2-2-65 0,-4 2-92 0,5-1-33 0,-5-2-8 15,4 1 6-15,-1-1 13 0,-1 2 14 0,2-2 17 0,-3 0 15 0,-1-1 14 16,0 0 7-16,4 1 6 0,-4 0-1 0,0-1-5 0,0-1-12 0,0 1-7 16,0 1-17-16,0 0-16 0,0-2-16 0,0 2-17 0,0 2-22 0,0-2-19 15,-4 3-20-15,4-2-19 0,-1 2-13 0,-3 0-15 0,-1 2-8 16,5-1-10-16,-6 2-7 0,3-1-7 0,-3 2-10 0,1-1-7 0,-3 2-9 0,3-1-6 15,-4 2-4-15,0 0-5 0,4 2-3 0,-5 1-2 0,0 0-4 16,1 0-4-16,0 3-2 0,0-2 0 0,-2 4-2 0,2-1-1 0,0 2-1 16,3-2-2-16,-3 3-2 0,4-2-2 0,-1 3-1 0,1-2 1 15,1 0-5-15,1 0-3 0,1-1-2 0,-2 1-2 0,4-2-4 0,0-1-4 16,4 1-1-16,-2 0-1 0,1-1-2 0,3-2-2 0,-1 1-2 0,-1-2-2 16,5 1-1-16,-4-1-1 0,4-1-3 0,2-2-1 0,-2 0-4 0,0-2 1 15,4 1-2-15,-6-1-2 0,6-2-1 0,-2 1-1 0,-2-2-2 0,0 2 0 16,0-1 1-16,-4-1 4 0,6 0 2 0,-7 3 4 0,5 0 1 0,-6-1 3 15,-1 0 1-15,3 2 4 0,-1-1-1 0,-4 2 4 0,0 0 1 0,0 0 0 16,0 0 3-16,0 0 3 0,0 0 1 0,0 0-2 0,4 2 1 0,-3-1 1 16,-1 2 5-16,0 0 6 0,0 1 3 0,0 3 3 0,0 0 2 0,-1 1 1 15,1 1 4-15,-4 0 7 0,4 3 4 0,0 0 3 0,-4 1 9 0,4 2 7 16,-1 2 16-16,-3-1 17 0,4 2 11 0,0 3 7 0,-2-1 6 16,-1 2 5-16,3 2 7 0,0 0 6 0,0 0 4 0,0 2 7 0,0-1 2 15,0 1 3-15,-4 1-3 0,4-2-1 0,0 0-15 0,0 1-16 0,-2 0-11 16,-1-3-11-16,3 2-8 0,-4-1-5 0,4-3-8 0,-2 0-8 15,-1-2-9-15,3-1-10 0,-6-1-6 0,6-1-11 0,-4-2-4 0,4-3-6 16,-1 3-2-16,-3-3-5 0,4-2-8 0,-2 0-13 0,2-2-12 0,-3-1-20 16,3 0-25-16,0-3-28 0,0 2-33 0,0-2-34 0,0-3-30 0,0 1-29 15,0-1-31-15,0 0-34 0,0 0-88 0,0 0-113 0,0 0-91 0,0-3-84 16,0-1-78-16,0-1-72 0,3 0-58 0,-3-2-51 0,2 0-5 0,-2-2 20 16,4 0 21-16,-3 0 24 0,3-2 31 0,2 1 35 0,-3-3 85 0,-1 2 115 15,5-1 99-15,-1-2 90 0,3 2 93 0,-4-1 91 0</inkml:trace>
  <inkml:trace contextRef="#ctx0" brushRef="#br0" timeOffset="166869.89">18194 11118 301 0,'0'0'425'0,"0"0"63"0,-4 0 54 0,1 3 51 0,3-1 51 0,-2 2 55 0,-2 0 39 0,4 1 31 0,-1 1 22 0,-3 0 16 0,4 0 2 0,-4 1-13 0,3 2-117 0,-3-1-169 0,4 2-93 0,-4-1-58 0,4 2-49 0,0-1-46 0,-2 1-51 0,2-3-51 0,0 3-36 0,0-2-27 0,2 0-18 0,-2-2-14 0,4 1-4 0,0 0-4 0,1-3-1 0,-1 2-1 0,3-3 0 0,-4 1-1 0,8-3 1 0,-4 2 3 0,1-3 7 0,1-1 11 0,3-1 3 0,-1-3 2 0,-2 2-2 0,6-3-4 0,-6 1 2 0,5-3 2 0,-3 2 0 0,2-3-1 0,-2 0 1 0,1 1 2 0,-1 0-3 0,-2-2-2 0,0 1-5 0,0-1-5 0,0 2 1 0,-1-2 5 0,-1 1 4 0,-2 1 8 0,1-1 0 0,-1-1-2 0,-1 2 5 16,-1 1 1-16,-1-2 4 0,4-1 2 0,-6 2 4 0,0-2 1 0,3 1 1 0,-3-1 0 0,0 0-3 0,0 0-3 15,0 0-6-15,0-1-8 0,-3 1-2 0,3 0-4 0,-2-2-6 0,-2 2-5 16,2 0-4-16,-1 0-5 0,-1 2-8 0,-1-3-4 0,3 3-6 0,-2 1-7 16,-1-1-7-16,-2 2-5 0,5-1-10 0,-4 0-12 0,-1 2-17 0,2-1-21 15,-1 1-26-15,-3-1-33 0,4 1-39 0,-4 1-47 0,0 0-39 0,3 0-38 16,-5 0-41-16,2 1-41 0,0 0-85 0,0 1-108 0,-2 0-92 0,-1 1-85 16,3 1-77-16,0 0-72 0,-2 3-58 0,2-4-49 0,0 1 4 0,0 1 27 15,-2 1 33-15,2-2 35 0,0-1 37 0,3 2 39 0,-3-2 89 0,0-2 110 16,4 2 99-16,-1-1 93 0,3-1 93 0,-4-1 90 0</inkml:trace>
  <inkml:trace contextRef="#ctx0" brushRef="#br0" timeOffset="168353.32">13153 12543 240 0,'0'0'502'0,"-4"1"161"0,4-1 66 0,-1 2 26 0,1-1 20 0,-4 2 13 0,4 2 12 0,0-5 10 0,0 1 12 0,0-1 14 15,4 3 10-15,-4 0 6 0,0-3-129 0,0 2-193 0,1-1-164 0,-1 0-153 16,4 3-63-16,-4-4-23 0,4 1-16 0,-2 1-12 0,-2-1-10 0,3 2-13 16,-3-1-10-16,6 1-15 0,-6-2-13 0,5 2-16 0,-5 0-16 0,4-1-19 15,-1 1-28-15,-1 0-26 0,2 0-68 0,-4 1-84 0,1-1-95 0,3 2-101 16,-4-2-87-16,4 1-79 0,-3 0-99 0,-1 3-105 0,0 0-48 0,0-3-22 16,-1 3 0-16,-3-1 7 0,4 1 18 0,-4 1 23 0,3-1 63 0,-3 1 80 15,-1-1 93-15,1-1 101 0,2 0 88 0,-3 2 80 0</inkml:trace>
  <inkml:trace contextRef="#ctx0" brushRef="#br0" timeOffset="168598.09">13086 12783 10 0,'-3'3'282'0,"-3"0"122"0,4-1 78 0,-5 3 56 0,5 0 60 0,-1-1 59 0,-1 2 45 15,2-1 42-15,-1 1 26 0,1 0 18 0,-2-2 10 0,1 2 8 16,-3-1-64-16,4-1-102 0,-1 2-114 0,-1-1-119 0,-1-1-87 0,5 0-68 16,-6 0-93-16,6 0-105 0,-3-1-122 0,3 0-132 0,-2 0-103 0,2-2-95 15,0 3-90-15,2-1-90 0,-2-3-83 0,0 0-84 0,0 4-35 0,3-1-20 16,1 0 2-16,-2-1 9 0,3-1 34 0,-5-1 44 0,9-1 77 0,-3 1 91 15,3-2 80-15,0-1 73 0,-4 0 80 0,4 2 85 0</inkml:trace>
  <inkml:trace contextRef="#ctx0" brushRef="#br0" timeOffset="168825.12">13229 12883 112 0,'4'1'336'0,"-3"3"70"0,3-3 56 0,-4 2 46 16,2 0 56-16,2 0 60 0,-4 0 50 0,3 1 48 0,-1 1 28 16,-2-2 21-16,0 2 9 0,4-2 3 0,-4 1-96 0,0 1-143 0,0-2-95 15,0 0-73-15,3 0-75 0,-3-1-73 0,2 0-118 0,-2 1-143 0,0 0-131 16,0-1-127-16,0 1-109 0,4 0-107 0,-4-3-100 0,0 0-99 15,0 0-46-15,0 0-21 0,5 1-5 0,-5-1-2 0,0 0 18 0,5 0 24 16,-5 0 64-16,0 0 84 0,4-1 78 0,2-1 83 0,-6 2 82 0,3-1 87 16</inkml:trace>
  <inkml:trace contextRef="#ctx0" brushRef="#br0" timeOffset="170051.39">13638 12480 133 0,'0'-3'407'0,"0"3"152"0,0 0 85 0,0 0 50 0,0 0 40 0,0 0 28 16,0 4 26-16,0-1 19 0,-4 0 17 0,4 1 14 0,0 3 12 0,-2-3 10 15,-1 5-95-15,3 0-145 0,-4 1-139 0,4 3-138 0,-5 0-73 0,1 1-39 16,2 0-26-16,-3 3-16 0,1 0-15 0,1 1-10 0,-3 0-10 0,1 1-8 15,1 1-5-15,-1-1-9 0,-1 2-8 0,3-1-7 0,-3-2-10 0,1 1-13 16,1-1-11-16,-1-1-9 0,1-2-14 0,4 0-12 0,-5 0-10 16,5-3-8-16,-2 0-8 0,-2-3-8 0,4 1-6 0,0-1-7 0,0 0-8 15,-3 0-12-15,3-1-12 0,0-2-11 0,0-1-15 0,0 2-14 0,0-3-16 16,0 2-14-16,0-4-13 0,-2 1-11 0,2-3-12 0,0 3-9 16,0-3-13-16,0 0-9 0,0 0-14 0,0 0-14 0,0 0-43 0,0 0-55 15,0 0-61-15,0 0-63 0,0-3-44 0,0 0-32 0,0-2-30 0,0-1-30 16,2-2-31-16,-2 1-34 0,3-4-45 0,-3 1-50 0,0-2-26 0,4-2-10 15,-2 1 34-15,-2-2 62 0,3 0 72 0,-1-1 75 0,2 0 56 0,-4 0 48 16,5 0 43-16,-1-2 40 0,1 0 42 0,-1 1 46 0,1-1 58 0</inkml:trace>
  <inkml:trace contextRef="#ctx0" brushRef="#br0" timeOffset="170464.77">13620 12570 250 0,'0'-11'374'0,"5"2"70"0,-5 2 50 16,4-1 56-16,1 3 53 0,1 1 54 0,-3 0 51 0,3-1 35 16,-3 2 28-16,3 0 16 0,-3 0 15 0,-1 0-53 0,2 0-83 0,1 2-99 15,1-2-106-15,-3 1-64 0,1 1-44 0,-2-1-49 0,3 0-51 0,-1 2-49 16,1 0-48-16,-1-1-31 0,1 1-29 0,1 0-17 0,-3 0-11 0,3 0-7 15,-1 0-5-15,2 0-5 0,1 0-3 0,-5 0-5 0,3 1-5 0,3 1-1 16,-6 0 4-16,3 1-4 0,-1-2-5 0,1 2-1 0,-3 0-1 16,1 2 0-16,-2-2 0 0,1 1-3 0,-3 2-1 0,0-1-1 0,0 1-1 15,0 1-1-15,0 2-2 0,-3-1-6 0,1 0-8 0,-2 3 1 0,-1 0 4 16,-1-1 1-16,-1 1 1 0,2-1-4 0,-1 1-2 0,-3-1-2 0,4 1-2 16,-4-3-1-16,0 3-1 0,3-2-1 0,-3 0-1 0,0-1 2 0,4-1-1 15,-4 1 1-15,3-3-1 0,3 2-2 0,-3-3-2 0,1 1 0 0,1-3 1 16,-1 0 2-16,5 0-1 0,0-2-2 0,0 0-3 0,0 0 4 0,0 0 5 15,0 0 0-15,0 0-6 0,0 0-3 0,0 0-1 0,3 1-1 0,-1 1 1 16,5-1 1-16,-1 1 0 0,-1-1 0 0,1 1 3 0,3-1 0 16,0 2 1-16,0-1-1 0,0 0-4 0,2 0 4 0,-2 0 7 0,0-1 7 15,0 2 4-15,-2-1 4 0,2 1 5 0,0-2 6 0,0 2 3 0,-3 0 8 16,-1-1 9-16,2 1 10 0,-5 0 12 0,4-2 10 0,-3 4 11 16,1-3 10-16,-2 0 9 0,-2 3 7 0,0-2 6 0,0 1 4 0,0-1 2 15,-2 2-3-15,-2 1-1 0,1-2-8 0,-3 3-8 0,1 0-10 0,1 0-9 16,-5 2-12-16,4-1-11 0,-4 1-13 0,3-2-12 0,-3 2-12 0,-2-1-13 15,2 1-19-15,4-2-21 0,-4 1-25 0,0-1-27 0,0-1-30 0,3 0-32 16,-3-2-27-16,4 3-29 0,-4-3-27 0,3-1-29 0,1 0-64 0,-1 0-84 16,-1-1-98-16,5-1-102 0,-1 1-88 0,-1-1-82 0,4-1-74 0,0 0-70 15,0 0-14-15,0 0 9 0,4-4 20 0,-1 0 23 0,-1 3 24 0,5-3 27 16,1-1 66-16,-5 1 86 0,6-1 98 0,2-1 107 0,-2 2 99 0,0 1 98 16</inkml:trace>
  <inkml:trace contextRef="#ctx0" brushRef="#br0" timeOffset="172213.16">14019 12721 12 0,'0'-1'278'0,"0"-3"116"0,0 4 73 0,0 0 52 0,0-1 53 0,0 1 48 0,0 0 49 0,0 0 46 15,0 0 32-15,0 0 27 0,0 0 17 0,0 0 12 0,0 0-57 0,0 0-92 16,4 0-99-16,-2 1-106 0,-2 1-63 0,0 1-43 0,4 0-43 0,-4 0-36 16,0 2-36-16,5-1-33 0,-5 2-23 0,0 0-13 0,4 1-3 0,-3 1 3 15,-1 1 2-15,4 0 1 0,-4 0-1 0,0 0-1 0,4 0 0 0,-4 0 0 16,1 0-5-16,-1-1-8 0,0 2-10 0,0-2-10 0,0 1-10 0,0-2-8 16,0 2-15-16,0-2-15 0,0 1-14 0,0-2-10 0,0 1-11 0,0 1-8 15,-1 0-9-15,1-2-10 0,0 1-9 0,-4-1-11 0,4-1-19 0,0 1-20 16,0-2-26-16,0 0-25 0,-4 0-26 0,4-1-26 0,0-3-23 0,0 3-20 15,0-3-24-15,0 0-26 0,0 0-47 0,0 0-59 0,0 0-72 0,0 0-73 16,0 0-52-16,0 0-42 0,0 0-22 0,0 0-15 0,0 0-10 0,0 0-10 16,0 0-10-16,0-3-16 0,0-2-20 0,0 2-22 0,0 3 13 0,0-7 26 15,4 1 60-15,-4 0 77 0,0 1 65 0,0-1 56 0,0 6 46 0,0-6 41 16,0 2 34-16,0 4 33 0,4-6 36 0,-4 6 34 0,0-3 79 16</inkml:trace>
  <inkml:trace contextRef="#ctx0" brushRef="#br0" timeOffset="172421.22">14048 12901 108 0,'0'-3'244'0,"0"3"68"0,0-1 36 0,4-1 24 15,-4 2 18-15,2-1 21 0,-2-1 25 0,3 1 36 0,-3-1 43 0,6 1 50 16,-3 1 54-16,-1-2 11 0,2 0-7 0,1 0-61 0,-1-1-82 15,1 1-36-15,1-1-16 0,-3 0-12 0,3 0-11 0,-1 0-16 0,-1 0-18 16,1-1-34-16,1 1-37 0,1 0-51 0,-2-1-53 0,1 2-46 0,-1 0-41 16,-1-2-25-16,1 2-23 0,-1-1-16 0,-2 0-15 0,5 1-16 0,-5 0-20 15,1 2-44-15,-3-2-53 0,2 1-83 0,-2 1-90 0,0 0-77 0,0 0-68 16,0 0-73-16,0 0-73 0,0 0-87 0,0 0-87 0,-2 4-38 0,-1 1-19 16,-3 1 1-16,3 0 10 0,-3 1 34 0,1 1 50 0,-4-1 78 0,3 1 89 15,-3 0 76-15,4 0 67 0,-4 1 73 0,3-1 74 0</inkml:trace>
  <inkml:trace contextRef="#ctx0" brushRef="#br0" timeOffset="172710.45">13933 13060 1 0,'-4'3'266'0,"0"-1"110"16,3-1 67-16,-3 2 47 0,4-1 47 0,0 0 47 0,0 2 51 0,0-1 54 16,0-3 32-16,0 0 25 0,4 1 14 0,-4-1 10 0,0 0-64 0,0 0-93 15,0 0-105-15,1 2-107 0,-1-2-63 0,4 0-45 0,-4 0-44 0,5 0-47 16,-1 0-49-16,-2 0-54 0,5-2-32 0,-1 1-22 0,-1-1-15 0,0 1-9 15,4-3-4-15,-3 2-1 0,3-1-1 0,0 0 2 0,0 0-2 0,-4-2-3 16,4 2-2-16,1 0 1 0,-5 0-1 0,0 2 2 0,3-2 0 0,-3 1 1 16,-3 1 1-16,1 1 1 0,3-2 1 0,-6 2 7 0,0 0 4 0,0 2 4 15,0-2 5-15,3 1 6 0,-3-1 5 0,0 3 1 0,-3 2 6 16,3-1 4-16,-6 1 2 0,3 1 2 0,1 0 2 0,-2 3 4 0,-1-2 1 16,1 1-2-16,-1 1-2 0,0 0-5 0,1-2-3 0,-2 1-5 15,3-1-5-15,-3 1-5 0,6-4-5 0,-5 2-5 0,5-1-4 0,0-1-2 16,0-1-5-16,0 2-6 0,0-2-3 0,4 0-3 0,-3 0-3 0,3-2-2 15,-2 2-2-15,5-2-1 0,-1 1-2 0,-1 0-2 0,4-2-5 0,0 0-5 16,0 0-11-16,-2-4-12 0,2 2-14 0,4-3-13 0,-2 1-27 0,-2-3-36 16,2 2-78-16,-2-3-96 0,3 1-84 0,-1-2-80 0,-2 0-78 0,0 0-78 15,2-1-86-15,-2 0-89 0,0 1-33 0,0 0-8 0,0 0 3 0,-3 0 9 16,5 0 25-16,-4 0 36 0,0 2 76 0,0-1 97 0,-1 1 84 0,5 0 81 16,-4 0 81-16,0 1 79 0</inkml:trace>
  <inkml:trace contextRef="#ctx0" brushRef="#br0" timeOffset="173747.78">14515 12574 180 0,'0'0'365'0,"0"0"85"0,0 0 63 0,4 0 64 0,-3 2 62 0,3 1 53 0,-4-2 47 0,0 2 33 0,4 2 26 16,-4-1 18-16,0 1 14 0,0 1-40 0,0 0-65 0,0 1-106 16,-4 0-124-16,4 1-78 0,-4 1-58 0,4 0-58 0,-5 1-61 0,3 1-49 15,-1 1-46-15,-3 0-29 0,3-1-26 0,-3 0-18 0,1 0-15 0,-2 1-11 16,1 0-8-16,1-1-7 0,-1-1-7 0,1 1-9 0,-2-3-7 15,1 3-11-15,1-2-12 0,1-1-11 0,-1-1-11 0,1 1-13 0,-1-2-14 16,3 0-19-16,-2-2-20 0,1 1-44 0,1-2-54 0,-2 1-60 0,4-2-67 16,0 0-47-16,0-2-43 0,-3 4-25 0,3-4-21 0,0 0-16 0,0 0-10 15,0 0-5-15,0 0 0 0,0 0 9 0,3-2 16 0,-3-1 39 0,4 0 52 16,-2-1 60-16,1 1 65 0,-3-4 50 0,4 3 45 0,-2-2 37 0,1 2 31 16,-1-2 31-16,2 0 27 0,-1 1 29 0,-1 1 23 0,2-2 23 0,-2 1 19 15,1 1 21-15,1 1 20 0,-2-1 25 0,1 2 25 0,1-1 32 0,-2 1 31 16,3-1 38-16,-1 3 35 0,-1-1 35 0,-1-1 33 0,4 1 25 0,1 1 16 15,-5 0 6-15,3 0 0 0,2 0-6 0,-1 0-11 0,-1 1-14 0,0 1-18 16,3-1-26-16,-1-1-25 0,-3 3-34 0,5-1-34 0,-4 1-40 16,0-2-41-16,-1 2-33 0,2 0-26 0,-1-1-19 0,2 1-11 0,-5-2-10 15,3 2-7-15,3-1-7 0,-7-1-8 0,3 0-11 0,1 3-11 16,1-4-20-16,-2 1-20 0,-1 1-35 0,-1-2-44 0,2 1-77 0,-3-1-92 16,3 0-75-16,0 0-75 0,-3 0-70 0,3-1-75 0,-4 1-89 0,0 0-100 15,5-3-39-15,-5-1-16 0,6 2 3 0,-6-1 10 0,4-2 33 0,-4 2 41 16,3-2 73-16,-1 3 93 0,-2-3 78 0,4 1 71 0,-3-1 71 0,3 2 72 15</inkml:trace>
  <inkml:trace contextRef="#ctx0" brushRef="#br0" timeOffset="174306.06">14716 12679 250 0,'-6'1'356'0,"6"1"65"0,0 0 46 0,-1 1 52 0,1 1 58 0,0 1 50 0,0-1 54 0,0 1 35 0,0-1 28 0,0-1 21 0,0 0 14 0,1 0-54 0,-1-1-89 0,0 1-95 0,6-2-96 0,-6 2-62 0,3-1-46 0,1 1-51 0,1-2-56 0,-3 0-53 0,2 1-51 0,1 0-34 0,-1-1-30 0,1 1-20 0,1-1-16 0,-3-1-13 0,3 2-8 0,-1-2-10 0,-1 1-10 0,1-1-16 0,-1 0-23 0,1 0-45 0,1 0-49 0,-6 0-59 0,3-1-61 0,3 1-47 0,-6 0-42 0,0-2-33 0,5 2-29 0,-5 0-22 0,0 0-23 0,0 0-14 0,4-1-13 0,-4-1 1 0,5 1 7 0,-5 1 28 0,0-2 39 16,4 0 52-16,-4 1 54 0,2-2 49 0,-2 0 40 0,3 2 39 0,-3-1 37 15,4-1 34-15,-4 2 37 0,2-3 33 0,-2 3 34 0,0 0 26 0,0 1 28 16,0-3 26-16,0 3 27 0,3-2 19 0,-3 2 20 0,0 0 17 0,0 0 15 15,0 0 16-15,0 0 16 0,0 0 20 0,0 0 20 0,0 0 22 0,0 0 20 16,0 0 19-16,-3 3 15 0,3 0 9 0,-2-2 7 0,-2 3 1 16,1 0-4-16,1-1-11 0,-2 2-10 0,-1-3-19 0,1 5-21 0,-1-1-30 15,-4 0-35-15,3 0-33 0,1 1-33 0,-4 0-29 0,3 0-30 0,-3 0-21 16,0-1-20-16,0 2-13 0,4-1-10 0,-6-1-5 0,2 2-6 16,0-2 0-16,0 1 0 0,-2-1 4 0,2 1 3 0,0 0 7 0,0-1 7 15,0-2 6-15,3 1 9 0,-3-1 6 0,4 1 3 0,1-2 5 0,-1-1 1 16,3 2 2-16,-1-4 1 0,-1 1 1 0,4-1-1 0,0 0-1 0,0 0-1 15,0 0-4-15,0 0-6 0,0 0-3 0,0 0-5 0,0 0-1 0,4 2-1 16,-1-1-1-16,-1 1-1 0,3-2-1 0,-1 1 2 0,1 1-1 0,-1-2 1 16,1 1 2-16,1-1 0 0,-2 0 0 0,1 0 0 0,4 0-1 0,-4 2-4 15,-1-2-2-15,5 0-4 0,-3 0-1 0,-1 0-3 0,0-2 0 0,4 2 0 16,-3 0-3-16,-3 0-4 0,3 0-2 0,-3-1-2 0,3 1-2 16,-2 0-5-16,-3 0 0 0,3-2-2 0,-4 2-2 0,4 0-5 0,-4 0-6 15,1 0-8-15,-1 0-11 0,0 0-17 0,0 0-32 0,0 0-41 16,0 0-76-16,0 0-89 0,0 0-70 0,0 0-64 0,0 0-54 0,-1 0-50 0,-3 0-46 15,0 0-44-15,4 0-61 0,-5 2-68 0,-1-2-27 0,1 1-7 0,-2-1 21 16,1 3 38-16,1-3 74 0,-4 2 87 0,4 0 73 0,-5 2 63 0,5-3 53 16,-4 1 53-16,0 1 47 0,4 0 45 0</inkml:trace>
  <inkml:trace contextRef="#ctx0" brushRef="#br0" timeOffset="174503.95">14558 12959 114 0,'0'0'235'0,"0"-1"26"0,0 1 11 0,0 0 6 0,0-3 3 0,0 0 2 0,0 0 0 0,0 0 0 0,4 0 0 0,0-1-2 0,-2 1-2 0,-2-2-56 0,5 2-77 0,-5 0-77 0,4-1-75 0,-1 1-45 0,-1-2-34 0,2 2-31 0,-4-2-29 0,1 3-36 0,3-3-35 0,-4 2-28 0,4-1-20 0,-3-1-8 0,-1 1-4 0,0-1 7 0,0 1 7 0,4-1 19 0,-4-1 20 0,0 0 21 0,0 2 17 0,4-2 23 0,-3 0 29 0</inkml:trace>
  <inkml:trace contextRef="#ctx0" brushRef="#br0" timeOffset="174794.71">14605 12823 79 0,'0'-6'213'0,"4"2"55"0,-4-2 37 0,0 1 26 0,0 1 17 0,0-1 15 0,0 2 11 0,-4 0 18 0,4 3 21 0,0 0 24 0,0-1 28 0,0 1 4 0,0 0-6 0,0 0-24 0,0 0-37 0,0 3-4 0,0-2 4 0,0 4 1 0,0-2 0 0,0 1-3 0,-1 2-3 0,1 0-8 0,0 0-12 0,-4 2-18 0,4 1-18 0,0 0-29 0,-4 0-37 0,4 1-41 0,0-1-47 16,-1 3-40-16,-3-1-36 0,4 1-21 0,-4 0-21 0,3 0-12 0,-3 0-14 16,4 0-7-16,-5 0-7 0,5-2-7 0,-4 2-5 0,4-1-4 0,-2-2-4 15,-1 0-4-15,3 1-4 0,-2-2-2 0,2-1-1 0,-4 1 2 16,4-2 2-16,-4 0-4 0,4 0 1 0,0-2-1 0,-1 1 2 0,-3-1 2 16,4-1-4-16,-2 0 2 0,-1-2-1 0,3 3 1 0,-4-1 0 0,4-2 1 15,0-1 1-15,-2 2-1 0,2-2 1 0,-3 1 2 0,3-1 4 0,0 2 2 16,0-2 1-16,0 0 1 0,0 0 0 0,0 0 0 0,0 0 1 15,0 0 1-15,0 0 1 0,0 0 0 0,0 0 0 0,0 0 1 0,0 0 5 16,0 0 3-16,0 0 0 0,3 0 3 0,-1 0 3 0,5 0 2 0,-1-2 4 16,-1 1 1-16,1-1 2 0,3 2 6 0,-4-1 3 0,4-2 3 0,0 1 3 15,2-1 0-15,-2 2 0 0,0-1 0 0,0-1 0 0,2 0-3 0,-2 2-4 16,0-2-5-16,0-1-3 0,2 2-2 0,-2 0-2 0,-4-1-5 0,4 2-6 16,-3-1-3-16,3 1-3 0,-6-1-3 0,3 1-3 0,-1-1-5 0,3 1-2 15,-7 1-8-15,5-2-8 0,-3 2-8 0,1-1-14 0,-2 1-15 0,1-2-15 16,-3 2-18-16,0 0-20 0,2 0-49 0,2 0-61 0,-4 0-91 0,0 0-101 15,0 0-92-15,0 0-86 0,0 0-105 0,0 0-113 0,0 0-44 0,0 0-13 16,0 0 3-16,0 0 7 0,0 0 17 0,0 0 21 0,0-6 46 16,0 6 63-16,0-4 90 0,0-3 102 0,4 5 92 0,-4 2 87 15</inkml:trace>
  <inkml:trace contextRef="#ctx0" brushRef="#br0" timeOffset="175152.05">14801 12958 93 0,'0'0'372'0,"0"-1"147"0,0 1 88 0,0 0 59 0,0-3 42 0,0 0 34 0,3 1 27 0,-1-1 20 0,2 2 15 0,-4-3 14 0,5 3 10 0,-1-2 10 0,1 2-87 0,1-2-128 0,1 0-139 0,0 0-141 0,0-1-83 0,1 2-53 0,1-1-39 0,0-2-31 0,0 2-22 0,2-2-17 0,1 3-13 0,-1-3-11 0,2 2-8 0,-2 0-8 0,1-1-4 0,-1 0-6 0,2 0-1 0,-2 1-1 0,3-1-4 0,-5 1-3 0,2-2-1 0,2 2-5 0,-2 0-2 0,-2 0-2 0,0 2-5 0,2-4-3 16,-2 3-3-16,-4 0-2 0,4 0-1 0,-5-1-3 0,1 2-3 0,1-1-4 16,-3 1-2-16,3 1 0 0,-3-3-8 0,-1 3-5 0,-2 0-11 0,4-2-9 15,-4 2-11-15,0 0-7 0,0 0-9 0,0 0-9 0,0 0-16 0,0 0-22 16,0 0-40-16,0-2-51 0,-4 1-70 0,4 0-82 0,-2 1-60 0,-1-2-53 16,1-1-39-16,-2 3-31 0,1-3-28 0,3 2-34 0,-6-2-29 0,4 0-31 15,-1 1-48-15,-1-1-51 0,-1-1 7 0,1-1 36 0,-1 2 65 0,-1-2 80 16,3 1 66-16,-3 0 56 0,1-1 48 0,1-1 39 0,4 0 41 0,-5 2 39 15,5-3 41-15,0 0 39 0</inkml:trace>
  <inkml:trace contextRef="#ctx0" brushRef="#br0" timeOffset="175736.28">15032 12666 81 0,'-3'-3'283'0,"-1"-1"50"15,4 4 30-15,0 0 18 0,0 0 14 0,-2 2 23 0,2 0 24 0,0 2 39 16,-3 1 45-16,3-1 50 0,0 2 53 0,0 0 2 0,0 3-20 16,0 0-69-16,0 1-89 0,0 1-41 0,3 1-15 0,-3 0-12 0,0 2-10 15,2 1-13-15,-2 0-22 0,0-1-36 0,4 3-43 0,-4 0-47 0,3 1-52 16,-3-2-37-16,2 2-33 0,-2 0-20 0,4-1-14 0,-4 1-8 0,2 0-11 15,-2-2-6-15,0 0-5 0,0 1-4 0,3 0 1 0,-3-4-2 0,0 1-1 16,0-1 2-16,0-1 0 0,0-1 2 0,-3-2 1 0,3-2 1 0,0 1-1 16,-2-2 2-16,-2 0 1 0,4-2 3 0,-2-1 0 0,-1 2 0 0,-1-2-2 15,2-2 1-15,-1 2 1 0,-3-1 0 0,3-1-2 0,1 1-1 0,-2-2-1 16,-1 0-1-16,1-2-1 0,-1 1-1 0,1 1-4 0,2-4-1 0,-1 2-4 16,1-1-2-16,-2-2-2 0,1-1-1 0,3 2-3 0,-2-4-1 0,2 1-2 15,0-1-2-15,2-2 2 0,-2-1-1 0,3 0-2 0,3 0-2 0,-1-1-1 16,-1-2-3-16,1 1-1 0,4-1-8 0,-3 1-6 0,3-1-11 15,0 1-8-15,0-2-14 0,2 1-14 0,-2 1-25 0,0-1-27 0,2 2-39 16,-2 0-46-16,0 0-42 0,-4 0-45 0,4 2-20 0,0-1-10 16,0 1-3-16,0 1 0 0,-3 0-1 0,3 1 3 0,0-1 0 0,-2 1 6 15,2 1 16-15,0 0 22 0,0 1 38 0,-3 1 42 0,3-1 45 0,0 0 43 16,-4 2 23-16,1-1 16 0,-1 1 8 0,-1 1 10 0,1-1 20 0,-1 2 23 16,1-1 29-16,0 0 33 0,-1 1 27 0,1-2 25 0,1 0 18 0,-2 3 18 15,1-3 12-15,4-1 9 0,-4 2 12 0,3-2 10 0,-7 3 14 0,5-1 15 16,-2-2 6-16,1 4-2 0,-1-2-5 0,-3-1-8 0,3 2-8 0,0 0-5 15,-3 1-5-15,3-2-6 0,0 1-3 0,-3 1-3 0,5-1-4 0,-2-1-6 16,-1 2-12-16,-1-1-11 0,3 0-13 0,-1 1-12 0,1 0-9 16,-1-1-10-16,1 1-9 0,-1-1-11 0,1 2-9 0,-1 0-9 0,-2-1-5 15,3 1-2-15,-1 0-2 0,1 0-2 0,1-2-2 0,-3 2-2 16,3-1-5-16,3 1-2 0,-4 0-5 0,-1-2-3 0,5 2-3 0,-4-1-5 16,1 1-1-16,-1 0-1 0,2-2-4 0,-5 2-4 0,6-2-3 0,-3 2-3 15,-3-1-3-15,1 1-1 0,1 0 1 0,-2 0 0 0,-2 0 0 0,0 0-2 16,3 0-2-16,-3 0 1 0,0 0 1 0,0 0 1 0,0 0 1 0,0 0-2 15,0 0-1-15,0 0 0 0,0 0 0 0,0 0 2 0,0 0-5 0,0 0-8 16,0 0-8-16,0 0-10 0,0 0-17 0,0 0-23 0,0 0-60 0,0 0-77 16,0 0-88-16,0 0-91 0,0 0-78 0,-3 0-71 0,1 0-83 0,-2 1-83 15,4-1-61-15,-5 2-45 0,0 0-16 0,-3 1-2 0,3 0 13 0,1 0 21 16,-1 0 57-16,-1-1 77 0,-3 2 88 0,4-1 93 0,0 0 78 0,-5 1 72 16,7-1 81-16</inkml:trace>
  <inkml:trace contextRef="#ctx0" brushRef="#br0" timeOffset="176367.58">15396 12582 88 0,'0'-3'225'0,"0"-2"28"0,4 4 13 0,-4-2 7 0,1 3 6 0,-1 0 5 0,0-4 6 0,0 4 9 0,4-1 7 0,-4 1 9 0,0 0 14 0,0 0-31 0,0 0-50 0,0 0-48 0,0 0-47 0,0 0-16 0,0 0 2 0,0 3 8 0,4 0 14 0,-4 0 12 0,1 3 15 0,-1 0 19 0,4 2 20 0,-4-1 25 0,2 1 28 0,-2 2 25 0,0-1 22 0,3 2 15 0,-3-1 8 0,4 0 2 0,-4 1-5 0,2 1-8 0,-2 0-8 0,3-1-14 0,-3 0-13 0,2 2-21 0,2-1-24 0,-4 0-32 0,4 0-33 0,-3-2-36 16,-1 2-33-16,0-1-23 0,4 0-21 0,-4 2-12 0,4-3-6 0,-4 2-7 15,1 0-5-15,-1-2-4 0,0 1-4 0,0 0-4 0,0-1-3 16,0 1-1-16,0-1-2 0,0-1-2 0,0 0 1 0,0 0-2 0,-1 0 0 15,-3-1 0-15,4 1 0 0,-4-2 0 0,3 2-2 0,-3-1-1 0,-2 1 0 16,3-2-1-16,-3-1-1 0,3 2-1 0,1-2 0 0,-3 0 0 0,1 0 0 16,-1-2 0-16,1-1-1 0,-2 2-1 0,3-2-1 0,-3 0-6 0,3-2-7 15,1 1 1-15,-2-1 3 0,3-1 0 0,-3 2-2 0,0-2-1 0,4 0-1 16,-5-2-1-16,5 2 1 0,-2-1-2 0,-1-1-2 0,3 1-1 0,-4-1 0 16,4-1 3-16,-2 0 5 0,2 0-5 0,0-1-3 0,0-2-3 0,0-1-2 15,0 3-2-15,2-3-2 0,-2-1-2 0,4 1-2 0,-1-3-1 16,-1 3 4-16,3 0-2 0,3-2 0 0,-3 1 0 0,0-1 1 0,1 2 1 15,3-3-2-15,0 3-3 0,0 0-5 0,0-1 4 0,2 1 5 0,-2-1 4 16,2 2-1-16,-2 2 4 0,3-2 1 0,-1 2 1 0,-2 0 1 16,6 0 2-16,-6 1 4 0,2 1 4 0,1 1 4 0,-1 1 11 0,-2 0 11 15,0 1 4-15,2 1 3 0,-2-1 4 0,0 4 8 0,-3-2 9 0,3 1 9 16,-4 2 12-16,2-1 12 0,1 1 8 0,-5 1 4 0,3 1 8 0,-3-1 5 16,-1 2 1-16,2 0 3 0,-1 0 0 0,-3 2 5 0,0-1-2 0,0 1-3 15,-3-1-3-15,3 2-6 0,-4 2-8 0,-1-1-5 0,3-1-8 0,-5 2-5 16,1 0-7-16,-3 2-6 0,0-1-7 0,2 0-10 0,-2 0-4 0,0-2-11 15,-2 2-4-15,2-1-6 0,-4-1-8 0,4 1-3 0,-2-4-7 0,-1 4-5 16,1-4-10-16,2 1-9 0,0-2-11 0,-2 0-13 0,2-2-18 0,3 1-22 16,-3-2-30-16,6-2-32 0,-3-1-31 0,1 1-36 0,1-2-32 0,3-2-36 15,1 0-80-15,-4-2-100 0,4 1-94 0,-4-2-91 0,4-1-88 16,0-1-88-16,4-1-71 0,-4-1-63 0,4-2-10 0,-3 0 16 0,3 0 22 16,1-2 31-16,1 0 32 0,-3 0 34 0,3 0 81 0,-1-1 101 0,4 0 100 15,-5 1 96-15,5 1 98 0,-4 0 99 0</inkml:trace>
  <inkml:trace contextRef="#ctx0" brushRef="#br0" timeOffset="176635.34">15749 13053 40 0,'3'0'352'0,"-3"1"188"0,0-1 107 0,6 0 70 0,-6 0 41 0,5 2 29 0,-1-1 17 0,-1 1 15 0,-1-2 10 0,-2 0 10 0,4 0 4 0,-2 0 4 0,1 1-76 0,-3-1-112 0,6 0-163 0,-6 0-183 0,5 0-108 0,-5 0-70 0,4 0-45 16,-1 0-31-16,-1 0-32 0,2 0-30 0,-1 0-63 0,-1 0-78 0,2 2-96 0,-4-2-109 0,2 0-87 0,1 1-80 0,-3 1-105 0,4-1-118 0,-4-1-58 0,0 0-29 0,0 0-11 0,0 0-2 0,2 5 11 0,-2-5 14 0,-2 4 51 0,-2 1 68 0,4-1 92 0,0 1 104 0,-3-3 86 0,1 5 80 0</inkml:trace>
  <inkml:trace contextRef="#ctx0" brushRef="#br0" timeOffset="176867.53">15819 13197 285 0,'0'6'569'0,"0"0"114"0,0-3 47 0,0 1 24 0,0 1 11 0,4-3 10 0,-2 2 11 0,-2-1 11 0,0 0 10 0,0-3 11 0,0 3 3 0,0-3-50 0,0 1-79 0,0-1-195 0,0 0-248 16,0 0-124-16,0 0-74 0,0 0-96 0,0 0-109 0,0 3-114 0,0-3-120 16,0 0-144-16,0 0-156 0,0 0-74 0,0 5-36 0,0-1-17 0,0-4-9 15,-6 3 0-15,3 2 2 0,-3-3 18 0,1 0 22 0,-1 1 74 0,-1-1 97 16,0 1 107-16,-2-2 110 0</inkml:trace>
  <inkml:trace contextRef="#ctx0" brushRef="#br0" timeOffset="180622.89">21582 9474 70 0,'-6'-2'349'0,"5"1"147"0,-3 1 93 0,0-2 67 0,-1 2 47 0,1 2 39 0,-1-2 26 0,3 3 20 16,-5-2 17-16,1 0 13 0,1 1 13 0,0 1 7 15,-1 2-72-15,-3-2-111 0,2 1-135 0,0 1-141 0,-1-1-85 0,-3 2-62 16,6 0-38-16,-2 0-31 0,-4 2-19 0,6 1-12 0,-5 0-9 0,1 0-7 16,4 1-5-16,0 1-5 0,-3-1-5 0,3 2-8 0,0-2 5 0,-1 3 5 15,2-3 2-15,-1 2-2 0,5 0 2 0,-4-1 0 0,4-1 0 0,0 1-2 16,0-1 0-16,0 1 0 0,0 0 0 0,0 0 1 0,4 1-1 0,0-1-2 15,-3-1-3-15,3 1-5 0,-2-1-2 0,2 0-4 0,1 3-2 0,0-3-5 16,3 1-3-16,1-2-3 0,-4 1-3 0,0-1-6 0,5 2-7 16,-1-4-5-16,-2 2-4 0,2 0-7 0,0-1-4 0,0-1-5 0,0-1-4 15,-4 2-2-15,8-4-7 0,-6 2-3 0,1 0-16 0,-1-3-23 0,0 1-33 16,0 0-36-16,0 0-48 0,-1-2-48 0,-1-1-46 0,1 1-41 0,3-1-105 16,-4-1-131-16,4 0-128 0,-3 0-126 0,3 0-121 0,0-1-122 0,0-1-42 15,2-1-8-15,-2-1 20 0,5 0 29 0,-5-1 43 0,6 2 49 16,-6-3 45-16,3 1 40 0,-1 1 105 0,0-1 133 0,-2 1 128 0,4-1 125 15</inkml:trace>
  <inkml:trace contextRef="#ctx0" brushRef="#br0" timeOffset="181232.13">21860 9579 286 0,'-3'-2'571'0,"3"1"121"0,0 1 59 0,0 0 30 0,0 0 15 0,0 0 11 0,0 0 6 0,0 0 9 0,0 0 9 0,0 0 6 0,0 0 6 0,0 0-47 0,0 0-73 0,0 0-186 0,0 0-239 0,0 0-114 0,0 3-56 0,3 0-26 15,-3-2-12-15,2 2-8 0,-2 0-7 0,4 0-6 0,-2 0-4 16,1 2-5-16,-3-2-2 0,0 1-5 0,4 1-7 0,-2-1-5 0,-2 2-5 16,0-2-5-16,0 3-4 0,-2-1-3 0,-2-1-1 0,4 2-2 0,-3-1-2 15,-3 1-2-15,4 1-4 0,-5-1-4 0,5 2-4 0,-5-1-4 0,2-1 1 16,-1 2-2-16,1-2 1 0,-1 1 1 0,-1 0-1 0,2-2-1 0,-1 0 0 16,3 0-1-16,-3-2-1 0,1 1 1 0,1-1 2 0,-1-1 1 0,5 0-1 15,-4 0 1-15,2-2 1 0,2 1-3 0,-3 0-2 0,3-2-1 0,0 0-1 16,0 0-1-16,0 0-1 0,0 0 0 0,0 0 0 0,0 0 0 0,3 1 0 15,-1 1 0-15,2-2-1 0,-1 0-1 0,3 0 2 0,-1 0 2 0,1 0 2 16,1 0 5-16,0 0 3 0,2 0 5 0,0 1 4 0,0 1 6 16,2-1 6-16,-2 1 6 0,0 1 4 0,-3-2 6 0,3 2 6 0,3 0 10 15,-6 0 5-15,-1 2 8 0,1-2 6 0,-1-1 7 0,2 3 9 16,-1-2 7-16,-5 3 9 0,3-3 1 0,0 3 6 0,-2 0 1 0,-2-1 1 16,3 0 0-16,-3 2 0 0,0-1-2 0,-3-1-2 0,1 3-4 0,-2-2-2 15,0 2-9-15,3-1-7 0,-5 1-8 0,-1-1-8 0,2-1-9 0,-4 1-8 16,3 1-7-16,-3-2-6 0,4 2-6 0,-4-2-5 0,0-2-7 0,1 2-5 15,1 0-10-15,-2-3-9 0,2 2-16 0,0-1-21 0,-4-1-24 0,5 0-30 16,-3 0-37-16,0 0-40 0,4-3-38 0,-4 2-34 0,3-2-38 0,-3 0-36 16,6 0-95-16,-5-2-122 0,5 2-106 0,-1-3-97 0,-1 0-108 0,5 0-108 15,0 3-38-15,0-6-4 0,3 0 19 0,-1 0 33 0,5 1 32 0,-5 0 34 16,7-1 35-16,-3 1 38 0,-1-1 96 0,4 2 120 0,0-1 111 0,4 0 107 16,-6 3 119-16</inkml:trace>
  <inkml:trace contextRef="#ctx0" brushRef="#br0" timeOffset="181529.41">22139 9853 103 0,'0'-2'409'0,"0"2"186"0,-2-1 95 0,2 1 49 0,0 0 35 0,0 0 23 0,-4 1 18 0,4-1 15 0,0 0 13 0,0 4 14 0,0-4 12 0,0 0 12 0,0 0-83 0,0 1-125 0,0-1-159 0,0 3-171 0,0-3-82 16,0 5-43-16,0-2-23 0,0 1-17 0,4-1-13 0,-4 0-13 0,0 2-9 0,2-2-11 0,-2 1-12 0,0-1-13 0,0 2-11 0,0-2-15 0,3 0-16 0,-3 0-14 16,0 0-22-16,0 0-26 0,0-2-33 0,0 2-36 0,0-1-32 0,4 1-31 15,-2-3-41-15,-2 0-50 0,0 3-101 0,4-3-128 0,-3 1-107 0,-1 0-99 16,0-1-114-16,0 0-120 0,0 0-45 0,9-1-5 0,-3 0 11 15,-3-1 25-15,6 1 24 0,-3-2 25 0,-1 0 38 0,3 0 46 0,-3-2 101 16,0 2 128-16,4 0 107 0,-3 0 101 0</inkml:trace>
  <inkml:trace contextRef="#ctx0" brushRef="#br0" timeOffset="182067.22">22577 9642 40 0,'0'-11'324'0,"3"4"145"0,-3-2 94 0,-3 2 68 0,3 0 53 0,0 3 42 16,0-1 29-16,0 0 22 0,-2 3 14 0,-2-1 16 0,1 0 6 0,1 1 5 16,-2-1-74-16,-1 2-110 0,1 1-132 0,-1-4-139 0,3 4-89 0,-5 0-68 15,1 0-50-15,1 4-39 0,-4-3-27 0,3 1-16 0,-3 1-13 16,0 1-10-16,4 2-3 0,-4-1 0 0,0 2-1 0,0 0 1 0,1 3 1 16,-4-2 1-16,3 3-1 0,0-2-1 0,1 2 2 0,-1-2-1 0,2 1-1 15,2 1-3-15,-4-2-4 0,3 0-5 0,1-2-6 0,1 0-3 16,4 1-5-16,-2-2-5 0,-1 0-2 0,3 0-3 0,0-1-2 0,3-1-2 15,-3 0-2-15,2 1-2 0,2-2-1 0,-1 2 0 0,-1-2 0 0,4-1 2 16,-3 0-1-16,3 0 2 0,-1-1 0 0,4 1 2 0,0-2-2 0,0-2-2 16,2 1-1-16,-2-3-1 0,4 2-4 0,-2-3-1 0,3-1-3 0,-1 1-1 15,-2 0-2-15,3-3-3 0,1 0 0 0,-6 3-2 0,3-1-1 0,-1-1-4 16,-2 0-1-16,0 1 4 0,0 1 1 0,-3 1 3 0,-1 0 4 0,-1 1 2 16,-2 0 2-16,1-1 1 0,-1 3 1 0,-2 1 4 0,0 0 1 0,0 0 1 15,0 0 7-15,0 0 5 0,0 0 11 0,0 0 6 0,0 0 9 0,0 3 9 16,0 0 8-16,0 0 7 0,0 2 6 0,0 0 3 0,-2 3 9 0,-1 0 9 15,3 2 9-15,0 0 8 0,-6 1 9 0,6 1 4 0,-3 2 11 0,3-1 7 16,-6 2 4-16,6 0 2 0,-2 1-1 0,2 0-3 0,-3 0-2 16,-1 1-1-16,4-1-1 0,-2-1 0 0,-1 2-5 0,3-1-4 0,-4-1-7 15,4 0-8-15,-2 0-15 0,-1-1-18 0,3-1-11 0,-6 1-13 16,6-2-4-16,0 0-6 0,-3-2-4 0,1 0-3 0,-2-2-9 0,4 0-12 16,-2-1-14-16,2-1-17 0,-3-1-16 0,3 1-22 0,-4-3-24 0,4 1-23 15,0-1-28-15,0-3-30 0,0 0-32 0,0 0-32 0,0 0-28 0,0 0-24 16,0 0-25-16,0 0-26 0,0 0-53 0,0 0-68 0,0 0-78 0,0-3-78 15,0-1-59-15,0 1-50 0,0-2-60 0,0 2-68 0,0-1-33 0,0-2-14 16,4-2 3-16,-1 2 14 0,-1-2 22 0,2 1 25 0,1 0 62 0,-1-2 78 16,-2 1 92-16,3 0 98 0,2 0 80 0,2 2 71 0,-3-2 89 0</inkml:trace>
  <inkml:trace contextRef="#ctx0" brushRef="#br0" timeOffset="182472.85">22776 9849 16 0,'0'-5'327'0,"0"4"177"0,0 1 107 0,-4-3 73 0,4 3 40 16,0 0 29-16,0 0 21 0,0 0 23 0,0 0 16 0,0 0 11 0,0 0 9 0,0 0 10 0,4 3-61 0,-8 0-94 0,4 0-146 0,0 1-170 0,-2 2-96 0,-2-1-68 0,4 2-35 0,-3 1-23 0,1-1-21 0,-2 1-20 0,3 1-10 0,-3-2-9 0,4 1-7 0,0-1-10 0,-4 1-8 0,4-2-11 0,4 1-6 0,-4-1-6 0,4-1-5 0,-3 0-5 0,3-1-3 0,-2 0-1 0,1 1 1 0,3-2-1 0,1 0 1 0,-1-2 1 0,-1 1 1 0,4-2 2 0,-4 0 2 0,6-2 1 0,-2 1-2 0,-1-2 0 0,-1 0 2 0,2-2 1 0,0 1 4 16,0-1 5-16,0-1 4 0,-4 0 3 0,4 1 2 0,-3-2 4 0,-1 1 4 15,1-1 3-15,1-1 11 0,-2 2 12 0,1-1 11 0,-3-1 12 0,-1 0 7 16,2 1 7-16,0 0 2 0,-3 1 2 0,-1-2 3 0,4 0 0 16,-4 1-2-16,0 0 1 0,-4-1-5 0,4 2-6 0,-1-1-8 0,-3 1-7 15,0-2-12-15,2 0-13 0,-1 3-8 0,-3-1-9 0,3-1-9 0,-3 2-8 16,1-1-9-16,0 1-9 0,-3 1-8 0,3-1-11 0,-1 2-18 0,-3-1-19 15,6 1-25-15,-4-1-25 0,-1 3-31 0,3-2-33 0,-4 0-39 0,3 2-45 16,1-1-39-16,-4 1-37 0,5-1-53 0,-1 1-65 0,-1 1-98 0,1-2-116 16,1 2-84-16,-1 2-66 0,1-2-71 0,3 1-69 0,1-1-32 0,0 0-17 15,0 0 20-15,0 0 37 0,0 0 30 0,0 0 32 0,0 0 56 0,1 5 64 16,-1-5 104-16,4 1 121 0,1 1 97 0,1-2 83 0,1 0 92 0</inkml:trace>
  <inkml:trace contextRef="#ctx0" brushRef="#br0" timeOffset="182769.88">23065 9639 55 0,'5'-2'297'0,"1"-1"84"0,-1 0 64 0,1 2 50 0,1-1 59 0,-2 0 63 16,-1 1 59-16,1 1 59 0,-3 1 35 0,5 1 22 0,-1 0 13 0,-1 1 11 16,1-2-75-16,-1 2-114 0,2 0-86 0,2-1-74 0,-3 2-50 0,-1 1-37 15,4-1-49-15,-3 1-52 0,-1 1-46 0,4 0-46 0,-3 0-17 0,3-1-8 16,-4 3 1-16,2 1 4 0,1-1 10 0,-5 1 11 0,6 0 8 0,-3 0 3 15,-1 0-1-15,-1 0-2 0,1 1-1 0,-1 2 2 0,-2-1 5 0,1-1 5 16,-3 2-2-16,0 0-4 0,0 1-6 0,0 0-6 0,-3 0-12 0,1-1-13 16,-2 0-12-16,-1 2-12 0,1-2-8 0,-1 0-11 0,-4 1-10 0,0-1-13 15,-2-1-17-15,2 2-18 0,-2-1-17 0,-2 0-18 0,-1 0-25 16,-1 1-23-16,1 0-30 0,-1-1-33 0,-3 0-36 0,4 0-42 0,-3-2-47 16,3 2-58-16,-4-1-40 0,0-1-41 0,1-1-71 0,-1 0-93 15,0 0-109-15,0-1-116 0,2-1-112 0,-2 2-101 0,0-3-59 0,3-1-38 16,-1 1 5-16,-2-2 23 0,3 0 42 0,1 1 51 0,-4 0 39 0,3-1 39 15,-1-2 73-15,-2-1 90 0,0 1 114 0,0 1 126 0,2 0 122 0</inkml:trace>
  <inkml:trace contextRef="#ctx0" brushRef="#br0" timeOffset="188665.84">5987 8503 13 0,'0'-7'245'0,"0"2"66"0,-4-1 37 0,4 3 21 0,0-1 21 0,0 1 20 16,0 0 25-16,-2 1 28 0,2 2 39 0,0 0 40 0,0-3 50 0,0 3 49 16,0 0-30-16,0-3-66 0,0 2-50 0,0 1-43 0,0-3-22 0,0 3-9 15,0-3-10-15,0 0-11 0,0 3-19 0,0-2-23 0,0 2-33 0,0 0-40 16,0 0-44-16,0 0-46 0,0-3-40 0,0 3-35 0,0 0-25 0,0 0-22 15,0 0-14-15,0 0-13 0,0 0-5 0,0 0-5 0,0 3 0 16,0 0-2-16,2 2 2 0,2 0 0 0,-4 3-1 0,4 2-4 0,-3 3 4 16,3 0 4-16,-4 4 1 0,0 1 4 0,4 1-1 0,-4 2-1 0,0 2-3 15,-4 1-3-15,4-2-4 0,-4 2-5 0,3 0-3 0,-7-1-3 16,6-1-2-16,-1-1-2 0,-3 0-2 0,1 0-3 0,0-3-2 0,-3 0-2 16,3-1-1-16,1-3 1 0,-1 2-1 0,-1-3-1 0,3 1-1 0,-3-2-1 15,5 0 1-15,-3-2-2 0,0-1 0 0,-1 0 0 0,3-1 0 0,-1-2 0 16,3-2 0-16,-4 1-2 0,4-2 1 0,0 0-1 0,0-3-2 0,0 0-4 15,0 0-2-15,0 0-5 0,0 0-5 0,0 0-2 0,0 0-2 0,0 0-3 16,0-2-2-16,4-1-2 0,-1 0-2 0,-1 0 0 0,2-1-2 0,-3-2 1 16,3 0 1-16,1-3 1 0,-1 0 5 0,1-2 3 0,1-1 5 0,3 0 1 15,-4-1 3-15,3-1 1 0,-1 1 4 0,2 1 1 0,-4 0 0 0,4 0 0 16,-1 3 0-16,-1 0 1 0,0 1 1 0,-2 1 1 0,1 2 1 0,3-1-1 16,-4 2 0-16,1 1 2 0,1 0 1 0,-2 0 1 0,1 1 2 0,-1 0 0 15,-1 1 0-15,1 0 2 0,1 1 1 0,-3-2 0 0,3 1 1 16,-1 1 1-16,-5 0 2 0,4 0 4 0,1 0 1 0,-5 0 1 0,0 0 4 15,0 0-1-15,4 1 5 0,-2 1 5 0,1-1 5 0,-3 0 5 16,4 1 3-16,-4 3 5 0,2-2 4 0,-2 0 6 0,3 2 3 0,-3 0 1 16,0 3 1-16,2-1 1 0,-2 2 0 0,0 0 1 0,0 2-3 0,0-1-4 15,0 2-5-15,0 0-4 0,0 2-6 0,0-4-1 0,0 2-8 0,0 0-8 16,0 0-5-16,4-3-6 0,-4 2-4 0,0-2-1 0,0-2-3 0,3 1-1 16,-1-1-16-16,-2-1-20 0,4 0-18 0,-1-1-20 0,-1 1-19 0,2-2-19 15,1 0-27-15,-1 1-34 0,1 0-85 0,1-1-113 0,3 0-107 0,0 0-102 16,-4 0-126-16,4-1-135 0,2-1-46 0,-2-1-7 0,0-1 6 0,2-1 13 15,2 1 15-15,-2-3 16 0,-2 1 28 0,0-1 31 0,2-2 90 16,1 3 116-16,-1-3 108 0,-2-1 103 0</inkml:trace>
  <inkml:trace contextRef="#ctx0" brushRef="#br0" timeOffset="191591.88">12800 13756 210 0,'0'0'469'0,"0"-1"151"0,0 1 70 0,0 0 33 0,0 0 21 0,0 0 15 0,0 1 15 0,0-1 16 0,0 0 14 15,0 0 10-15,0 2 7 0,4-1 6 0,-4-1-122 0,0 0-181 16,2 0-157-16,3 0-146 0,-1-1-69 0,1 1-32 0,-1-2-19 0,1 2-16 16,1-1-16-16,1 1-13 0,0-2-14 0,-3 1-11 0,1 1-7 0,4 0-7 15,-3-2-4-15,-3 1-5 0,3 1-2 0,-1-2 0 0,-1 2-3 0,1 0-2 16,1 0-4-16,-3 0-1 0,-3 0-8 0,0 2-9 0,0-2-17 0,4 0-19 16,-4 0-43-16,2 1-55 0,-2-1-74 0,0 2-81 0,0 2-62 0,-2-1-52 15,2 3-37-15,-4-1-28 0,4 2-26 0,-3 0-16 0,-3 1-7 0,4 1-5 16,-1 0 12-16,-1 0 16 0,-1-1 41 0,3 1 56 0,-5 0 76 0,5 0 85 15,-2-2 67-15,-1 1 59 0,1-2 50 0,-1 1 42 0,1-1 38 0,2 2 33 16,-1-2 27-16,-3 0 23 0,3 0 19 0,1 0 19 0,-2-2 19 16,4 2 22-16,-3 0 29 0,1 0 28 0,2-1 45 0,0-1 43 15,0 1 41-15,0-1 36 0,0 1 20 0,0-1 13 0,0 1 4 0,2-1 0 16,-2 2 0-16,3-1-5 0,-3-1-11 0,0 1-15 0,0-1-21 0,0-1-25 16,4 1-40-16,-4 3-51 0,0-4-43 0,0 1-45 0,2 0-26 0,-2 1-21 15,0 0-14-15,0-1-10 0,0 1-9 0,0-1-9 0,0 1-6 0,0-2-6 16,0 0-9-16,0 0-9 0,0-3-6 0,0 1-3 0,0-1-6 0,0 0-6 15,0 0-4-15,0 0-7 0,0 0-2 0,0 0-7 0,0 0-5 0,0 0-7 16,0 0-5-16,0 0-4 0,0 0-4 0,0 0-3 0,0 0-4 0,0-1-5 16,3-2-5-16,1-2-4 0,-2 1-4 0,1-2-7 0,-1-2-5 0,5-1-7 15,-5 0-4-15,4-2-3 0,1 0-3 0,-2-3-1 0,1 2-5 0,-1-1-6 16,2-2-2-16,1 0 1 0,-5 1-1 0,6-2 1 0,-3 1 1 0,-1 1 5 16,2-1 7-16,1 0 7 0,-5 2 8 0,6-1 6 0,-3 2 5 15,-1 0 7-15,-1 0 8 0,1 1 7 0,1 3 10 0,-3-1 10 0,3 1 8 16,-1 2 13-16,-5 0 10 0,4 3 12 0,-1-3 9 0,-1 5 10 15,-2-2 5-15,0 1 7 0,0 2 5 0,0 0 6 0,0 0 5 0,0 0 2 0,0 0 0 16,0 0-1-16,0 0-3 0,0 0-4 0,0 0-5 0,0 3-6 16,0-1-6-16,0-2-8 0,0 4-5 0,0-1-8 0,0 2-3 0,0-1-5 15,0 1-2-15,0 1-7 0,0 0-2 0,0-2-1 0,0 1-5 0,4 0-4 16,-4-1-2-16,0 0-4 0,2 1-1 0,1-2 0 0,-3-1-1 0,4 0-2 16,-2 1-2-16,1-1 2 0,1-2 0 0,-2 1 0 0,3 1-1 0,-1-1-1 15,1 1 1-15,-1-1 2 0,-2 1 1 0,1-1-2 0,3 2-2 0,-3 0 1 16,3 0 2-16,-3 0 1 0,3 0-1 0,-3 2-1 0,-1-2 0 0,4 1-1 15,-3 1 1-15,3-1-2 0,-3 0 5 0,-3 1 5 0,6 1-1 16,-6 0-4-16,3-1-1 0,-1 1-4 0,-2 0 1 0,0 1-1 0,4-1 1 16,-4 2-1-16,0-1 2 0,0-1-1 0,0 1-1 0,0 1 4 0,0 0-5 15,-4-2-5-15,4 1-1 0,0-1 3 0,-2 2 0 0,2-4 0 0,-3 2-4 16,3-1-4-16,0-1-5 0,0 1-7 0,-4-1-7 0,2 0-7 0,2 0-8 16,-3 0-6-16,3-1-9 0,-2 0-12 0,-2 0-11 0,1 0-7 0,1-1-10 15,-2 1-13-15,2 0-11 0,-1-2-9 0,-1 2-5 0,-1 0-4 16,1-2 2-16,2 1 5 0,-1 0 4 0,-3-1 6 0,3 1 9 0,-3-2 9 15,4 0 11-15,-1 0 10 0,-3 0 12 0,1 0 14 0,1-2 16 0,-1 1 18 16,1-1 16-16,-1 0 14 0,1 1 13 0,-1 0 10 0,1-1 10 0,2-1 6 16,-1 2 8-16,-3-2 8 0,3 0 7 0,3-1 7 0,-6 3 8 0,6-2 6 15,-2 2 5-15,-1-2 3 0,3 1-2 0,0 2-1 0,0 0-3 0,0-1-2 16,0 1-5-16,0 0-5 0,0 0-3 0,0 0-3 0,0 0-5 0,0 0-8 16,0 0-4-16,0 0-4 0,0 0-2 0,0 0 0 0,0-3 2 0,0 3 0 15,0-2-1-15,0 2 2 0,5 0-3 0,-1 0-4 0,-2 0 1 16,1 0 7-16,1 0 4 0,-2 0 1 0,3 2 1 0,-1-2 1 0,-1 0-1 15,-1 1-1-15,4-1 2 0,-3 2 1 0,3-1 0 0,-3-1 0 16,3 2 4-16,-3-1 7 0,3-1 1 0,-1 2-3 0,-1-1 0 0,-2-1 1 16,5 3 5-16,-2-3 6 0,-3 1 5 0,5 1 5 0,-5 0 1 0,5 1 1 15,-1 0 3-15,-4-2 2 0,5 4 1 0,-2-3 3 0,1 2 0 0,-1-1-1 16,-1 1 4-16,1-1 4 0,1 2-7 0,-3-2-7 0,3 1-9 0,-3 1-7 16,3-1-5-16,-3 0-3 0,-1 1-6 0,2 0-5 0,1-1-4 0,-5 0-4 15,6 3-5-15,-6-3-5 0,3 1-10 0,1-1-8 0,-2 1-4 0,1-1 1 16,-1 1-2-16,2-1-2 0,-4 1-9 0,3-1-9 0,-1-1-20 0,2 2-22 15,-4-3-28-15,1 2-33 0,3-1-30 0,-4-2-26 0,5 1-40 0,-5 1-39 16,4-2-103-16,0-1-128 0,-2 2-118 0,1-2-111 0,-3 0-112 0,0 0-118 16,6-2-39-16,-1 1-3 0,0-2 13 0,-1 0 26 0,1-2 25 15,1 2 27-15,1-1 37 0,-1-1 41 0,-1 4 103 0,8-2 132 0,-2 1 117 16,-2 2 110-16</inkml:trace>
  <inkml:trace contextRef="#ctx0" brushRef="#br0" timeOffset="192748.24">13414 13981 7 0,'-4'-1'304'0,"0"1"157"0,4-2 86 0,0 2 55 0,0 0 52 0,0 0 49 16,0-1 37-16,4-1 29 0,-4 1 23 0,5-2 15 0,-1 1 11 0,1-2 7 16,1-1-60-16,-3 1-93 0,6-2-135 0,-3 0-152 0,3 0-79 0,0-2-50 15,-2 2-48-15,2-2-46 0,0 3-30 0,0-1-25 0,2 0-16 0,-2 0-8 16,0 1-7-16,0 1-1 0,2 1 2 0,-4 1 4 0,1 0 9 0,1 2 9 15,-2 0 10-15,0 0 8 0,0 2 8 0,-1 0 9 0,-1 1 5 0,-1 1 4 16,-2 1 4-16,1 1 1 0,3 0 1 0,-6 1 0 0,0 1-3 0,0 1-2 16,0 0-8-16,-4 1-11 0,2 1-11 0,-1 1-8 0,-3 0-14 0,3 1-11 15,-3 0-10-15,1 1-10 0,-4 0-8 0,0-1-7 0,3 1-8 0,-3-1-6 16,0 1-9-16,-2 1-7 0,2-2-8 0,0 1-8 0,-2-1-15 0,-1-1-17 16,1 0-22-16,2 0-22 0,-2 0-28 0,-2-1-26 0,4-2-28 0,-2 0-22 15,2-2-22-15,0-1-19 0,0 0-20 0,-2-1-19 16,6-1-29-16,-4-3-36 0,4 1-58 0,-3-2-73 0,3-2-51 0,-1 1-43 0,3 0-21 15,3-4-12-15,-6 1-5 0,6-3-6 0,0 2-1 0,0-3-3 0,0 1 4 16,0-2 7-16,6-1 25 0,-6 2 38 0,3-3 74 0,-3 2 91 16,4 0 85-16,-2 0 79 0,2 0 62 0,-3 2 56 0,3-1 45 0,-4 2 44 15,4 0 39-15,-3 2 40 0,-1-1 32 0,4 1 31 0,-4 2 25 0,0-1 24 16,2 2 27-16,-2 1 31 0,3-2 32 0,-3 1 36 0,0 1 33 0,6 0 34 16,-6 0 19-16,3 0 13 0,1 0 2 0,-2 1-1 0,1-1-5 0,-1 2-8 15,2-2-11-15,1 1-14 0,-1 2-27 0,-2-3-31 0,1 2-43 0,1-1-46 16,-2 0-49-16,5 1-47 0,-5 0-34 0,3-1-29 0,-1-1-17 0,0 2-17 15,1-2-11-15,-3 0-8 0,5 0-11 0,-5 0-11 0,3 0-10 16,2 0-12-16,-5-2-15 0,6 1-15 0,-7 1-25 0,5-4-32 0,1 3-50 16,-5-2-59-16,3 2-56 0,-1-2-55 0,1 0-40 0,-1 0-36 0,1-1-23 15,1 2-16-15,-3-3-9 0,3 2-7 0,-1-1 7 0,-1 0 8 16,-1 2 21-16,3-3 27 0,-1 1 47 0,-1 1 60 0,-2-2 56 0,5 1 52 16,-5-1 44-16,3 2 35 0,-1-1 26 0,1-1 23 0,1 2 21 0,-3-1 18 15,3-1 16-15,-3 0 15 0,3 1 12 0,-1 0 10 0,2-1 13 0,1 0 14 16,-5 0 13-16,6-1 13 0,-3 1 19 0,3-1 16 0,2 0 19 0,-2-1 24 15,0 1 14-15,0 0 14 0,2-2 12 0,-2 2 13 0,0-1 10 0,2 0 17 16,1 0 8-16,-3 1 8 0,2 0 5 0,-2 0 7 0,0 0 1 0,2 0-3 16,-2 2-6-16,0-1-10 0,2 1-10 0,-2 1-18 0,-4 1-12 0,4 0-15 15,1 1-16-15,-5 1-15 0,4 0-14 0,-4 1-9 0,3 3-14 16,-3-3-10-16,1 4-10 0,-1-2-7 0,-1 2-7 0,1 2-2 0,-5-1-1 16,4 1 7-16,-3 2 2 0,-1 0 7 0,4 2 1 0,-4-1 3 0,0 2 3 15,0 0 0-15,0 0 0 0,-4 0-4 0,4 0-3 0,-1 0-4 0,-3 0-8 16,2 0-8-16,-1 0-11 0,-3 0-8 0,3-2-8 0,-3 1-11 15,2-2-9-15,-1 2-9 0,1-2-11 0,-1 0-6 0,0 0-10 0,1-2-7 16,-1 2-9-16,-1-1-9 0,1-2-12 0,-4 1-13 0,3-1-13 0,-1 0-16 16,2-2-14-16,-4 1-10 0,1 0-11 0,-1-1-10 0,0 0-8 0,4 0-9 15,-4-1-4-15,0-2-8 0,3 1 0 0,-3-1 2 0,6-1 6 0,-6 0 10 16,3 0 11-16,4-1 11 0,-5-1 11 0,5-1 13 0,-1 0 10 0,-3 0 9 16,3 0 9-16,3-1 9 0,-6 1 6 0,6-2 4 0,-3 2 5 0,3-1 5 15,-2 1 2-15,2-2 2 0,0 2 3 0,0 0 2 0,0 0 2 0,0 0 1 16,0 0 1-16,2 2 0 0,1-1 1 0,-3 1 2 0,4-3 2 15,-2 3 4-15,1 0 4 0,3-1 5 0,-3 2 3 0,-1-3 6 0,5 2 3 16,-5-1 6-16,4 2 3 0,1-1 6 0,-2 1 0 0,1-2 2 0,-1 2-2 16,2 0-2-16,-1 0-1 0,-1 0-1 0,1 0-4 0,3 0-4 15,-4 0-4-15,2 0-6 0,1 0-11 0,-5-1-12 0,6 1-17 0,-3-2-13 16,-1 2-18-16,4-1-17 0,-4 1-29 0,5-2-35 0,-5 0-98 0,2 1-122 16,-1-2-103-16,3 3-87 0,-4-1-78 0,4-1-71 0,-3 1-75 0,-1 1-76 15,0-2-28-15,3 1-6 0,-3-1 4 0,1 2 13 0,3-1 26 0,-4 1 35 16,4-2 96-16,-4 0 124 0,4 1 102 0,-3 1 89 0,3-1 77 0,0-1 73 15</inkml:trace>
  <inkml:trace contextRef="#ctx0" brushRef="#br0" timeOffset="193036.09">14133 14020 33 0,'-3'0'365'0,"3"0"221"0,-6 2 110 0,6-1 58 0,0 2 34 0,0 0 23 0,4 2 19 0,-4-1 17 0,2 2 11 0,-2 0 11 0,0 0 7 0,0 3 9 0,0-1-71 0,3 1-104 0,-3 0-181 0,0 1-215 0,4 1-109 0,-4 1-58 0,2-2-33 0,-2 2-22 0,0 0-22 0,3 0-19 0,-1-1-18 0,-2 1-18 0,4 0-19 0,-4-2-20 0,0-1-21 0,4 0-20 0,-3-1-26 0,-1-1-26 0,4-3-51 0,-4 3-62 0,2-4-71 0,-2 1-78 0,0-2-59 0,0-2-47 0,0 0-38 0,0 0-28 0,0 0-31 0,0 0-31 0,3-3-31 0,-3 0-33 16,0 3-32-16,0-8-29 0,0 1 27 0,0 1 48 0,0-2 68 0,0 2 76 15,0-1 57-15,4-1 53 0,-4 1 41 0,2-3 37 0,-2 3 42 16,3-2 42-16,-1 2 45 0</inkml:trace>
  <inkml:trace contextRef="#ctx0" brushRef="#br0" timeOffset="193318.47">14200 14064 210 0,'4'-11'300'0,"-2"1"29"0,3-1 19 0,-1-1 15 0,-1 1 18 16,3 1 21-16,-1-2 34 0,1 2 45 0,3-1 52 0,0 1 62 0,0-2 29 16,0 1 22-16,0-1-57 0,2 0-89 0,0 2-38 0,-2-2-15 15,5 1-8-15,-5 1-3 0,4 1-9 0,-2 0-11 0,-2 1-31 0,2 2-35 16,-2 0-49-16,3 2-51 0,-4-1-46 0,1 4-39 0,0-1-23 0,0 1-14 15,-4 1-7-15,4 0-4 0,-3 1 0 0,-3 2 3 0,3 2 8 0,-1-1 7 16,-1 2 9-16,1 1 7 0,-1 4 2 0,-2 0-1 0,1-1 1 0,-3 2-3 16,4 2-7-16,-4-1-6 0,2 1-6 0,-2 1-12 0,0 0-12 0,0 0-13 15,0 0-14-15,0 0-15 0,0 0-16 0,0 0-14 0,0 0-8 0,0 0-4 16,0-2-5-16,0 1-5 0,0-1-2 0,0-1-8 0,0 0-1 0,0-1-4 16,0-1-7-16,0-1-12 0,0-1-17 0,0 1-17 0,0-4-19 0,0 3-23 15,0-3-21-15,0 0-19 0,-2-1-20 0,2 0-16 0,-4-1-24 16,4 0-25-16,0-3-53 0,0 2-67 0,-3-1-72 0,3-1-72 0,-2 0-50 15,-2 0-39-15,2 0-39 0,-1-1-42 0,3 1-60 0,-4-5-73 16,-1 4-28-16,-1-5-7 0,3 2 13 0,-3 0 19 0,1 0 56 0,1-2 67 16,-1 1 80-16,1-1 83 0,-1 2 62 0,-1-3 59 0,3 3 60 0,-3 0 63 15</inkml:trace>
  <inkml:trace contextRef="#ctx0" brushRef="#br0" timeOffset="193563.57">14314 14133 9 0,'-5'1'274'0,"-4"-1"116"15,0 3 73-15,3-1 56 0,1-1 62 0,-2 2 67 0,1 0 54 0,3 0 48 16,1-1 30-16,-4 1 24 0,3-2 18 0,-1 1 11 0,2-1-60 0,-1-1-94 15,3 0-104-15,0 0-111 0,0 0-66 0,0 0-51 0,0 0-55 0,0 0-60 16,0 0-43-16,5 0-36 0,-5-1-22 0,4-1-16 0,1-1-7 0,1 0-6 16,1-1 0-16,-2-1 3 0,4-1 2 0,0 2 1 0,-1-4-3 0,-1 2 0 15,2-1-6-15,-2 0-7 0,2 0-8 0,-3 1-9 0,3 0-9 16,-4-1-10-16,2 1-6 0,-1 2-8 0,-1 0-8 0,1 0-9 0,-3-1-6 16,3 2-4-16,-1 2-4 0,-1-2-4 0,-4 1-1 0,5 2-1 0,-5-1-2 15,0 1-2-15,4-2 1 0,-4 2-4 0,0 0-10 0,0 0-13 16,0 0-18-16,0 0-20 0,0 0-19 0,0 0-19 0,0 0-19 0,0 0-19 15,0 0-38-15,0 0-44 0,0 0-97 0,0 0-115 0,0 0-98 0,0 0-87 16,-4-1-102-16,4-1-109 0,0 2-44 0,0 0-13 0,-2-3 3 0,2 3 11 16,0 0 14-16,-3-1 19 0,3 1 38 0,-4-5 45 0,4 5 95 0,-2-2 118 15,2 2 98-15,0 0 91 0,-3-2 111 0</inkml:trace>
  <inkml:trace contextRef="#ctx0" brushRef="#br0" timeOffset="193860.88">14318 13891 51 0,'-4'0'337'0,"1"0"150"0,1 2 99 0,-2-1 69 0,4 2 50 15,0 2 41-15,0-1 29 0,0 2 20 0,-3 2 13 0,3-1 14 16,0 4 9-16,0-1 4 0,0 2-75 0,0 0-113 0,0 3-141 0,0 0-148 16,0 0-93-16,0 2-71 0,0-2-50 0,0 1-42 0,0 1-26 0,3-1-19 15,-3-1-16-15,0 2-14 0,0-6-12 0,0 3-11 0,0 0-11 0,4-4-13 16,-4-1-16-16,2 0-13 0,-2-1-26 0,0-2-30 0,3-2-48 0,-3 1-59 15,4-2-62-15,-4 0-63 0,0-3-51 0,0 0-45 0,2-3-38 0,1 1-36 16,-1-3-35-16,-2 1-34 0,4-2-34 0,-1-1-31 0,-1-2-27 0,2-2-28 16,-2 1 21-16,1-2 47 0,-3 0 56 0,6 0 61 0,-6-1 51 0,3 0 47 15,3 0 39-15,-3 1 40 0,-1-2 42 0,2 2 45 0,-1-1 44 16</inkml:trace>
  <inkml:trace contextRef="#ctx0" brushRef="#br0" timeOffset="194140.4">14381 13936 120 0,'0'-12'298'0,"0"0"56"0,0 3 31 0,0 0 28 15,0 2 24-15,4 1 34 0,-4 1 38 0,0 1 57 0,0 2 59 16,0 2 56-16,0 0 51 0,0 0-13 0,0 0-38 0,0 0-77 0,0 0-92 15,-4 3-51-15,4 1-30 0,0 1-23 0,0 3-22 0,0-1-32 0,0 2-40 16,0 3-53-16,0 0-60 0,-3 2-54 0,3-1-53 0,0 1-35 0,-2-1-29 16,-2 2-23-16,4-1-19 0,0-1-19 0,-2 1-20 0,2-1-32 0,-3 0-32 15,3 1-36-15,-4-2-34 0,4 0-27 0,0 0-25 0,-2 0-16 0,2-1-12 16,-3-1-3-16,-1 0 3 0,2 0 7 0,2-2 9 0,-3 0 17 0,1 0 19 16,-2-2 40-16,1 0 46 0,1 0 62 0,-2-2 70 0,-1 1 64 0,1-2 67 15,4 1 43-15,-5-1 37 0,5 0 23 0,-2-2 14 0,-2 3 12 16,4-4 9-16,0 0 3 0,-3 1 3 0,3-1-9 0,0 0-11 0,0 0-24 15,0 0-28-15,0 0-33 0,0 0-32 0,0 0-23 0,0 0-17 0,3 0-10 16,3-1-7-16,-3-1-5 0,3 0-5 0,-1 0-4 0,1-1-4 0,1 0-4 16,-2-2-4-16,4 0-4 0,0 1-8 0,-1-2-9 0,1 2-11 0,-4-4-17 15,4 2-19-15,0-1-22 0,0 1-27 0,-3 0-43 0,3-4-53 16,0 3-98-16,-4 0-115 0,4 1-95 0,0-2-85 0,-3 1-96 0,3-1-102 16,-4 2-63-16,1-2-45 0,3 3-15 0,-4-1 0 0,4 1 15 0,-4 1 16 15,5-1 40-15,-1 1 49 0,-4-1 97 0,4 2 118 0,0 0 93 0,-3 0 85 16,3 0 96-16</inkml:trace>
  <inkml:trace contextRef="#ctx0" brushRef="#br0" timeOffset="194802.31">14747 13916 259 0,'1'-1'335'0,"-1"-2"45"0,4 0 36 0,-2 2 33 0,-2-1 46 0,3 2 51 0,-3 0 60 0,4-1 62 0,-4 1 50 0,0 0 40 0,2 0 5 0,-2 0-9 0,0 0-81 0,0 0-112 0,0 0-59 0,0 0-38 0,0 0-31 0,0 0-26 0,0 0-37 0,0 0-41 0,0 1-51 0,0-1-53 0,0 0-40 0,0 3-35 0,0 0-21 0,-2 1-15 0,2 1-9 0,-4 0-6 0,1 1-5 0,1 0 1 0,-2 1-4 0,-1 0-2 0,1 3-8 0,-1-3-6 0,1 2-6 0,-1 0-9 0,-1 0-3 0,3 0-2 0,-3-1-4 16,1 1-2-16,0-2-1 0,1 2-1 0,-1-1 1 0,-1-1 2 0,-1 1-1 15,1-1-4-15,5-1-3 0,-3 2-1 0,-1-4 1 0,1 2-1 16,2 0-4-16,-1-3-4 0,3 2-4 0,0-2-2 0,-4-2-4 0,4-1-5 0,0 0-6 16,0 0-8-16,0 0-1 0,0 0 2 0,0 3-1 0,0-3 1 0,4 0 1 15,-1 2 1-15,-3-2 2 0,2 0 2 0,3-2 3 0,-1 2 1 16,1-1 1-16,1-2-1 0,1 1 2 0,-1 1 5 0,-1-4 1 0,4 2-2 16,-4-1 2-16,4-1-2 0,-3-1-3 0,3 2-2 0,-4-1-2 0,3-1-2 15,-1 0-2-15,0 2-5 0,-2-2 3 0,1 1 1 0,-1 1-2 0,3 1-1 16,-1-2 2-16,-4 2 1 0,3-2 0 0,-1 4 0 0,-1-2 0 0,1 2 0 15,-1-1 0-15,-2 1 0 0,1-1 0 0,1 2-1 0,-4 0 1 0,0 0 1 16,0 0-2-16,0 0-2 0,0 0-3 0,0 0-2 0,0 0 1 0,0 0-4 16,0 0-1-16,0 0-4 0,0 0-5 0,0 0-8 0,0 0-9 0,0 2-11 15,0 2-10-15,-4-1-13 0,4 0-7 0,-3 2-6 0,1 1-9 0,-2 0-8 16,3 0-6-16,-3 1-8 0,0 2-3 0,-1-1 2 0,-1 0 1 16,3 0 7-16,-3 1 8 0,1-1 11 0,1 1 10 0,-1-2 11 0,1 1 9 15,-1-1 10-15,-1 1 5 0,3-1 8 0,-3 1 7 0,1-2 7 0,1 0 7 16,3 0 2-16,-3-2 4 0,0 1 4 0,2-1 1 0,2 1 4 15,-3-1 2-15,3-1 4 0,0 0 1 0,0 0 1 0,0-1 4 0,0-2 1 16,0 2 2-16,0 2 5 0,0-3 4 0,0-1 8 0,0 2 2 0,3 1 5 16,-3-2 2-16,2 1 7 0,2-1 1 0,-4 2 5 0,5-2 1 0,-5 1 0 15,4 0-3-15,1-1 2 0,-5 1-1 0,6-1-1 0,-3-1-4 0,3 2-5 16,-3-2-3-16,3 0-5 0,-2-2-6 0,1 1-7 0,-1-1-6 0,1 1-7 16,0-3-17-16,1 2-20 0,-1-3-25 0,-1 2-26 0,1-1-25 0,-1-1-20 15,1-1-22-15,1-1-21 0,1-1-47 0,-2 1-59 0,1-1-90 0,-1-1-107 16,1 0-80-16,-3 0-66 0,3 2-56 0,1-1-51 0,-5-1-62 0,3 1-64 15,-1 1-21-15,-4 0-1 0,5 1 12 0,-5 0 16 0,0 3 44 0,0 3 57 16,0-7 93-16,0 7 105 0,0-4 81 0,0 4 68 0,0-6 69 16,0 6 69-16</inkml:trace>
  <inkml:trace contextRef="#ctx0" brushRef="#br0" timeOffset="195402.89">14886 14065 244 0,'0'0'334'0,"0"0"48"0,0-1 32 0,3-2 39 0,-3 3 41 0,2 0 57 0,2-2 72 0,-2 1 57 0,1-1 58 0,3-1 34 0,-3 0 28 0,-1 0-50 0,7-1-86 0,-5-1-79 0,5 1-82 0,-4-3-42 0,6 3-24 0,-2-2-33 0,0 0-32 0,0-1-53 0,2 1-66 0,-2-2-55 0,0 1-51 0,4-1-33 0,-6 2-24 0,6-1-12 0,-2-1-9 0,-6 2-6 0,4 0-4 0,0 0-5 0,0 0-6 0,-3 0-8 0,-1 3-8 0,2-2-5 0,-5 1-6 0,5 1-3 0,-5 0-3 0,2 2-5 0,-2-2-2 0,-2 1-5 0,0 2-6 0,0 0-8 0,0 0-5 0,0 0-11 0,0 0-11 0,0 0-8 0,0 0-10 0,0 0-10 0,0 0-9 0,0 0-12 0,-6 0-12 0,4 0-7 0,-1 0-10 0,-1 2-19 0,-1-1-27 16,1 1-22-16,-1-1-21 0,3 2-10 0,-2 0-7 0,-1 0 4 0,1 2 4 0,-1-2 11 0,1 1 9 0,-1 2 11 0,-1 0 11 0,3 0 18 0,-3 0 18 0,3 0 41 0,-3 0 49 0,6 2 54 0,-5-1 51 0,5-1 39 0,-4 1 32 16,4 1 21-16,0 1 15 0,0-1 12 0,0 1 9 0,0 0 7 0,0 1 5 15,0-1 0-15,0 2-1 0,4-2-12 0,-4 1-13 0,3-1-18 0,-1 0-20 16,2 2-15-16,-2-3-12 0,1 0-8 0,3 1-4 0,-3-3-1 0,3 2-1 16,-1-2-1-16,-1 0-1 0,1-2-2 0,1 1-3 0,3-1-2 0,-4-1-1 15,-1 2 0-15,1-2-1 0,2-2-3 0,-1 2-1 0,-1-1-4 0,1-1-6 16,-3-1-7-16,3 0-6 0,-1 0-7 0,-1-1-4 0,1-1-6 0,1-1-4 15,-3 2-8-15,3-4-3 0,-3 2-9 0,3-1-9 0,-3-1-13 0,-1-1-16 16,3 0-15-16,-5 0-17 0,4 0-19 0,-4-1-17 0,4-2-16 0,-4 1-18 16,0-1-16-16,-4 0-23 0,4-1-38 0,0-1-46 0,-4 1-58 15,3-4-66-15,-3 2-50 0,2-1-40 0,-1-1-20 0,-1-1-15 0,-1 0-2 16,3-1 1-16,-2-2 9 0,-1 1 10 0,1-1 17 0,-1 0 21 16,1 0 39-16,-1 0 51 0,1 0 73 0,-1 2 85 0,3 1 81 0,-2-1 81 15,-1 5 79-15,1-1 83 0,2 3 86 0,-1 0 86 0,-1 3 59 0,4 0 42 16,0 1 28-16,-2 2 19 0,2 0 10 0,0 3 6 0,0 0-4 0,0 0-5 15,0 0-16-15,0 0-23 0,0 0-38 0,0 0-49 0,0 0-56 0,0 0-60 16,0 0-31-16,0 0-23 0,0 3-12 0,2 0-6 0,-2 0 0 0,0 2 1 16,4-2 5-16,-1 3 2 0,-1-1 3 0,4 3 0 0,-3 0-1 0,1 1-2 15,-2-2-9-15,3 4-10 0,-1-2-16 0,1 0-18 0,-1 0-14 0,1 1-12 16,1-1-20-16,-3 0-21 0,3 0-34 0,-3 0-37 0,-1-1-36 0,5 1-37 16,-5-2-32-16,3-1-29 0,-5 2-44 0,4-2-49 0,0 0-96 15,-2 0-115-15,1 0-95 0,-1-2-82 0,2 0-84 0,-1 1-84 0,-1 0-52 16,-2-5-37-16,0 3 0 0,0-3 16 0,4 4 23 0,-4-4 22 0,3 3 41 15,-3-3 48-15,0 0 95 0,6 0 117 0,-5 0 94 0,7-1 83 16,-1-1 92-16</inkml:trace>
  <inkml:trace contextRef="#ctx0" brushRef="#br0" timeOffset="196607.36">15857 13641 109 0,'0'-3'353'0,"0"3"105"0,0-2 50 0,0 2 27 0,0 0 26 0,0 0 25 0,0 0 29 0,0-3 29 0,0 2 28 0,6-1 27 15,-6 1 17-15,5-1 14 0,-1-1-92 0,1 2-134 0,-1 1-110 16,1-2-99-16,-1 1-48 0,-2 1-24 0,1-2-23 0,3 2-20 16,-1 0-26-16,-1 2-21 0,-1-1-25 0,-1 1-24 0,2 1-13 0,-3 1-10 0,-1-1-6 15,4 3-4-15,-4 2-4 0,0-1-7 0,-4 2-1 0,4 0-1 16,-1 3-2-16,-3-1-3 0,2 1-3 0,-5 0-3 0,5 0-5 0,-1 0-1 16,-3-2-6-16,1 2-3 0,1-1 0 0,-1-3 1 0,1 3-2 0,-1-4-2 15,1 3-2-15,4-4 1 0,-5 0-1 0,5 0 1 0,-2-2-4 0,2 1-1 16,0-3 0-16,0 3 0 0,0-3 0 0,2 1 0 0,-2 0 0 0,3-2-1 15,-1 2 1-15,2 0 4 0,1-1 2 0,-1 1 0 0,1 0 2 0,1-2-1 16,1 2 4-16,0 0 1 0,0-2 1 0,0 3 1 0,1-1 2 0,-1 0 4 16,0 0 1-16,-1 1 3 0,3-1 3 0,-4 0 0 0,4 2 3 0,-3-2 4 15,-1 1 2-15,0 0 2 0,3 3 2 0,-7-1 2 0,7-1 2 16,-7 3 1-16,5-2 1 0,-3 2-1 0,-3 1 0 0,6-2-1 0,-6 2-1 16,0 1 1-16,4 0-4 0,-4-2-2 0,0 3-2 0,0-2-2 15,0 2-2-15,-4-2-4 0,4 0-1 0,0-1-3 0,0 0-3 0,-2 1-1 16,-2-3-2-16,4 0-3 0,0 0-3 0,-3-1-3 0,3 1-2 0,-2-2-1 15,-2 0-6-15,3 1-7 0,-3 0-8 0,0-2-11 0,3 1-8 0,-3-2-11 16,-1 0-14-16,1 2-10 0,-1-3-16 0,1 1-17 0,-2-2-42 0,-3 1-50 16,4-1-79-16,0 0-93 0,-4-1-71 0,-1 1-60 0,5-2-48 0,-4 1-48 15,0-3-53-15,-2 3-54 0,2-3-47 0,0-1-45 0,0-1-9 0,2 1 6 16,-2 0 35-16,0-1 49 0,0-1 81 0,0 2 92 0,3-1 75 0,-3-2 64 16,4 2 58-16,-1 2 54 0,-1-3 63 0</inkml:trace>
  <inkml:trace contextRef="#ctx0" brushRef="#br0" timeOffset="196966.78">15763 13962 27 0,'-2'-3'249'0,"2"0"72"0,-3 1 42 16,3 2 24-16,0 0 27 0,0 0 21 0,0 0 35 0,0 0 33 16,0 2 45-16,-4 1 48 0,4 0 48 0,-2-2 47 0,-1 2-35 0,3 0-72 15,-6 2-69-15,6-2-67 0,-3 1-33 0,1 1-21 0,-2 0-19 0,2 2-19 16,-1-3-33-16,3 3-35 0,-4 0-44 0,4 0-45 0,-2-1-45 0,-1 2-47 16,3-2-35-16,-2 0-29 0,2 0-13 0,0 0-4 0,0-1-7 0,0 0-6 15,2 0-5-15,-2-1-2 0,5-1-5 0,-5 0-2 0,7 0-4 0,-1-1 1 16,-1 1-2-16,1-3 1 0,6 1-2 0,-3-1 1 0,2-1 0 0,4-2 0 15,-1 0 0-15,4-2-1 0,-2-1-4 0,3 0-2 0,0-1 1 0,3-1 1 16,-6-1 2-16,6-1 2 0,-6 0-2 0,3 2 1 0,0-2 1 0,-1 2-1 16,-3-2 1-16,3 3 1 0,-3-2 3 0,-1 2 1 0,-3 1 4 0,3 0 4 15,-1 1 4-15,-4 1 5 0,0 1 5 0,-2 0 4 0,2 1 6 16,-3 2 7-16,1 0 6 0,-5 2 5 0,3 1 3 0,-1-2 5 0,1 2 2 16,-1 1 5-16,-4 0 0 0,5 2 2 0,-5 1-2 0,4 1-3 0,-2-1-3 15,-2 2-3-15,0 0-5 0,3 0-4 0,-3 0-6 0,0 2-6 0,4-2-3 16,-2 0-3-16,1-2-4 0,-1 2-5 0,2-1-9 0,-4-1-11 15,5-1-1-15,-1 0 5 0,1 0 1 0,1 0 0 0,-3-1-2 0,1-1 1 16,-2 1-7-16,1-1-7 0,-1-1-7 0,2 0-10 0,-4-1-11 0,5-1-16 16,-5 1-19-16,0-2-18 0,0 1-63 0,0-1-78 0,0 0-85 0,0 0-84 15,0 0-75-15,0 0-71 0,0 0-71 0,0 0-68 0,0 0-54 0,-5-1-47 16,1-1-15-16,-1 2 3 0,-4-1 17 0,3 1 26 0,1 0 58 0,-4 0 74 16,0 0 82-16,0 1 81 0,2-1 76 0,-3 3 72 0,-2 0 74 0</inkml:trace>
  <inkml:trace contextRef="#ctx0" brushRef="#br0" timeOffset="198722.08">16458 13672 177 0,'3'-4'299'0,"-3"-1"42"0,2 1 25 0,2-1 21 0,-1 2 20 0,-1 0 21 0,4 0 24 16,-3-1 35-16,-3 1 37 0,6-1 44 0,-3 2 42 0,-1-1-17 0,2-2-48 16,1 4-58-16,-1-4-66 0,-4 2-31 0,5 0-16 0,-1 0-12 0,1 2-11 15,-1-2-14-15,-2 1-20 0,3 1-28 0,-1-1-33 0,1 0-37 0,-1 1-38 16,1 1-33-16,1-1-28 0,-3 1-15 0,3 0-12 0,-3 0-9 0,-1 0-9 15,2 0-6-15,1 0-4 0,-1 0-6 0,-3 1-4 0,3-1-2 0,0 1-4 16,-3-1-2-16,3 2-5 0,-4 0-3 0,6 1-2 0,-6-2-4 0,0 1-3 16,3-1-1-16,-1 2-1 0,-2-1 1 0,0-2-1 0,0 1 1 0,0 2 1 15,0-3 1-15,0 0 2 0,0 3 3 0,0-1-1 0,0 1 1 0,0-3-3 16,0 3 1-16,0 0 2 0,-2-2-1 0,-1 2-2 0,3 0-2 0,0 2-1 16,-6-2-3-16,6 1-3 0,-4 1-3 0,3 1-3 0,-3-2-3 15,0 2-1-15,3-1-2 0,-3 2-2 0,-1-1-2 0,1 0-1 0,-1 2-1 16,-1-3-1-16,3 3-1 0,-3 0 1 0,1-2 1 0,1 1 0 15,-1-1 4-15,1 2 2 0,-1-2 3 0,3-2 5 0,-2 2 1 0,1 0 3 0,-3-3 3 16,6 3 1-16,-5-3 2 0,5 2 3 0,0-2 0 0,-4-2 2 16,4 2-1-16,0-3-1 0,0 3-4 0,-2-2-5 0,2-1-3 0,0 0-4 15,0 0-2-15,0 0-2 0,2 4 1 0,-2-3-2 0,4 1 0 0,-4-2 0 16,5 1-2-16,-1 1 2 0,1-1 0 0,1-1 2 0,-1 0 1 0,-1 2 3 16,5-2 1-16,-4 0 1 0,4 0-1 0,-3-2-2 0,3 1-2 0,-4-1-2 15,0 1-1-15,3 1-1 0,-3-3-4 0,1-1-1 0,-1 3-3 0,4-2-4 16,-4 2-7-16,-1-2-8 0,1 0-13 0,1-2-11 0,1 2-16 0,-5-1-17 15,5-1-13-15,-1 1-6 0,-1-1-10 0,0-1-9 0,1 2-7 0,-3-4-8 16,3 2-9-16,1-1-9 0,-1-1-9 0,-5 1-5 0,7-3-1 0,-3 3 0 16,0 0 0-16,1-2-2 0,-1 0-4 0,-1 1-6 0,1-1-1 15,-1 0 4-15,0 0 6 0,-3 0 9 0,5 0 11 0,-3 1 15 0,-3 1 13 16,6 0 15-16,-6-1 14 0,0 2 18 0,4 0 31 0,-3 1 40 0,-1 3 32 16,0-3 30-16,0 4 24 0,0 1 16 0,0 0 14 0,0 0 7 0,0 0 6 15,0 0 2-15,0 0 4 0,0 0 2 0,0 0-3 0,0 1 0 16,-1 4-14-16,-3-1-14 0,4 2-13 0,-6 2-10 0,6 1-11 0,-3 1-10 15,-3 1-7-15,1 0-5 0,1 3-5 0,3 0-2 0,-7 1-1 0,3 1 1 16,-1 0-1-16,3 1-1 0,-3 0-3 0,1-1-3 0,1 1-1 0,-1-1-4 16,0 1-2-16,1-2-5 0,4-2-2 0,-6 1-2 0,6-2-1 0,0-2-1 15,-3 1-4-15,3-4-4 0,3 1-2 0,-3-1-4 0,0-1 1 0,0-2-2 16,4 0-2-16,-2 0-1 0,-2-1 0 0,0-1 2 0,4-1-2 0,-1-1-2 16,-1 0 1-16,3 0 1 0,-1-1-2 0,1-1 1 0,1-2-4 0,3 1-4 15,-4-3-4-15,4 0-4 0,-1-2 1 0,-1 1-2 0,2-2-3 0,0 0-3 16,0-2-3-16,2 1-3 0,-2-3-3 0,0 3-3 0,2-2 0 0,-2 2 1 15,0-1 2-15,0-1 2 0,-4 0 4 0,4 0 0 16,0 2 1-16,-3-1 1 0,3 1 2 0,-4-1 4 0,1 2 1 0,3 0 4 16,-4 0 2-16,2 0-1 0,-1 2 2 0,-3 1 2 0,3 0-1 0,-4 1 1 15,1 1 1-15,3 0 4 0,-3 2 2 0,-1 0 2 0,2 1 3 0,-1 1 5 16,-1 0 2-16,2 1 7 0,-2-1 4 0,1 3 6 0,1-2 4 0,-2 3 5 16,1 2 9-16,-3-2 9 0,6 2 5 0,-3 2 1 0,-1 1 1 0,2 0 4 15,-1 1 1-15,-1 2 0 0,2 2 3 0,-2-1 1 0,1 2 2 0,-3 0 0 16,4 0-1-16,-4 2-5 0,0-1-3 0,0 0-3 0,0 1-6 0,-4 1 2 15,4-3-1-15,-3 2 1 0,1-1-2 0,-2-1-5 0,2-2-3 0,-1 3-4 16,-1-4-3-16,-1 1-2 0,-1-1 1 0,3 0-4 0,-3-2-2 0,1 1-2 16,-1 0-3-16,-1-1-3 0,0-1-3 0,0 0-1 0,-1 0-2 0,1 0-2 15,-2-2-2-15,-2 1-5 0,2-2-1 0,0 0-5 0,4 0-3 0,-4-1-3 16,0-1-6-16,-2-1-6 0,5-2-4 0,-3 3-6 0,0-3-7 16,4-1-2-16,-4 0-5 0,5 0-3 0,-3 0-1 0,0-1-2 0,5-1-3 15,-5 0 0-15,5 0 3 0,-2 0 3 0,4-2 3 0,-1 1 4 16,-3-2 2-16,4 2 6 0,-4-3 3 0,4 3 5 0,0-1 1 0,0-3 1 0,4 3 4 15,-4 0-1-15,4-1 2 0,-3-1 3 0,3 3-1 0,-2-3-2 16,1 2 1-16,3 0 2 0,1 0 3 0,0 1 2 0,1 0 4 0,-1-1 1 16,0 2 4-16,2-1 5 0,-2 2 5 0,6-1 6 0,-4 1 12 0,2 1 12 15,-2 0 9-15,2 1 7 0,-2-1 9 0,0 3 8 0,3 0 10 16,-1 0 11-16,-2 0 5 0,2 2 4 0,-2-1 2 0,0 1 1 0,0 1 5 0,0 0 8 16,-1-2-2-16,1 2-6 0,-4 0-5 0,4-2-6 0,-2 3-7 0,1-3-8 15,-5 2-8-15,3-1-12 0,-1-1-7 0,2-1-5 0,-1 3-5 0,-3-3-5 16,-1 2-10-16,4-2-12 0,-3 0-7 0,-3 0-8 0,6-2-2 0,-6 2-1 15,3-2-7-15,-1 1-5 0,-2-2-16 0,0 0-19 0,0 0-29 16,0 0-34-16,0 0-37 0,0 0-41 0,0 0-36 0,0 0-32 16,0 0-55-16,0 0-68 0,0 0-110 0,0 0-129 0,0 0-116 0,-2 0-105 15,2 0-84-15,-3-3-76 0,-3 0-14 0,6 3 10 0,0 0 30 0,0-4 38 16,0 4 32-16,0-6 33 0,0 0 54 0,4 1 66 0,-2 2 112 0,1 0 131 16,-1 2 120-16,5-2 111 0</inkml:trace>
  <inkml:trace contextRef="#ctx0" brushRef="#br0" timeOffset="199472.77">17353 14187 171 0,'-2'-3'549'0,"-1"1"129"0,3 1 64 0,0 1 33 0,0 0 21 15,0 0 13-15,0 0 14 0,0 0 9 0,0 0 13 0,0 1 10 0,3 1 11 16,-1-1-26-16,-2-1-46 0,4 2-194 0,-3-1-264 0,-1-1-126 0,4 2-61 15,-4-1-32-15,0-1-20 0,5 2-14 0,-1-1-11 0,-2-1-14 0,1 0-14 16,1 1-22-16,-2-1-23 0,2 2-25 0,1-2-25 0,-5 0-60 0,5 2-73 16,-1-2-101-16,-4 0-114 0,5 1-103 0,-5 1-94 0,0-2-102 0,0 0-107 15,0 0-46-15,0 0-22 0,0 0 1 0,4 3 9 0,-4-3 17 0,0 4 18 16,-4 2 53-16,3-1 72 0,-3 1 99 0,0-2 114 0,3 4 103 0,-3-2 95 16</inkml:trace>
  <inkml:trace contextRef="#ctx0" brushRef="#br0" timeOffset="199779.56">17362 14335 6 0,'0'5'305'0,"-4"-2"162"0,4 1 90 0,0-1 62 0,0 2 53 0,4-2 49 0,-4 1 36 16,4 0 29-16,-4 1 22 0,1-2 13 0,-1 2 13 0,0-2 8 16,4-1-61-16,-2 2-89 0,-2-1-138 0,0 0-156 0,3 0-88 0,-3-2-59 15,4 2-52-15,-2-2-47 0,-2-1-37 0,4 2-28 0,-1 0-24 0,-1-2-22 16,3 1-23-16,-1-1-24 0,1 0-35 0,-1 0-40 0,1 0-93 0,1-1-117 16,-3 1-110-16,3-2-112 0,-2 0-122 0,1 0-127 0,-1 0-61 0,1-2-26 15,0 1-11-15,1-2 0 0,-1 2 9 0,-1 0 15 0,1 0 26 0,-1 0 32 16,1 2 88-16,1-1 116 0,-3 1 110 0,3 1 108 0</inkml:trace>
  <inkml:trace contextRef="#ctx0" brushRef="#br0" timeOffset="200841.08">17870 13980 49 0,'-3'4'343'0,"-1"-1"162"0,4 1 80 0,-2 0 46 0,2-3 34 0,0 2 27 0,2 0 29 0,-2-1 26 0,4-1 21 0,-4-1 15 15,3 0 14-15,-1 0 6 0,3-1-73 0,-1-1-110 0,5-1-144 0,-3-1-159 16,3 0-77-16,0-1-45 0,2-3-33 0,-2-1-25 0,0 0-27 0,1-3-28 16,3 2-19-16,-2-4-16 0,-2 1-13 0,4-1-10 0,-6 1-6 15,6-1-4-15,-4 2-5 0,-4 0-2 0,4 0-1 0,-3 2 0 0,-1 1-1 16,0 0-2-16,-1 1 0 0,1 2 0 0,-5 0 3 0,4 3 1 15,-2-1 7-15,-2 2 7 0,0 2 3 0,0 0 0 0,0 0 0 0,0-3 0 0,0 3 0 16,0 0-2-16,-6 0 1 0,5 2-1 0,-3-1 1 0,0 2-2 0,-1 0-2 16,3 0-4-16,-1 2-4 0,-3 1-7 0,2-1-2 0,-1 2-2 0,1 2-2 15,-1-2-1-15,1 2 0 0,4 0 0 0,-5 0 2 0,5 0-1 16,-2-1 1-16,2 0-2 0,0-1 1 0,0 0-1 0,2-1 2 0,-2 0-1 16,4-3 1-16,-3 3-2 0,3-3 1 0,0 0 4 0,1-1-1 0,0-1-1 15,1-1 2-15,-2 0-2 0,5-1-2 0,-4-3-1 0,4 2-1 0,-4-3-2 16,4-1-5-16,1 0-4 0,-1-3-4 0,-2 0-2 0,2-1-3 0,4-1-3 15,-4-1-3-15,-2 0-3 0,2 0-3 0,0 2 0 0,0-2 0 0,-4 1 0 16,1-1 3-16,1 3 1 0,-2 0 5 0,-3 0 5 0,5 2 4 16,-5-1 3-16,2 0 3 0,-2 1 1 0,-2 3 4 0,3-3-1 0,-3 3 4 15,0 1 1-15,0-1 3 0,0 1 1 0,0-1 2 0,0 3-1 0,0-2-1 16,0 0 2-16,0 3 2 0,0-3 1 0,0 2 1 0,0 1 1 16,0 0 2-16,-3-2 2 0,3 2 0 0,0 0 2 0,0 0-1 0,0 0 1 15,0 0-2-15,0 0 0 0,0 0-2 0,0 0 1 0,0 0-1 0,0 0 2 16,0 0 2-16,0 3 1 0,0 3 4 0,0-2 2 0,3 4 2 0,-3 0 1 15,0 4 4-15,0 0 2 0,4 1 6 0,-2 4 3 0,-2 1 6 0,0 1 5 16,3 2 5-16,-3 3 5 0,0 0 5 0,4 3 1 0,-2-1 3 0,-2 2 3 16,0 1 1-16,0-1 1 0,0 1 2 0,0 1 4 0,0-2 1 0,0 0 1 15,0 1 3-15,-2-1 6 0,-2 0 4 0,4-3 5 0,-3 1 6 0,-3-2 8 16,3-2 5-16,1-1 7 0,-2 0 5 0,-1-3 4 0,-1 0 5 0,1-1 3 16,-2-2 2-16,1 0-3 0,-3-2-2 0,0 2-6 0,4-1-4 0,-4-2-8 15,-2 1-7-15,2-2-7 0,-2 1-9 0,-2 0-8 0,3-2-7 0,-3 1-6 16,-2-2-8-16,1 1-7 0,-1-2-7 0,1 1-6 0,-4-2-6 0,2 1-3 15,-2-4-6-15,3 0-7 0,-3 3-10 0,-2-4-12 0,6 0-14 16,-4-2-13-16,3 1-20 0,-1-2-23 0,0-2-33 0,1 1-34 0,1-2-40 16,3-2-46-16,-2 0-35 0,2-2-32 0,0 1-42 0,2-1-46 15,2-4-96-15,0 2-122 0,0-1-98 0,1-2-81 0,4-1-100 0,-1 2-102 16,3-3-28-16,0 0 7 0,5 1 31 0,-5 0 37 0,6-1 35 0,1 0 30 16,-2 3 41-16,1-3 44 0,-1 4 105 0,4 1 127 0,0 0 105 0,0 0 96 15</inkml:trace>
  <inkml:trace contextRef="#ctx0" brushRef="#br0" timeOffset="201183.2">18539 14170 49 0,'0'0'393'0,"0"0"234"0,-1 0 107 0,1 0 48 0,-4 0 25 0,4 0 13 0,0 3 11 0,4-1 14 0,-4-2 13 0,1 2 17 0,3-2 12 0,-4 2 14 0,6 0-64 0,-3-2-100 0,3 0-184 0,-1 0-218 0,2 0-98 0,0 0-41 0,1 0-16 0,-3-2-7 0,6 2-9 0,-2-2-11 0,0 2-10 0,0-1-15 15,2 0-14-15,-2-1-15 0,0 1-15 0,2-2-19 0,2 1-11 0,-4-1-12 16,1 2-14-16,0-3-13 0,-1 2-26 0,-4 0-25 0,4-1-30 0,-4 2-31 15,1-2-29-15,1 1-27 0,-5 1-52 0,3-1-61 0,-5 0-106 0,0 2-131 16,0 0-113-16,0 0-108 0,0 0-98 0,0 0-90 0,0 0-27 0,-5 0 0 16,-1 4 18-16,3-3 23 0,-4 2 22 0,-1 2 28 0,-1-1 49 0,2 1 62 15,-2 2 107-15,0-1 132 0,0 3 114 0,-2-1 109 0</inkml:trace>
  <inkml:trace contextRef="#ctx0" brushRef="#br0" timeOffset="201432.14">18505 14404 141 0,'0'5'423'0,"-2"-1"169"15,2-1 89-15,2 0 58 0,-2 0 35 0,4 0 28 0,-2 2 20 0,5-4 16 16,-2 1 14-16,1-2 15 0,3 0 11 0,-4-2 12 0,4 1-99 0,2-1-150 16,-2-1-158-16,0 0-165 0,4-3-89 0,-2 3-55 0,-1-3-39 0,5 1-33 15,-2 0-28-15,-3-1-28 0,3-1-28 0,-2 2-28 0,3-1-37 0,-5-2-35 16,6 2-76-16,-6 0-92 0,5 0-100 0,-5 0-103 0,2 2-77 0,2-2-60 16,-2 1-88-16,2 2-94 0,-3-1-52 0,-1 1-27 0,6 1-6 0,-6-1 7 15,2 1 20-15,-2 2 23 0,0 2 65 0,0 0 87 0,0-1 97 0,-4 2 102 16,4 0 75-16,-3 2 61 0,-1-3 91 0</inkml:trace>
  <inkml:trace contextRef="#ctx0" brushRef="#br0" timeOffset="202599.8">19165 13450 202 0,'2'-4'368'0,"-2"2"91"0,4-1 73 0,-2 2 80 0,-2 1 83 16,3 0 53-16,3 3 33 0,-6-2 29 0,5 3 19 0,-1 1 17 0,-1 1 16 15,-1 1-38-15,2 1-64 0,-4 2-94 0,3 1-106 0,-1 3-70 16,-2 0-55-16,0 2-61 0,0 0-64 0,-2 2-35 0,2 0-24 0,-3 0-11 16,-1 2-10-16,4-1-8 0,-2 1-8 0,-1-1-8 0,-1-1-11 15,4 2-10-15,-5-2-16 0,5 0-18 0,-6-2-17 0,6 2-16 0,-3-3-18 16,1 0-16-16,-2 0-13 0,2-1-13 0,-1-2-11 0,-1-1-11 0,4 0-9 15,0-2-7-15,-2 0-5 0,-1-3-6 0,3 0-4 0,0-1-5 0,0-1-5 16,3-1-7-16,-3-3-6 0,0 2-5 0,2-1-10 0,-2-1-6 0,0 0-8 16,0 0-9-16,0 0-8 0,0 0-5 0,0 0-4 0,0-1-1 0,4-1-1 15,-1 1 1-15,-1-1 0 0,-2-2 0 0,6-1 0 0,-3-2 1 0,3-1 5 16,3-1 4-16,-4-1 6 0,4-1 6 0,0-3 8 0,0 3 3 0,0-3 5 16,-2 1 3-16,3-1 1 0,-1 2 1 0,0 0 1 0,0 0 6 15,-4 0 6-15,0 2 4 0,5-1 8 0,-5 4 1 0,-1-1 1 0,1 1 1 16,-1 0 1-16,-3 3 2 0,3 1 0 0,0 0 2 0,-3 2-1 0,-1 1 2 15,0-2 2-15,0 2 0 0,0 0 2 0,0 0 4 0,0 0 4 0,0 0 4 16,0 0 5-16,0 0 6 0,0 0 2 0,0 0 4 0,0 0 3 0,0 0 2 16,0 0-2-16,0 0 3 0,0 0 1 0,0 0 0 0,0 0 1 15,0 0-3-15,0 0-1 0,0 0 3 0,0 3 3 0,0-3 4 0,0 3 4 16,0 2 1-16,0-1 1 0,0 2 2 0,0 0 3 0,0 0 1 0,0 3 0 16,4-1 0-16,-2 1 0 0,-2 1-2 0,4-1-2 0,-1 1-5 0,-1 0-8 15,2-2-7-15,-4 2-8 0,5-1-7 0,0 0-2 0,-1-2-5 0,0 1-1 16,-3-2-3-16,5 1-5 0,1-1-1 0,-5 0-3 0,5 0-10 0,-5-1-14 15,3-1-20-15,3 1-24 0,-7-1-29 0,5-1-32 0,-3-1-31 0,3-1-37 16,-2 2-30-16,-3-1-25 0,3-2-31 0,0 0-26 0,-3 0-65 16,-1 0-80-16,4 0-85 0,0 0-88 0,-3-2-70 0,-1 2-60 0,0 0-71 0,0 0-74 15,0 0-14-15,0 0 13 0,0 0 20 0,0 0 21 0,0 0 25 16,0 0 28-16,0-4 65 0,0 4 81 0,0-5 94 0,0 5 102 16,0 0 89-16,-5-3 88 0</inkml:trace>
  <inkml:trace contextRef="#ctx0" brushRef="#br0" timeOffset="203535.21">19925 13594 33 0,'0'0'311'0,"0"0"141"0,0 0 81 0,0 0 59 0,0 0 54 0,0 0 50 0,0 0 41 0,0 0 34 16,0 0 26-16,0 0 21 0,0 0 12 0,0 0 12 0,0 0-67 0,0 0-102 16,0 3-122-16,0-3-127 0,-2 1-78 0,-1 3-46 0,3-1-44 15,-2 0-40-15,-2 1-25 0,1 0-22 0,3 1-13 0,-6 0-9 0,6 1-1 16,-5 0-1-16,1 0 4 0,2 0 4 0,-1 0 5 0,-1 1 6 0,-1 1 0 15,-1 1 3-15,3-2-3 0,-5 2-3 0,1 0-3 0,2 3-1 16,-4-2-5-16,0 1-1 0,1 1-5 0,-4 0-2 0,3 2-2 0,-2 1-3 16,-2-4-4-16,2 6-2 0,-3-2-1 0,1 0 0 0,-1 2-1 0,-1-1-1 15,1 1-3-15,-3-1-1 0,-1 2-3 0,4 0-2 0,-4 0-50 0,1 0-71 16,-1-1 0-16,0 1 0 0,0 0 0 0,-2-2 0 0,4 1 0 0,-2 1 0 16,0-2 0-16,0 1 0 0,3-2 0 0,-5 1 0 0,6 1 0 0,-4-1 0 15,3-1 0-15,1 2 0 0,-2-1 0 0,-2 0 0 0,5 0 0 0,-3 0 0 16,-2 1 0-16,3-2 0 0,1 0 0 0,-1 1 0 0,-3 1 0 0,4-1 0 15,-1-1 0-15,1 2 0 0,-1-1 0 0,1 1 0 0,-1 1 0 0,3-2 0 16,-3 0 0-16,1 1 0 0,3-2 0 0,-2-1 0 0,2-1 0 0,2 1 0 16,0-2 0-16,0-2 0 0,2 1 0 0,0-1 0 0,-1-1 0 15,1 2 0-15,-2-4 0 0,4 2 0 0,-1 0 0 0,1 0 0 0,-4-1 0 16,5-2 0-16,-1 1 0 0,3-2 0 0,-2 1 0 0,1-2 0 0,1-1 0 16,2-1 0-16,0-2 0 0,0 0 0 0,0 0 0 0,0 0 0 0,0 0-364 15,0 0-90-15,0 0-30 0,0 0-25 0,2 0-73 0,1-4-90 16,3 2-75-16,-3-1-70 0,3-3-63 0,-1 1-63 0,1-2-34 0,3-2-23 15,3-3 21-15,-1 1 39 0,-2-1 37 0,2 0 34 0,2-2 37 0,-2 3 39 16,3-3 91-16,-5 0 113 0,6 1 105 0,-3 1 98 0,-1 1 95 0</inkml:trace>
  <inkml:trace contextRef="#ctx0" brushRef="#br0" timeOffset="204010.31">19625 14199 118 0,'0'0'394'0,"0"0"150"0,0 0 73 0,0 0 35 0,0 0 35 0,0 0 32 0,0 0 26 0,3 0 26 0,1 0 21 0,-2-2 18 0,3 2 11 0,-5 0 11 0,7-2-96 0,-5 2-136 0,7-1-143 0,-3 1-144 0,1-1-65 0,0 1-31 0,2-2-37 0,0 2-35 0,2-1-17 0,2-1-10 16,-2 2-5-16,3 0-2 0,-5 0 0 0,6 0 0 0,-3 0 1 0,-1 2 2 15,-2-1 5-15,4 2 7 0,-2-2 6 0,-2 3 11 0,0 0 16 0,0-1 23 16,-2 3 4-16,2 2 1 0,-3-1-8 0,3 0-6 0,-4 4-7 0,2 0-9 15,-1 1-7-15,-1 0-6 0,1-1-10 0,-3 0-10 0,1 3-12 0,-2-3-14 16,3 3-13-16,-5-3-18 0,4 2-14 0,-4-2-17 0,0 1-10 16,0-2-7-16,3 1-3 0,-3-2-1 0,0 0-5 0,0 0-5 0,0-2-7 15,0-1-2-15,0 2-14 0,0-2-16 0,0 0-22 0,0-2-26 0,0 0-31 16,0 3-35-16,-3-4-31 0,3 0-34 0,0 0-31 0,0-3-26 0,0 1-53 16,0-1-62-16,0 0-93 0,-4-1-109 0,4-2-67 0,0 0-54 15,0-2-41-15,0-1-38 0,0 0-50 0,0-3-54 0,0 0-6 0,0-2 13 16,4 0 21-16,-4 0 23 0,3-2 50 0,-1 2 65 0,-2-2 98 0,5-1 113 15,-5 2 78-15,4-1 70 0,1-1 61 0,-1 1 64 0</inkml:trace>
  <inkml:trace contextRef="#ctx0" brushRef="#br0" timeOffset="204267">19981 14216 82 0,'4'-4'515'0,"-3"-2"141"0,-1 3 79 0,0 3 37 0,0 0 29 15,0 0 17-15,0 0 16 0,0 2 13 0,-5-1 13 0,5 1 19 0,-4 1 21 16,-1 0 4-16,0 1-2 0,1 1-177 0,-1 1-249 0,-5-1-122 0,5 3-62 16,-4 0-35-16,0 1-21 0,2 0-17 0,-6 1-13 0,4 1-12 0,-2 1-15 15,-1 0-21-15,1 1-27 0,0-1-42 0,-2 2-45 0,2 0-52 0,-1 0-53 16,1 1-46-16,-2-1-47 0,-1-1-43 0,3-1-48 0,-2 0-105 15,2-1-131-15,-1 1-121 0,1-4-110 0,2 2-114 0,-2-3-108 0,2 1-39 16,-4-2-1-16,6 0 16 0,-2-2 27 0,2 1 30 0,-4-1 32 0,2-2 35 16,0-1 44-16,3 2 103 0,-3-2 131 0,4-1 120 0,-4 2 113 0</inkml:trace>
  <inkml:trace contextRef="#ctx0" brushRef="#br0" timeOffset="206522.1">13354 15106 301 0,'-7'-1'584'0,"-1"-1"117"0,3 1 58 0,0 1 25 0,-1 0 14 0,2-2 10 0,1 2 6 16,-3 0 11-16,5 0 11 0,1 0 9 0,0 0 10 0,0 0-48 0,0 0-70 16,0 0-192-16,0 0-240 0,0 0-112 0,0 0-49 0,0 0-25 0,0 0-13 15,0 0-11-15,0 0-10 0,0 0-8 0,0 0-8 0,0 0-11 0,0 0-10 16,0 0-9-16,0 0-9 0,1 2-15 0,3-2-18 0,-2 0-19 0,1 1-23 16,-3 1-29-16,6-1-32 0,-2 1-88 0,-3-1-107 0,3 2-104 0,1 0-97 15,-1 0-105-15,1 2-109 0,-1-2-75 0,-2 0-64 0,1 0-21 0,1 1 0 16,-2 1 8-16,-2-1 14 0,0-4 26 0,0 6 32 0,0 0 85 0,-2-1 114 15,-2 1 101-15,1 0 98 0,-3 0 102 0</inkml:trace>
  <inkml:trace contextRef="#ctx0" brushRef="#br0" timeOffset="206825.03">13215 15318 142 0,'-6'6'415'0,"1"0"148"0,-3-2 93 0,3 2 59 16,0 2 41-16,1 1 28 0,-1 0 23 0,1-2 16 0,-1 1 13 0,3 1 13 15,-5 0 8-15,5-2 6 0,-2 2-101 0,0-1-152 0,3-1-149 16,-3 1-149-16,-1-1-90 0,5-2-60 0,-4-1-42 0,4 1-30 0,-2-1-27 0,2-2-26 15,-3 1-25-15,3-3-25 0,3 2-37 0,-3-2-40 0,2 2-88 0,-2 1-112 16,4-1-92-16,-1 1-90 0,3-2-85 0,-5 1-91 0,7-2-80 0,-8 0-79 16,5 0-31-16,1-2-9 0,3-1 3 0,-4 0 13 0,0-2 23 15,4 1 31-15,-1 0 84 0,-1-4 108 0,0 2 93 0,0 2 87 0,2-2 88 16,1 0 91-16</inkml:trace>
  <inkml:trace contextRef="#ctx0" brushRef="#br0" timeOffset="207135.61">13377 15373 43 0,'4'0'334'0,"-2"0"83"0,1 2 49 0,1-1 48 0,-2 2 46 0,1 0 59 15,-3 0 63-15,4 2 44 0,-2-1 38 0,-2 1 22 0,3-1 13 0,-3 1-17 16,2 0-35-16,-2-1-116 0,4 2-157 0,-4-3-84 0,0 1-55 16,0-1-64-16,4 2-67 0,-4-2-120 0,1 0-140 0,3 0-125 0,-4 0-119 15,5 1-108-15,-1-2-100 0,-2 1-107 0,1 0-107 0,-3-3-50 0,6 3-22 16,-1-2-7-16,-1-1 1 0,1-1 15 0,1-1 23 0,-3 1 58 0,3-2 78 16,-3 0 81-16,3-2 84 0,3 2 85 0,-4-1 85 0</inkml:trace>
  <inkml:trace contextRef="#ctx0" brushRef="#br0" timeOffset="207616.01">13835 14842 10 0,'0'-9'313'0,"4"2"170"0,-4-1 94 0,0 2 53 0,0 0 45 0,0 2 36 15,0 1 29-15,0 3 28 0,0-2 21 0,0 2 19 0,0 0 16 0,0 0 10 16,0 0-57-16,0 0-93 0,0 0-135 0,0 0-152 0,0 0-74 0,0 2-34 16,3 1-22-16,-3 1-15 0,2 2-12 0,-2 2-11 0,4-1-4 0,-4 5-5 15,0 0 3-15,1 2 3 0,3 1 2 0,-4 1 4 0,0 1-5 0,0 2-3 16,0-1-10-16,0 2-11 0,0-1-12 0,0 1-13 0,0-1-13 15,0 1-12-15,0-1-14 0,-4 1-13 0,4-2-12 0,-1 0-12 0,1 0-12 0,0 0-10 16,-4 0-8-16,4-2-8 0,-2 0-10 0,-1 1-10 0,3 0-7 16,-4-1-8-16,4 1-4 0,-2-2-5 0,2 0-5 0,-3-2-2 0,3 2-3 0,-2-1-5 15,2-1 1-15,-4 1-1 0,4-2-2 0,-3 0-2 0,3-2 1 16,0 2-1-16,-2-1 0 0,-2-2 0 0,4 1 1 0,0-2-1 0,-2-1 1 16,2 1 1-16,-3-2 0 0,3-2-2 0,0 2 1 0,0-3 0 0,0 0 1 15,0-3 0-15,0 2-2 0,0-2 1 0,0 0-1 0,0 0 1 0,0 0-4 16,0 0-2-16,0 0-2 0,0 0-4 0,0 0-4 0,0 0-3 15,0 0-6-15,0 0-7 0,0 0-6 0,0 0-4 0,0 0-7 0,0 0-8 0,0 0-8 16,0-2-6-16,0 2-8 0,0-1-4 0,0-2-7 0,3-1-5 0,-3 2-3 16,2-3-4-16,-2-1 0 0,4-1 2 0,-2-2 0 0,1-2 2 15,1 1 3-15,1-2 2 0,1-2 8 0,-1 1 3 0,4-2 5 0,-4 0 7 16,5 0 7-16,-1-1 7 0,1 2 9 0,-1-1 6 0,4 0 6 0,-2 0 4 16,2 1 2-16,-2 1 6 0,1-1 3 0,-1 1 3 0,0 1 5 0,2 0 3 15,-3-1 2-15,3 3 2 0,-2 0 2 0,-2-1-1 0,0 2 4 0,2 2-2 16,-4-1 1-16,0 1 1 0,-3 1-2 0,5 1 0 0,-5-1 0 0,-3 3 0 15,5 0 0-15,-3 2-2 0,-3-2 1 0,4 3-1 0,-4 0 1 0,0 0 2 16,0 0 1-16,0 0 1 0,0 0 1 0,0 0 4 0,0 0 3 0,0 0 5 16,0 0 7-16,0 0 7 0,0 0 11 0,0 0 16 0,2 1 11 0,-2 1 12 15,0 2 9-15,0-1 7 0,3 1 5 0,-3 1 8 0,0 1 4 0,0 0 7 16,2 2 4-16,-2-1 1 0,0 2 1 0,0 0 0 0,0 2-7 0,0-2-11 16,-2 1-9-16,2 1-7 0,0-1-7 0,0-1-7 0,0 2-5 0,0-1-4 15,0 1 1-15,0-1-3 0,2 1-5 0,-2-1-35 0,0 1-27 0,4-1 0 16,-4-1 0-16,5 0 0 0,-5 0 0 0,4 0 0 0,-2 0 0 0,1-1 0 15,3 1 0-15,-3-2 0 0,3 1 0 0,3-2 0 0,-4 1 0 0,1-1 0 16,-3 0 0-16,3 0 0 0,3-1 0 0,-4-1 0 0,-1-1 0 0,1 2 0 16,1-2 0-16,1 0-172 0,-5-2-88 0,3 1-51 0,2-1-43 0,-1 1-39 15,-3-1-58-15,-1-1-66 0,4 0-106 0,1 0-126 0,-5 0-106 0,3 0-97 16,-1 0-53-16,1-1-35 0,1-2 11 0,1 1 36 0,-2 1 41 0,-1-2 46 16,-2 1 38-16,3 1 37 0,-1-1 58 0,1-1 67 0,-1 2 108 0,1-1 128 15,-1 1 126-15,1-1 126 0</inkml:trace>
  <inkml:trace contextRef="#ctx0" brushRef="#br0" timeOffset="207976.5">14401 15295 195 0,'0'2'481'0,"-2"-1"187"0,-1 1 85 0,3-1 39 0,-4 2 20 0,4 0 13 0,0-1 10 0,0-2 11 0,0 0 13 0,0 0 17 0,0 0 15 0,4 3 17 0,-4-2-105 0,3-1-163 0,-1 2-175 0,2-2-180 16,1 0-72-16,1 0-27 0,-3 0-12 0,6 0-4 0,0-2-5 0,-3 2-7 0,5-1-7 0,-2 1-11 0,0-3-13 0,2 1-15 0,-2 1-15 0,0-1-15 0,3-1-8 0,-5 2-2 0,3-2-10 0,-1 1-14 0,0 1-13 0,1-2-11 0,-2 1-28 0,-1 1-36 0,2-2-41 0,-5 1-42 0,5 1-40 0,-8-1-38 0,7 1-87 0,-7-1-108 0,5 1-103 16,-6 1-101-16,0 0-94 0,0 0-99 0,0 0-81 0,0 0-75 15,0 0-17-15,0 0 14 0,0 3 28 0,-2 1 34 0,-2 1 35 0,-1-1 34 0,1 1 85 16,3-1 108-16,-7 1 104 0,7 1 98 0,-3 0 99 0,-1-2 97 0</inkml:trace>
  <inkml:trace contextRef="#ctx0" brushRef="#br0" timeOffset="208257.74">14481 15423 449 0,'-4'3'587'0,"2"1"75"0,-1-1 49 0,3-1 37 16,-4 1 26-16,4-3 25 0,4 3 19 0,-4-3 17 0,0 1 13 0,0 2 12 16,5-1 7-16,-5-1 3 0,6 1-169 0,-3-1-241 0,3 2-124 0,-3-3-69 15,3 2-45-15,-1-2-35 0,2 1-26 0,0-1-26 0,1 0-18 0,-1 0-17 0,0 0-26 16,2-1-27-16,-2 1-35 0,1-2-36 0,-1 2-41 0,2-3-45 16,0 2-94-16,-4-1-121 0,4 1-110 0,1-1-105 0,-5 1-116 0,4-1-120 15,0 1-70-15,-4-1-47 0,5 1-13 0,-1 1 6 0,0 1 14 0,-2 1 21 16,2-2 27-16,0 3 30 0,0-2 89 0,0 2 115 0,0 0 109 0,-2 2 105 15,2 1 115-15</inkml:trace>
  <inkml:trace contextRef="#ctx0" brushRef="#br0" timeOffset="208697.04">15032 15174 132 0,'-3'-4'353'0,"-1"0"77"0,4 0 53 0,-2 1 40 0,-1 0 31 0,3 1 33 0,0 2 30 0,-2-2 35 0,2 2 36 0,0 0 29 0,0 0 24 0,0 0-22 0,0 0-43 0,2-1-101 0,-2 1-128 0,3-1-74 0,-1-1-44 0,2 1-34 0,-1-1-27 0,3 1-28 0,-1-2-26 0,1 1-31 0,-3-1-32 0,6 1-25 0,-3 1-23 0,3-2-13 16,-4 3-10-16,6-3-8 0,-2 3-3 0,-2 0 0 0,4 0 3 0,-2 3 3 0,0-1 1 0,2 0 5 0,-2 3 5 0,2 1 1 0,2 0 3 0,-2 2 1 0,-2 1 4 0,3 1 2 0,-1 0-1 0,0 1-2 0,-2 1 0 0,0 0-2 16,0 2-7-16,2-2-5 0,-4 2-3 0,-1 0-8 0,3 0-6 15,-4-1-7-15,0 2-5 0,-1-1-6 0,2-1-6 0,-3 1-8 0,-1-1-5 16,2-1-5-16,-3 0-4 0,-1 0-10 0,4-1-11 0,-4-1-17 0,4-1-16 15,-4 0-21-15,1-1-22 0,-1-1-18 0,0-1-20 0,0 0-21 0,0-1-24 0,0-1-37 16,0-1-46-16,0 0-71 0,0-3-83 0,0 0-74 0,0 0-66 16,0 0-62-16,0 0-62 0,0 0-73 0,0 0-81 0,4-6-24 0,-4 0-2 15,0-2 11-15,0 0 18 0,4 0 36 0,-4-1 45 0,0-1 72 0,0-1 84 16,0 0 79-16,0 1 73 0,0 0 79 0,1-1 76 0</inkml:trace>
  <inkml:trace contextRef="#ctx0" brushRef="#br0" timeOffset="208981.7">15396 15160 398 0,'0'-1'525'0,"0"1"75"0,0 0 62 0,0 0 55 16,0 1 39-16,0 2 35 0,-6 0 25 0,6 1 18 0,-3 3 20 0,-3-1 14 16,1 1 9-16,1 2 3 0,-1 0-137 0,0 2-201 0,-4 1-103 0,3 1-61 15,-3-1-48-15,0 3-42 0,-2 0-36 0,2 1-31 0,-4 1-24 0,3 0-17 16,1-1-19-16,-2 2-16 0,2 0-29 0,-4-1-34 0,4-1-46 0,2 1-49 16,-1-3-50-16,1 0-46 0,0 0-50 0,2-2-55 0,-1-2-100 0,3 1-121 15,1-4-113-15,2 2-106 0,0-4-123 0,0-1-131 0,0-4-47 0,2 3-17 16,3-1 17-16,2-2 24 0,-1-3 30 0,-1 0 30 0,0-3 39 0,5 1 43 15,-5-2 95-15,4-2 120 0,4-2 109 0,-3 0 109 0</inkml:trace>
  <inkml:trace contextRef="#ctx0" brushRef="#br0" timeOffset="209600.19">15591 15255 76 0,'-2'0'392'0,"2"0"199"16,0 0 94-16,-3 0 49 0,3 0 26 0,0 0 18 0,0 0 11 0,0 0 7 16,0 0 10-16,0 0 6 0,0 0 7 0,3 0 7 0,-1 0-85 0,2 0-126 15,-2-2-174-15,1 1-194 0,1-1-96 0,-2-1-44 0,3 0-28 0,4 0-16 16,-2-1-10-16,1-2-11 0,1 1-8 0,-4-1-7 0,8-1-9 0,-4-1-6 16,0 2-4-16,-2-1-2 0,2-1-2 0,-3 1-1 0,3 0 0 0,-6 2-1 15,3 0-1-15,-1 1 1 0,-1 0 1 0,-4 2 0 0,3 0 3 0,-3 2 1 16,0 0 4-16,0 0 1 0,0 0 0 0,0 0 1 0,0 0 2 0,0 0-1 15,-3 2 2-15,-1 0 2 0,4 2 2 0,-2 0-1 0,-1 2 1 0,-3 0 1 16,3 2-2-16,1 0-2 0,-2 0-1 0,1 1-1 0,-3 0-1 0,6-1-4 16,-5 1 1-16,5-3-1 0,-4 1-2 0,4-2-4 0,0 1-1 15,0-2 0-15,0-1 0 0,0 0-1 0,4-1-2 0,-4 1-2 0,5-3 1 16,-1 1 1-16,-2-1 0 0,1 0 1 0,3 0-1 0,-3-1-1 0,3-2 1 0,-1 1 1 16,2-1 1-16,-1-3-1 0,-1 2-4 0,1-1-4 0,-1-2-5 15,2 1-2-15,-1-2-2 0,-1-1-5 0,1 1-3 0,3 0-5 16,-4-1-2-16,-1 0-4 0,1 0-2 0,2-2-5 0,-1 2-3 0,-1 0-3 0,-1 0 1 15,1 0 2-15,-3 2 0 0,2-2 2 0,1 1 2 0,-1-1 2 0,-3 2 3 16,3-3 5-16,0 2 2 0,-4 0 2 0,2-1 6 0,-2 2 5 0,0-1 1 16,0 2 0-16,0-1 3 0,0 1 4 0,0 0 4 0,0 3 2 15,0-2 5-15,-2 1 2 0,2 1 2 0,0 1 5 0,0 2 3 0,0 0 2 16,0 0 1-16,0-3 3 0,0 3 3 0,0 0 3 0,0 0 3 0,0 0 1 16,0 0 2-16,0 3 3 0,0 2 2 0,2-1 1 0,-2 4 0 0,-2 0 0 15,2 2 1-15,0 2 1 0,0 0 5 0,2 3 5 0,-2 0 9 0,0 0 8 16,3 3 7-16,-3-1 6 0,4 3 4 0,-2 0 5 0,-2-1 5 0,5 1 8 15,-5 1 5-15,4 0 5 0,-1 1 1 0,-1-1 2 0,-2 0 1 0,4 0-1 16,-4-1-2-16,1 1-6 0,-1 0-3 0,-1-2-2 0,1 1-1 0,-4-2-1 16,4 0-2-16,-2-2-7 0,-1 1-3 0,3-2 0 0,-4 0 1 0,-1-2 0 15,5 1-1-15,-6-1-4 0,3 1-1 0,-3-2-1 0,1 0-1 0,1-2-2 16,-1 2-3-16,-1-1-3 0,1-2-2 0,-2 1-4 0,-1-1-2 0,1 0-6 16,-2 2-4-16,-2-2-4 0,2-2-7 0,0 2-4 0,-2-2-3 0,2 3-8 15,-2-3-2-15,-1-1-4 0,3 2-6 0,-6-2-1 0,6 0-5 0,-5 0-6 16,3-2-4-16,-2 0-9 0,2 1-12 0,-3 0-13 0,5-2-17 0,-2-2-19 15,-2 1-23-15,4-1-23 0,-2-1-29 0,2 0-34 0,4 0-29 0,-4-1-30 16,5-1-24-16,-1 1-24 0,-1-4-35 0,6 1-38 0,-3-1-78 16,3-2-98-16,0 1-75 0,0-3-65 0,3 1-76 0,3-1-86 0,-3-1-41 15,3-2-23-15,-1 1 4 0,1-1 17 0,3 2 21 0,-2-2 20 0,0 1 38 16,0 1 46-16,1-1 89 0,1 2 110 0,0-1 92 0,0 0 84 16,2 3 101-16</inkml:trace>
  <inkml:trace contextRef="#ctx0" brushRef="#br0" timeOffset="209908.45">16105 15409 27 0,'4'0'365'0,"-4"0"223"0,1 0 103 0,-1 0 47 0,4 0 30 0,-2 0 20 0,5 0 16 0,-5 0 19 0,1 0 14 0,3 0 17 0,-3 0 15 0,3 0 14 0,-1 0-60 0,1-1-92 0,-3-1-169 0,6 2-204 16,-3-1-85-16,3-1-34 0,-4 1-19 0,4-2-8 0,0 1-8 0,0-1-1 0,-1 0-8 0,1 0-2 0,3 2-8 0,-1-2-8 0,-2 0-10 0,4-2-10 0,-2 4-14 0,0-2-16 0,-2 0-7 0,0 1-4 0,0-1-4 0,2 2-8 0,-2-2-7 0,0 1-14 0,0 2-12 0,-4-1-9 0,4-2-8 0,0 1-8 0,-3 2-5 0,3-1-3 0,-4-1-4 0,1 1-5 0,1-1-12 0,-5 2-17 0,3-1-27 0,-1 1-26 0,-1 0-38 0,-3 0-42 0,2 0-40 0,2 0-40 0,-4 0-39 0,0 0-35 0,0 0-76 0,0 0-96 0,0 0-101 0,0 0-98 0,-4 0-78 0,2 1-69 0,-5 2-73 0,5 0-78 0,-3 0-13 0,-2 0 15 0,1 2 32 0,1-1 31 0,-1 1 37 0,-1 0 34 0,0 2 77 0,0-3 95 0,-4 2 100 0,5 0 101 16,-3 0 84-16,0 0 77 0</inkml:trace>
  <inkml:trace contextRef="#ctx0" brushRef="#br0" timeOffset="210206.63">16237 15525 115 0,'-4'6'424'0,"1"1"200"16,-3-1 93-16,3-3 44 0,1 3 23 0,-2 0 15 0,4-3 14 0,0 2 14 15,-2-4 15-15,2-1 13 0,0 0 17 0,0 0 21 0,2 2-78 0,-2-1-118 16,4 1-161-16,-4-2-180 0,5 0-77 0,-1 0-30 0,-2 0-17 0,5 0-8 15,-2-2-11-15,1 2-13 0,3-1-13 0,-4 1-16 0,4-2-19 0,2 1-19 16,-2-1-28-16,-3 0-25 0,3 1-42 0,0 1-44 0,0-1-50 0,2-1-54 16,-2 2-48-16,-4-1-42 0,4-1-95 0,-2 1-121 0,1-1-122 0,-1 1-125 15,0 1-127-15,-3-2-127 0,-4 2-57 0,5-1-27 0,-1-1 8 0,-4 2 20 16,5 0 36-16,-5 0 39 0,6 2 38 0,-6-2 37 0,3 1 96 0,3 1 117 16,-6-2 123-16,3 3 125 0</inkml:trace>
  <inkml:trace contextRef="#ctx0" brushRef="#br0" timeOffset="211535.35">17172 15038 21 0,'-2'-1'346'0,"-5"1"205"0,2 0 101 0,-1 0 56 0,3 0 34 0,-3 1 23 15,-3 3 17-15,4-3 18 0,-1 4 14 0,-3-2 14 0,0 1 10 0,4 2 8 16,-4 2-66-16,0-1-96 0,0 1-162 0,-2 2-194 0,2-1-94 0,0 3-48 15,0-1-24-15,-2 2-11 0,2 0-8 0,0 3-7 0,0-1-4 0,3 3-4 16,-3 0 1-16,2 1 4 0,0 4 1 0,-2-1 3 0,3 1-2 0,1 1 5 16,-1 1 0-16,1 1-1 0,1 1-3 0,-1-2-4 0,1 1-5 0,-1 1-4 15,1-3-7-15,2 1-7 0,-1-1-11 0,3-1-10 0,0-1-8 0,0-1-9 16,0 0-7-16,0-1-11 0,3-2-8 0,-1 1-9 0,2-1-4 0,-1-1-7 16,3 1-6-16,-1-2-4 0,1-1-11 0,3 2-10 0,0-2-20 0,2 0-23 15,-2 0-34-15,3-2-40 0,-1 1-34 0,4-4-37 0,-1 2-36 0,1-3-41 16,-1 0-104-16,1-1-130 0,3-1-136 0,2-1-134 0,-6-1-108 0,4-4-92 15,2-1-27-15,-2 0 1 0,0-1 22 0,-2-1 33 0,3-2 34 0,-1 1 34 16,-4-3 36-16,1 1 44 0,-1-1 102 0,1 0 130 0,-1 2 137 16,0-1 137-16</inkml:trace>
  <inkml:trace contextRef="#ctx0" brushRef="#br0" timeOffset="212965.9">17744 15456 226 0,'0'-2'498'0,"0"-1"106"0,3 0 56 0,-3 3 31 0,0 0 22 0,0-1 17 0,0 1 20 0,0 0 17 0,0 0 16 0,0 0 11 0,0 0 10 15,0 0-41-15,0 0-65 0,0 0-164 0,0 0-204 0,0 0-103 0,0 0-51 16,2 0-29-16,2 0-17 0,1 0-15 0,-1 1-14 0,-1-1-16 0,-1 2-13 15,4-1-9-15,-3 2-9 0,3-1-6 0,-3 1-3 0,-1 0-3 16,2-2 0-16,-1 4-1 0,-1-1-1 0,2-1-1 0,-4 2 0 0,3-1-3 0,-1 2-4 16,-2-1-1-16,4 2-1 0,-4 1 0 0,0-2-1 0,0 3-2 0,-4 0 0 15,4 0-3-15,-2 0-2 0,-1 0-2 0,-1 0-2 0,2 1-5 0,-1-1-2 16,-1 0-1-16,2 0 2 0,-1 0 0 0,-3-1-3 0,3 1-1 16,-3-2-2-16,6 1-2 0,-5-1-1 0,1-2 0 0,2 1 0 0,-1 0 2 15,-1-2-1-15,2-1 1 0,-1 2 1 0,3-4 0 0,-2 2-2 0,2-1-1 16,0-2-1-16,0 0-2 0,0 0-2 0,0 0 1 0,0 0-1 0,0 0-1 15,0 0-1-15,0 0-2 0,0 0 0 0,0 0-2 0,2 1-1 0,1-1 2 16,-1 2-1-16,2-2 2 0,1 1 0 0,-1-1 3 0,5 1 2 0,-4-1 2 16,4 2 2-16,-3-2 3 0,3 2 5 0,-4-1 2 0,4 1 4 0,-3 1 5 15,3-2 7-15,-4 1 4 0,4-1 6 0,-3 2 7 0,3 0 10 0,-4 0 4 16,-1 0 6-16,1 0 9 0,0 2 8 0,-1-3 7 0,2 3 6 0,-6-2 9 16,5 2 7-16,-5-2 8 0,0 1 2 0,4 1 3 0,-4-1 1 0,-4 2-3 15,4 0-2-15,0 0-4 0,-2 0-4 0,-1 2-6 0,-3 1-9 0,2-2-9 16,3 1-10-16,-5 1-11 0,3-2-9 0,-3 2-11 0,-3-1-7 15,6-1-9-15,-3 0-7 0,-3 0-4 0,4 0-7 0,-1 1-3 0,-3-2-8 16,6 0-8-16,-5-2-9 0,1 1-19 0,2-1-18 0,-1 1-31 0,1-2-34 0,-2-2-33 16,1 2-37-16,1-1-31 0,-1-2-31 0,-1 1-61 0,5-1-71 15,-1-1-107-15,-3 1-119 0,3-4-99 0,3 0-88 0,0 4-80 0,0-6-73 0,0-2-17 16,0 0 15-16,3-1 24 0,1 0 32 0,1 0 30 0,-3 0 29 16,5-2 63-16,-1 2 73 0,-1 0 107 0,1 0 119 0,3 2 108 0,-4 0 99 15</inkml:trace>
  <inkml:trace contextRef="#ctx0" brushRef="#br0" timeOffset="213239.84">18067 15688 282 0,'6'0'479'0,"-3"0"116"0,1 0 88 0,-2 0 53 0,1 2 38 0,1-1 26 0,-2 2 22 0,2-2 22 0,-3 1 19 0,3 0 14 0,-4 1 9 0,4-2-48 0,-3 1-79 0,3-1-141 0,-2 1-169 0,-2-2-108 0,3 1-80 0,-3-1-50 0,4 2-35 0,-2-1-26 0,1-1-23 0,-1 1-20 0,2 1-21 0,0 0-19 0,-3-1-19 0,3 1-28 0,1 1-35 0,1-2-32 0,-3 1-32 0,3-1-50 0,-1 2-58 0,-1-3-110 0,1 1-133 0,-1-1-131 0,5 0-129 0,-4 0-102 0,1-2-83 0,3-1-36 16,0 0-9-16,-4 0 7 0,1 0 18 0,1-1 21 0,0 0 22 0,-3 3 43 0,1-2 53 0,-1 1 106 0,-4 2 133 0,5 0 133 0,1 0 128 0</inkml:trace>
  <inkml:trace contextRef="#ctx0" brushRef="#br0" timeOffset="213716.23">18710 15534 184 0,'-4'-11'389'16,"-2"1"74"-16,5-1 42 0,-3 1 35 0,0-1 33 0,3 0 48 0,-3 0 54 15,4 0 40-15,-4 1 35 0,3-2 27 0,-3-1 19 0,4 2-36 0,-2-1-61 16,-1-1-114-16,-1 2-141 0,4 0-67 0,-2 1-34 0,-2 1-33 0,3 0-28 15,-3 1-44-15,0 2-50 0,3 2-38 0,-3-1-32 0,-1 1-22 0,1 1-19 16,-1 1-11-16,1 1-11 0,-2 1-5 0,1 0-5 0,0 1-5 0,-4 1-2 16,0 1-5-16,0-1-2 0,-1 3 1 0,0 1-2 0,1 1 1 0,0 3 1 15,-1 2-1-15,0 0 2 0,1 1 3 0,0 1 0 0,1 0 0 0,-1 2 0 16,2-1-1-16,0 0-2 0,0 0-3 0,1-2-5 0,1-2-2 0,1 1-4 16,2-2-4-16,2-2-4 0,-3 1-4 0,6-2 1 0,-3-2-4 0,2 1-4 15,2-2-4-15,1 0-4 0,1 0-5 0,1-1-2 0,0-2-2 0,2 1 1 16,0-2-4-16,0-2-1 0,2-1-3 0,-2 0 0 0,6-3-3 15,-6 2-3-15,3-4-1 0,-1 2-1 0,-2-1 2 0,2-1 3 0,-2 1 3 16,0-1 3-16,2 2 2 0,-4 0 4 0,-1 0 1 0,-1 3 2 16,0-1 2-16,-1 1-1 0,0 0 2 0,-3 3 3 0,-1 0 8 0,4 0 8 15,-2 0 8-15,-2 3 9 0,0 1 9 0,4-1 6 0,-4 5 12 0,0-1 9 16,0 1 11-16,0 1 10 0,0 3 6 0,-4-1 11 0,4 2 7 0,0 2 6 0,-2 0 0 16,-2 0-1-16,4 1-3 0,0-1-1 0,-1 2-2 0,-3 1-3 15,4-2-5-15,0 1-1 0,-4 1-3 0,4 0-6 0,-1 0-5 0,-3-2-2 16,2 0-6-16,2 1-6 0,-3 0-7 0,3-1-4 0,-4-1-6 0,4 0-5 15,0-2-7-15,-2 1-4 0,-1-2-8 0,3-1-6 0,0-2-8 0,-4 1-8 0,4-2-11 16,0-1-16-16,0-1-22 0,0 0-27 0,0-1-30 0,0-1-33 16,0-1-29-16,0 0-28 0,0-3-23 0,0 0-26 0,0 0-46 0,0 0-66 0,0 0-96 15,0 0-111-15,0-1-92 0,4-1-84 0,-1-1-83 0,-1-1-87 16,2-2-18-16,-4 1 9 0,5-2 18 0,0-2 23 0,-1 0 22 0,1-2 22 0,1 1 50 16,1-1 63-16,-1-1 99 0,-1 2 114 0,4-1 101 0,-4-1 97 15</inkml:trace>
  <inkml:trace contextRef="#ctx0" brushRef="#br0" timeOffset="214073.3">18849 15672 24 0,'-2'3'332'0,"-2"-2"183"0,4 4 103 0,-1-2 68 0,-3 1 41 0,4 1 29 0,0 1 25 0,0 0 17 0,0 0 15 0,0 0 9 0,-4 1 8 0,4 0 6 0,0 0-69 0,0 0-102 0,0 2-153 0,0-3-180 0,0 2-99 0,4-2-65 0,0 0-43 0,-3-2-34 0,5 0-22 0,-3 0-16 0,3-1-11 0,-1 0-11 0,4-2-5 0,-1 1-5 0,-1-2-5 0,2-3-2 0,0 1-2 0,0-1 0 0,0 0 0 0,0-3 0 0,-2 2 4 0,0-4 8 0,1 2 0 0,1-1 2 0,-2-2 2 0,-2 1 5 16,1-1 8-16,-1 2 8 0,-1 1 13 0,1-2 11 0,-5 1 14 0,6 1 15 0,-6 1 15 0,0-1 12 0,0 2 11 0,-2-1 12 0,-2 1 7 0,4-1 9 0,-3 1 2 0,-3 1 3 0,4-2-3 0,-5 2-7 0,2-1-8 0,-1 1-9 0,1 0-15 0,-2 0-16 0,1 1-15 0,1-1-16 0,-4 0-13 0,3 2-15 0,1 0-11 0,-2-3-14 0,-1 3-18 0,1-1-19 0,2 1-26 0,-1 1-30 0,1-2-30 0,0 0-31 0,1 1-34 0,-2 0-35 0,-1 1-29 0,5-2-29 15,-1 2-71-15,-3 0-90 0,6 0-99 0,-3-1-108 0,3 1-97 0,0 0-102 16,0 0-68-16,0 0-59 0,0 0-7 0,0 0 12 0,0 0 23 0,0 0 30 16,0 0 28-16,0 0 31 0,0 0 70 0,3 0 89 0,3 0 102 0,-1 0 111 15,4 0 107-15,-5 0 113 0</inkml:trace>
  <inkml:trace contextRef="#ctx0" brushRef="#br0" timeOffset="214388.87">19205 15444 54 0,'0'-3'295'0,"4"1"88"0,-4 2 53 16,0-1 36-16,2-2 42 0,1 3 47 0,3 3 67 0,-3-3 74 0,3 3 39 0,-3-2 22 15,4 1 19-15,-3-1 14 0,2 2-70 0,3 0-107 0,-4 0-89 0,4 2-80 16,-4-1-44-16,4 2-33 0,1 0-33 0,-5 2-39 0,4 1-58 0,0 1-74 15,0 1-32-15,0-1-17 0,-3 4-6 0,4-2 0 0,-1 1-2 0,-3 1-2 16,3 1-7-16,-2 0-4 0,-5-1-4 0,3 2-5 0,-1 0-6 0,-4 1-5 16,4-2-5-16,-4 3-2 0,-4-2-6 0,0 1-3 0,3 0-13 15,-3 0-14-15,-1 0-9 0,-4-1-12 0,5 1-3 0,-3-2-6 0,-2 0-12 16,0 1-16-16,3-4-19 0,-3 3-22 0,0-1-21 0,0-4-21 0,0 4-43 16,2-4-54-16,-6 1-101 0,4-2-123 0,0 1-107 0,2-1-102 0,-6 0-103 0,4-2-109 15,0 1-38-15,-2-2-10 0,2 0 5 0,4-1 13 0,-4-2 18 0,3 0 18 16,-3-2 44-16,6 1 54 0,3-2 102 0,-6-2 122 0,6 2 108 0,-2-1 102 15</inkml:trace>
  <inkml:trace contextRef="#ctx0" brushRef="#br0" timeOffset="-214705.39">19596 15540 323 0,'-2'1'519'0,"-2"-1"97"16,4 0 50-16,0 0 37 0,0 0 35 0,4 3 27 0,-2 0 21 0,-2-3 18 0,3 2 16 0,-1-1 13 0,2 1 11 0,1-2-54 0,2 0-84 0,-5 0-152 0,7-2-183 0,-3 2-84 0,3-1-39 0,0-1-34 0,-4 0-29 0,8 1-23 0,-6-2-20 0,6 0-16 0,-2 2-15 0,-2-1-12 0,0 1-12 0,2-1-13 0,-2 1-9 0,3-1-13 0,-3 0-11 0,-1 1-14 0,1-2-15 0,-4 3-18 0,4-1-21 0,-3-1-20 0,-3 1-20 0,3-2-22 0,-3 3-24 0,3-2-52 0,-6 1-66 0,0 1-94 0,0 0-109 0,0 0-87 0,0 0-82 15,0 0-88-15,0 0-89 0,0 0-50 0,0 4-29 0,-6-1-3 16,3 2 7-16,-3-1 20 0,-3 2 16 0,4 0 52 0,-4 0 65 0,0 2 95 16,1-2 108-16,-1 3 90 0,0-2 81 0,0 1 90 0</inkml:trace>
  <inkml:trace contextRef="#ctx0" brushRef="#br0" timeOffset="-214413.85">19628 15687 147 0,'-3'4'437'0,"1"-1"180"0,-2 0 88 0,4-1 45 0,0 1 32 15,0 0 23-15,0 0 20 0,4-2 16 0,-2 2 16 0,-2-2 13 0,3 1 21 16,3 0 24-16,-3-2-84 0,3 3-135 0,-1-3-150 0,1 0-156 0,1 0-72 15,-2 0-33-15,6 0-25 0,-4 0-19 0,4-3-17 0,-2 3-14 0,2-2-16 16,2-1-15-16,-2 2-22 0,1-2-29 0,-1 1-42 0,4-1-54 16,-3 0-58-16,-1 0-66 0,2 0-53 0,-2-1-53 0,0 1-102 0,1-2-122 15,-1 2-133-15,-2 0-135 0,0 0-127 0,0-1-128 0,-3 1-55 0,-1 0-25 0,4 0 6 16,-3 1 22-16,-3 2 38 0,-3 0 43 0,0 0 40 0,6 0 39 16,-3 3 96-16,-1 0 121 0,2 2 130 0,-4-1 133 0</inkml:trace>
  <inkml:trace contextRef="#ctx0" brushRef="#br0" timeOffset="-213650.51">20205 15190 48 0,'0'-4'346'0,"4"-1"171"0,-2 2 97 0,1-1 67 0,-3 0 39 0,6 3 28 0,-3 0 24 15,3-1 16-15,-1 2 11 0,-1 0 11 0,1 0 11 0,1 0 11 0,-3 0-75 16,3 0-107-16,3 2-150 0,-4-1-163 0,4 0-94 0,-3 1-62 0,1 1-38 15,0 0-26-15,0 0-18 0,-1 0-17 0,3 3-8 0,0-1-11 0,-4-1-8 16,1 2-8-16,3 0-5 0,-4 2-5 0,1-1-4 0,1 1-3 16,-5 1-1-16,3 0-4 0,-1 0-1 0,-4 0 0 0,3 1 0 0,-3 2 0 15,-3 0-1-15,3 0-1 0,-4 2-1 0,-1-1-1 0,3 2-1 0,-5 0-2 16,1 0 1-16,-3 2 1 0,4-2 2 0,-4 0 3 0,0 1 2 0,1-1-1 16,-1 0 2-16,-3 0 2 0,3-1 2 0,-2-1 5 0,2 1 5 0,0-2 4 15,-2-2 9-15,-2 1 8 0,6-1 7 0,-6 1 9 0,4-4 6 0,0-1 9 16,2 2 8-16,0-4 7 0,1 2 6 0,-3-1 4 0,8-2 4 0,-3 0 1 15,0 0 0-15,-1-2-4 0,5 0-4 0,0-1-7 0,0 0-5 0,0 0-10 16,0 0-10-16,0 0-10 0,0 0-10 0,0 0-8 0,3 0-8 0,-1 0-7 16,2-1-5-16,0-2-3 0,-3 2-2 0,7 0 2 0,-7-3-2 0,8 1 3 15,-3-2 2-15,3 3 4 0,0-3 5 0,0 1 3 0,0 1 6 0,2-2 3 16,-2 1 3-16,2 1 4 0,-2 0-1 0,0-2-3 0,2 2 0 0,-2-1-4 16,0 1 0-16,0 0-5 0,0 0-3 0,0-2-5 0,-2 2-4 0,2 0-6 15,0-1-5-15,0 1-5 0,0 0-7 0,0-1 0 0,-1 2-4 0,-1-1 0 16,2 0-4-16,-4 1-4 0,1-1-12 0,-1 0-14 0,4 1-21 0,-3 0-25 15,-1-1-33-15,-1 1-35 0,1-1-45 0,-1 0-46 0,1 0-38 0,1 0-38 16,-3 0-62-16,1-1-73 0,-2-1-101 0,3-1-112 0,-1 0-89 0,1 0-83 16,-5 0-84-16,6-1-87 0,-6-1-18 0,3-1 13 0,3 2 35 0,-6-1 42 15,3 1 35-15,1-1 37 0,-2 1 59 0,-2-1 73 0,3 0 103 0,-1 1 116 16,-2 0 98-16,4 1 96 0</inkml:trace>
  <inkml:trace contextRef="#ctx0" brushRef="#br0" timeOffset="-213202.23">20572 15214 15 0,'0'-1'320'0,"0"1"171"0,0-2 109 0,0 2 83 0,4-2 47 0,0 1 39 0,-2 1 23 0,3 0 24 0,-1 0 13 0,-1 0 13 0,3 0 9 0,-1 0 9 0,0 0-58 0,3 0-93 0,-3 0-136 0,1 0-158 0,6 0-100 0,-5 0-71 0,3 0-41 0,-1 0-28 0,0-1-19 0,1 1-13 0,3-2-10 0,-2 2-6 0,3 0-4 0,1-1-5 0,-1-1-8 0,1 1-6 0,-2-1-10 0,1 1-9 0,-3-1-9 0,3 1-7 15,-5-2-10-15,6 1-5 0,-6 0-4 0,0 1-6 0,0-2-1 0,0 3-1 0,-4-1-3 0,1-1-4 0,3 1 0 0,-4 1-2 0,1 0 0 0,-3 0-1 0,3-2 4 0,-3 2 4 0,3 0 4 0,-6 0 6 0,0 0 4 0,5 0 2 0,-5 0 3 0,0 0 2 0,0 0 4 0,0 0 6 0,0 0 5 0,0 0 4 0,0 0 7 0,0 0 7 0,0 0 4 0,0 2 2 0,0-2 3 0,0 0 3 0,0 0 9 0,0 0 11 0,0 3 9 0,0 0 11 0,0 1 5 0,-2 1 5 0,2 1 1 0,-3 0 3 0,3 3-74 0,-2 0-86 0,-2 1 0 0,1 2 0 0,3 0 0 0,-6 0 0 0,3 2 0 0,1-1 0 0,-2 1 0 0,-1 1 0 0,1-2 0 0,-1 1 0 0,3 1 0 0,-2 0 0 16,1 0 0-16,1-2 0 0,-2 2 0 0,3-1 0 0,-7 1 0 0,8-2 0 16,-5 1 0-16,5 1 0 0,-4-2 0 0,2 1 0 0,-1-1 0 0,1 1 0 15,-2-3 0-15,4 3 0 0,-3-2 0 0,3 0 0 0,0 0 0 0,-2-1 0 16,2 1 0-16,-4-2 0 0,4 0 0 0,0 0 0 0,0-1 0 0,0-2 0 16,0-1 0-16,0 0 0 0,0-1 0 0,0-1 0 0,0-1 0 0,0 0 0 15,0-3 0-15,0 0-103 0,0 0-422 0,0 0-47 0,0 0-79 0,0 0-96 16,0 0-70-16,0 0-54 0,0 0-33 0,6-1-22 0,-6 1-37 0,3-3-47 15,1 0 12-15,-2 0 39 0,3-2 38 0,-1 1 41 0,1-2 39 0,-5-1 42 16,8 2 87-16,-7-3 114 0,3 0 101 0,-2 1 90 0,1-2 77 0,3 1 69 16</inkml:trace>
  <inkml:trace contextRef="#ctx0" brushRef="#br0" timeOffset="-212818.77">21010 15427 63 0,'0'0'385'0,"0"0"108"0,0 0 70 0,0 3 55 0,0-1 50 15,0 1 43-15,0 1 40 0,0 1 29 0,0-1 25 0,0-1 15 0,0 3 12 16,-2 0-18-16,2 0-33 0,0-1-134 0,2 2-177 0,-2-1-100 0,0 2-67 16,4-2-52-16,-4 0-45 0,3 0-43 0,-1 1-38 0,2-1-29 0,1 0-21 15,-1 0-12-15,1 0-12 0,1 0-2 0,-1-1-1 0,1-1 2 0,3-1-2 16,0 2 1-16,0-4 1 0,2 1-1 0,-2-1 1 0,3-2 4 0,-1 1 6 16,4-3 3-16,-3-2-2 0,-1 2 3 0,4-1 5 0,-3-2 0 0,-1-2-3 15,4 2 1-15,-6-2 1 0,1 1 1 0,0 0 0 0,2-2 3 0,-3 1 4 16,-2-1 0-16,3 2 1 0,-5-1 1 0,2-1 6 0,-1 2 4 0,-1-1 2 15,0-1 5-15,-1 2 9 0,0-1 3 0,-2-1 0 0,3 2 7 0,-5-2 11 16,4 1 7-16,-4 1 8 0,0-2 7 0,0 0 2 0,0 1 1 16,0-1-1-16,-4 0 2 0,4 2 4 0,0-2 4 0,-2 1 4 0,-1 1 4 15,3-1 4-15,-6 2-6 0,6-1-149 0,-4 1-16 0,3 1 0 0,-3-1 0 16,2 2 0-16,-5-1 0 0,5 2 0 0,-5-1 0 0,5 1 0 0,-3-2 0 16,-3 2 0-16,3 2 0 0,-4-2 0 0,4 1 0 0,-4 1 0 0,3 1 0 0,-3-2 0 15,4 2 0-15,-4 2 0 0,0-2 0 0,1 1 0 0,-1 1 0 0,0 1 0 16,0 1 0-16,0-1 0 0,0 2-176 0,0-1-195 0,-2 2-44 15,2 0-40-15,0 0-66 0,2 2-76 0,-6-1-83 0,4 2-85 0,-2-1-81 16,2 1-76-16,0-2-56 0,0 1-47 0,0-1 8 0,2-1 26 0,-2 2 37 16,0-2 44-16,3 1 42 0,-1-1 41 0,0-2 71 0,0 1 91 0,-1-2 104 15,1 2 108-15,0-1 106 0,0-1 110 0</inkml:trace>
  <inkml:trace contextRef="#ctx0" brushRef="#br0" timeOffset="-208981.91">12768 16113 189 0,'0'-2'459'0,"-6"-1"156"0,6 1 73 0,-3 1 37 16,3 1 19-16,-2 1 9 0,-2 3 9 0,3-3 3 0,1-1 6 0,0 0 8 16,0 0 9-16,0 0 8 0,0 0-113 0,0 0-168 0,0 0-154 0,0 0-152 15,1 2-68-15,3-2-33 0,-2 3-15 0,1-2-11 0,3 1-7 0,-3-1-7 16,3 1-7-16,-1 1-5 0,-1 0-10 0,1-2-8 0,1 2-13 0,3 0-13 16,-4 0-19-16,-1 2-23 0,5-3-65 0,-4 3-79 0,1 0-98 0,-3-1-102 15,3 0-97-15,3 3-95 0,-4-1-96 0,-1-1-93 0,1 3-45 0,-1 0-20 16,-2-1-6-16,1 2 3 0,1 0 10 0,-4-1 18 0,0 0 59 0,0 2 78 15,-4-3 96-15,1 2 100 0,3 0 102 0,-6-1 96 0</inkml:trace>
  <inkml:trace contextRef="#ctx0" brushRef="#br0" timeOffset="-208645.88">12771 16411 114 0,'-3'5'362'0,"1"-2"109"0,-2 1 83 0,-1-1 67 15,1 2 56-15,-1 2 46 0,5-1 31 0,-4-1 24 0,-1 1 19 0,3-2 12 16,-2 2 14-16,1-1 7 0,-3 1-95 0,3-2-139 0,-3 1-120 0,5 1-109 15,-3-2-82-15,0 0-67 0,-1 3-54 0,3-3-47 0,-2 1-36 0,1 0-32 16,1 0-28-16,-2 0-31 0,1-1-40 0,3 0-44 0,-2 3-74 0,2-4-85 16,0 1-77-16,2 0-78 0,-2 1-62 0,3 0-55 0,1-1-66 0,-2-1-67 15,1 2-60-15,-3-5-59 0,4 3-14 0,-2-2-1 0,-2-1 24 0,5 2 35 16,-5-2 65-16,4 0 83 0,-4 0 77 0,9-2 75 0,-7 1 64 0,5 1 58 16,-5-2 64-16</inkml:trace>
  <inkml:trace contextRef="#ctx0" brushRef="#br0" timeOffset="-208326.19">12790 16563 97 0,'1'1'330'0,"3"1"87"15,-2-2 52-15,-2 3 34 0,0-2 38 0,3 5 35 0,-3-1 49 0,0-1 56 16,4 1 39-16,-4 0 33 0,2 2 18 0,-2-1 18 0,0-1-87 0,0 3-131 16,0-2-98-16,0 0-82 0,0-1-53 0,3 1-35 0,-3-2-35 0,2 1-35 15,-2-1-53-15,0 1-58 0,4-2-54 0,-4 1-53 0,3 1-71 0,-1-2-78 16,2 1-89-16,1-1-99 0,-1 1-80 0,-2 0-74 0,5-1-92 0,-2 0-107 16,1-3-59-16,-1 0-42 0,4-2-15 0,-3 1-5 0,3-2 11 0,-4-1 19 15,4 0 49-15,-3 0 62 0,1-2 83 0,0 0 91 0,2 0 79 0,-2 1 70 16,1-1 96-16</inkml:trace>
  <inkml:trace contextRef="#ctx0" brushRef="#br0" timeOffset="-204032.39">13705 16479 217 0,'-4'4'416'15,"4"-1"70"-15,0-1 36 0,-2 1 21 0,2-3 15 0,0 0 23 0,0 0 30 16,0 0 43-16,0 0 47 0,0 0 36 0,0 0 27 0,2-2-36 0,-2 1-67 16,4-2-121-16,-2 1-147 0,1-1-66 0,1-1-34 0,-2-1-16 0,1-1-10 15,3 0-23-15,-3-1-30 0,-1 0-39 0,5 0-46 0,-5 0-33 0,4-4-27 16,1 4-15-16,-5-2-12 0,5 0-7 0,-5 1-7 0,3-2-2 0,2 2-2 15,-5-1-3-15,4 0-3 0,1-1-3 0,-2 0-2 0,1 0-1 0,-1 0 0 16,2-1-3-16,-1 1-3 0,-1-1 0 0,1 1 0 0,-1-1-1 0,-1 1-1 16,1-1-1-16,0 2-1 0,-1-1-1 0,1 1 1 0,-1 0-2 0,2 0 0 15,-3 1-2-15,-1 1 2 0,2 1 0 0,-4 1 2 0,3 1-1 0,-3 1-1 16,2-2 2-16,-2 4-1 0,0 1 2 0,0 0 2 0,0 0 1 0,0 0 4 16,0 0 2-16,0 0 2 0,0 0 2 0,0 0 5 0,0 0 0 0,0 0-4 0,0 0-1 15,-2-2 1-15,2 2-1 0,-3 0-1 0,-1 0-1 0,2 0-2 16,-1 2-5-16,1-1-2 0,-2 2-1 0,0-1-2 0,-1 1-4 0,1 1-1 0,3 1-1 15,-3 1 2-15,-1 1 1 0,1 1-1 0,2-1-4 0,-1 4-6 16,1-2 2-16,-2 1 2 0,1 0 4 0,3 1 1 0,-2 1 1 0,-2-3 1 0,4 2-1 16,0-1 1-16,0 1-1 0,0-2-1 0,4-2 2 0,-2 2-1 0,-2-3 4 15,3 2 1-15,1-2 0 0,1 0-2 0,-3-3 1 0,2 3 1 0,1-3-5 16,-1 0-1-16,1-1 0 0,0 0 0 0,3 0 0 0,-1-2 0 0,0 0 0 16,-1-2 0-16,3-1 0 0,-4 0 2 0,6-1-4 0,-2-1-4 0,0-1-3 15,-4-1-4-15,8-1-1 0,-7-1 1 0,4 0-4 0,-1 0-1 0,0-1-1 16,-3 1-1-16,3 0-1 0,-4-2 0 0,4 2 0 0,-3 2 5 0,1-2-1 15,-1 1 1-15,-5 1 1 0,3-1 1 0,1 2 4 0,-1-1 2 0,0 2 4 16,-3-1-1-16,-1 2 1 0,4-1-1 0,-2 1 4 0,-2-1-1 0,0 2 1 16,0-1-2-16,0 1 0 0,0 0 3 0,0 1 0 0,0 2 3 0,0-3-3 0,0 0-3 15,0 3 1-15,0-1 4 0,0-2 1 0,0 3 1 0,0 0 1 16,0-3-1-16,0 3 1 0,0 0-1 0,0 0-1 0,0 0 0 0,0 0-1 0,0 0-1 16,0 0 1-16,0 0-1 0,-2 3 4 0,-2 0-1 0,4 0 2 0,0 1 0 15,0 1 2-15,0 2-1 0,4 2 2 0,-4 3 3 0,2-1 2 0,-2 2 2 16,0 2 4-16,0 2 2 0,0 1 2 0,0 0 0 0,0 3 2 0,3-2-2 15,-3 4 0-15,0-1 0 0,0 3 0 0,0-3-2 0,-3 3-2 16,3-2-1-16,0 2 1 0,0-1 1 0,-2 0 1 0,-2 0 4 0,4-1 1 0,-5-1 1 16,5 1 4-16,-4-2 5 0,-1 0 7 0,0 0 4 0,1-3 7 0,-2 0 7 15,3-2 7-15,-3 1 4 0,1-1 5 0,-4-1 5 0,4 2 2 0,-5-2 2 16,1-2 5-16,4 0 1 0,-4 1 2 0,-2 1-1 0,-2-1-2 0,4-2-3 16,-1 0-2-16,-5-2-2 0,2 1-3 0,3-1-3 0,-5 1-2 0,1-2-6 15,1 0-4-15,-1 0-4 0,-1 0-7 0,1-2-3 0,-1-1-7 0,1 0-5 16,-4 0-5-16,7 0-3 0,-4-1-6 0,1-1-3 0,1-1-4 0,-1 0-5 15,3-1-4-15,-4-2-2 0,6 1-8 0,-2-1-8 0,-1-1-12 0,3-1-15 0,0 1-14 16,1-4-16-16,1 2-18 0,-4-1-21 0,6 1-17 0,-4-4-17 16,5 3-16-16,-1-3-19 0,1 0-27 0,-1-1-31 0,5 0-72 0,-2-1-89 0,2-1-71 15,0-2-64-15,2 1-56 0,3-1-53 0,-1-1-77 0,1-1-87 16,4 1-34-16,0-2-13 0,0 0 6 0,2 0 13 0,-2-2 27 0,6 2 31 0,-3 0 76 16,-1 0 96-16,4 0 83 0,-1 2 75 0,1-1 72 0,-1 2 68 15</inkml:trace>
  <inkml:trace contextRef="#ctx0" brushRef="#br0" timeOffset="-203695.78">14325 16546 138 0,'4'5'383'0,"1"-1"95"0,1 1 64 0,-3-2 51 0,3-2 42 0,-3 2 42 0,3 0 38 0,-1-1 29 0,-1-1 24 0,5 0 12 0,-4 1 10 0,4 0-32 0,0-2-55 0,-3 1-125 0,5-1-155 0,-2 0-93 0,0-1-62 0,0-1-51 0,2 2-45 16,-2-3-37-16,0 2-39 0,0-1-27 0,0 1-24 0,-2-2-14 0,2 0-11 0,0 1-13 0,4-1-10 0,-2 0-16 0,-2 0-19 0,0 0-35 0,0 2-45 0,-2-2-50 0,2 0-53 0,0-1-68 0,-4 3-73 0,4 0-77 0,-3-1-78 0,-2 1-98 0,-4 1-106 0,0 0-45 0,5 0-17 0,-5 0 6 0,0 0 8 0,5 3 34 0,-5-3 43 0,0 4 51 0,-1 1 53 0,-3-1 65 0,-1 2 76 0,1 0 77 0,-2-1 78 0</inkml:trace>
  <inkml:trace contextRef="#ctx0" brushRef="#br0" timeOffset="-203343.47">14439 16723 82 0,'-5'5'395'0,"-4"1"194"0,3-2 95 0,1 1 47 0,1-1 29 0,-1-1 18 0,1 0 18 0,4-1 14 0,-2-1 15 0,-1 1 14 0,3-2 9 0,0 0 8 0,0 0-81 0,0 0-122 15,0 0-165-15,0 0-185 0,0 0-87 0,3 1-42 0,-1 2-24 0,2-3-19 16,-2 0-16-16,5 0-14 0,-2 0-14 0,1 0-12 0,-1 0-11 0,4 0-10 16,0-1-16-16,0-1-17 0,2 1-26 0,-2-1-28 0,0 1-33 0,0-2-36 15,2 0-87-15,-2-2-108 0,4 2-111 0,-2-1-113 0,-2 1-125 0,1-2-131 16,0 2-67-16,-1-1-37 0,0-1-10 0,1 1 1 0,-2-1 12 0,-1 3 17 15,0 0 26-15,-1 0 32 0,-1 1 83 0,0-1 109 0,1 2 112 0,3 2 113 16,-2-2 124-16</inkml:trace>
  <inkml:trace contextRef="#ctx0" brushRef="#br0" timeOffset="-202562.98">15020 16245 10 0,'0'-3'246'0,"0"-1"70"0,0 2 32 0,0 2 18 0,0 0 10 0,0-2 11 0,0 2 15 0,0 0 13 16,3-1 18-16,-3 1 20 0,0-3 28 0,0 3 31 0,2-3-40 0,-2 0-70 15,0 3-51-15,0-2-46 0,0 0-12 0,4 0 0 0,-4 0 0 0,3-1 2 16,-1 2-3-16,-2-2-2 0,4 1-9 0,-2 1-13 0,1-1-20 0,1-1-22 16,-2 2-19-16,3-1-22 0,-1 1-19 0,1-1-17 0,-1 1-13 0,1 1-13 15,1 0-10-15,-3-2-8 0,3 2-10 0,-1 2-8 0,-1-2-5 0,1 1-7 16,-1 2-5-16,1-1-5 0,1 1-7 0,-3 1-7 0,3-1-4 0,-3 2-1 15,-1 0-6-15,2 0-4 0,-1 3-1 0,-1-1-2 0,2 1-2 0,-4 0-1 16,0 2-1-16,0-1-2 0,0 1-5 0,0 0-2 0,-4 3-5 0,4-3-6 16,-5 2-2-16,1-1 1 0,-1 1-2 0,-1-2 0 0,3 2-2 0,-3-1 1 0,1-1-2 15,1 0 1-15,-1 0 1 0,-1-2-2 0,1 2 1 0,1-3 2 0,-1 1 5 16,-1-1 4-16,-1-2 0 0,5 1 0 0,-5 0 0 0,5-3 4 0,-3 1 2 16,1 1 2-16,-1-2 1 0,1 0 4 0,-1 0 2 0,1-2 2 0,2 2 1 15,-1-3 1-15,1 1 2 0,-2 1 2 0,1-2-1 0,3 0 2 0,0 0 0 16,0 0 2-16,0 0-2 0,0 0-3 0,0 0-2 0,0 0-2 0,0 0-4 15,0 0-2-15,0 0-4 0,0 0-1 0,0 0-4 0,0 0-5 0,0 0-3 16,0-3-2-16,0 2-1 0,3-1-1 0,1-1-1 0,1 2 1 0,-3-2 1 16,5 0 1-16,1-1 4 0,-1 2 1 0,-2-3 3 0,4 2 1 0,0-1 5 15,-1 0 5-15,1 0 2 0,0 1 2 0,0-1 0 0,2 1 0 0,-2-1 0 16,0 0 0-16,0 1-1 0,2 0-5 0,-2 0 0 0,3 0-2 0,-5 0-2 16,6 0-5-16,-4 0 0 0,0 2-4 0,-2-2-10 0,3 1-11 0,-1-1-13 0,-4 2-16 15,4-3-20-15,-4 2-17 0,3 0-29 0,-1 0-32 0,-3-2-71 16,1 3-91-16,4-2-88 0,-4 1-85 0,-1-1-76 0,1 0-74 0,1 2-80 0,-2-2-80 15,1-2-42-15,0 2-22 0,-1-1 1 0,0-1 10 0,-3 2 25 0,3-1 28 16,0 2 71-16,-3-2 92 0,-1 4 88 0,6-5 87 0,-6 4 75 0,4-2 74 16,-4 3 87-16</inkml:trace>
  <inkml:trace contextRef="#ctx0" brushRef="#br0" timeOffset="-202141.39">15447 16237 241 0,'0'0'341'0,"-4"1"52"0,0 1 36 0,4 0 32 16,-1 1 35-16,-3 0 43 0,4 0 50 0,0 0 47 0,-4-2 47 0,2 2 27 0,2 0 25 0,0 0-53 0,0-1-86 0,-3 1-87 0,3 0-89 0,0-2-50 0,0-1-32 0,0 3-30 0,0-3-31 0,0 0-39 0,0 0-46 0,0 3-42 0,0-3-42 0,0 0-25 0,0 2-18 0,0-2-11 0,0 0-6 0,0 0 1 0,0 3 2 0,0-3 3 0,0 1 3 0,0-1-2 0,3 2 2 0,-3-2-1 0,0 3-1 0,0-2-1 0,2 2-4 0,2-2 1 0,-4 1 0 0,4 0 0 0,-3 1 0 0,-1-2-2 0,4 1-2 0,-4 1-2 0,4-2-5 0,-3 1-1 0,3 0 0 0,-2 0 0 0,1 0 0 0,-3 1-1 0,6-2-1 0,-6 1-2 0,5 1-2 0,-5-3 0 0,4 1-2 0,-1 1 2 0,-1-1 0 0,2 0 2 0,0 1-1 0,-3 0-1 0,3-1 2 0,-2-1-1 0,-2 2 4 0,3-1 1 0,1-1 3 0,-2 2 4 0,1-1 4 0,-1 1 1 0,2-1 1 0,-4-1 4 0,3 2 6 0,-1-1 5 0,-2 1 8 0,4-1 6 0,-2 2 2 16,1-1 6-16,-3 1 4 0,4 0 3 0,-2 1 5 0,-2-1 1 0,3 2 6 15,-3 1 2-15,4-2 6 0,-2 2 0 0,-2 2-1 0,0-2-5 0,0 1-2 16,0 2-5-16,0-1-7 0,0 1-5 0,-2-1-5 0,2 2-8 0,-4 0-7 15,1-1-7-15,3 0-11 0,-2-1-8 0,-2 0-7 0,1 2-8 0,1-3-4 16,-2 1-7-16,4-1-5 0,-5-1-2 0,5 0-4 0,-4-1-10 0,4 1-8 16,-2-2-15-16,-1 1-18 0,1-2-24 0,2 1-27 0,-4-1-33 0,4 0-34 0,-3 0-31 15,3-1-26-15,0-2-28 0,0 0-25 0,-2 1-57 0,2-1-70 0,0 0-95 16,0 0-104-16,0 0-78 0,0 0-69 0,0 0-79 0,0 0-83 16,0 0-19-16,0 0 12 0,0-4 19 0,2-2 21 0,-2 0 25 0,3 0 27 0,1 0 57 15,1-2 71-15,-3 0 98 0,5 1 114 0,-1 0 94 0,-1-2 85 0</inkml:trace>
  <inkml:trace contextRef="#ctx0" brushRef="#br0" timeOffset="-201757.74">15723 16351 76 0,'0'0'340'0,"0"3"128"0,-3-1 74 16,3 1 57-16,0 0 54 0,-2-2 50 0,2 4 37 0,-4-3 31 0,4 3 19 15,-3 0 19-15,3-1 10 0,0 2 6 0,-2-1-83 0,-2 1-123 0,4 1-124 16,0-1-120-16,0 0-76 0,0 2-50 0,0-1-53 0,0 1-49 0,0-1-34 15,0 1-28-15,0-1-20 0,6 2-17 0,-6-2-9 0,3 3-8 0,3-3-2 16,-3 1-7-16,-1-1-2 0,5-1-1 0,1 0-1 0,-5 0-1 0,6-1-2 16,-3-3-2-16,-1 2 1 0,4-1-2 0,0-2 1 0,0-1 1 0,0-1 2 15,0-1 8-15,-1-1 3 0,1 0 5 0,3-1 1 0,-5-2 1 0,3-1 2 16,-1 0-1-16,0 0 1 0,0-1 0 0,-4 1 3 0,4-1 6 0,-3 1 3 0,-1-1 0 16,-1 1 1-16,-1-1-1 0,-1 2 3 0,2-1 8 0,-3-1 6 0,-1 2 10 15,0-1 10-15,4 1 14 0,-4-1 8 0,0 2 7 0,0-1 2 0,-4 1 3 16,4-1 0-16,-1 2 1 0,-3 1-4 0,2-2-3 0,-1 1-6 0,-1-1-9 15,-1 1-10-15,3 1-12 0,-5-2-14 0,5 2-14 0,-6 0-12 0,3 2-10 16,0-2-19-16,-1 0-19 0,-3 1-24 0,6 1-29 0,-7-1-28 0,5 0-37 16,-4 1-27-16,-2 1-28 0,6 0-31 0,-8 0-37 0,4 1-75 0,-2 3-98 15,2-1-98-15,-2 1-92 0,-1 2-80 0,3 0-68 0,-6 2-68 0,1 0-67 16,3 2-13-16,-2-2 13 0,-1 2 19 0,3 0 22 0,-2 1 31 0,-1-2 31 16,3 0 80-16,2-2 98 0,0 1 100 0,0-1 98 0,3 1 86 0,1-2 83 15</inkml:trace>
  <inkml:trace contextRef="#ctx0" brushRef="#br0" timeOffset="-201241.64">16239 16266 100 0,'3'-2'286'0,"-1"1"51"16,-2 1 26-16,0-2 16 0,4 1 15 0,-4 1 14 0,3 0 19 0,-3 0 29 0,2-2 31 0,-2 2 52 0,0 0 60 0,0 0 20 0,0 0-2 0,0 0-51 0,0 0-72 0,0 0-32 0,0 0-15 0,0 0-10 0,0 0-9 0,0 0-11 0,0 0-11 0,0 3-24 0,-2 0-27 0,-1-1-45 0,3 1-54 0,-4 0-52 0,2 1-50 0,-1 1-28 0,1-1-21 0,-5 1-7 0,5 0-5 0,-5 3 1 0,1-2 4 0,1 3 1 0,-1-1 3 0,-3 2 4 0,4-1 4 0,-4 2 1 0,0-1 2 0,0 2 4 0,0 0 1 0,-2 2 3 0,0-1 5 0,-2 2-1 0,-1 0 1 0,-1 1-1 0,3 1-2 0,-3 0 2 0,1-1-2 0,-2 2 1 0,-3 0-1 0,5 0-4 0,-4 2-1 0,3-2-8 0,-4 0-3 0,4 1-7 0,-3-1-7 0,-2 2-3 0,6-1-1 0,-4 1-6 0,-2-1-1 0,2 2-7 0,1-1-3 0,-1-1-6 0,0 2-7 0,-2 0-2 0,2 0-1 0,-2 2-3 0,0-2-9 0,-1 0-3 0,1-2-4 0,2 2-5 0,-2 0-6 15,0 0-4-15,0-1-2 0,2-1-3 0,-2 2-3 0,2-1-2 0,0-1-3 16,-2 2-4-16,2-1-4 0,3 0-1 0,-3-1 2 0,4-1-2 0,-1 0 0 15,1 0-2-15,-1-2 2 0,1-1-3 0,5 0 0 0,-6-1-6 0,6-1-9 16,2-1-10-16,-2 0-10 0,0-3-11 0,5 2-13 0,-5-4-13 0,4 2-11 16,0-2-13-16,1 0-16 0,2 0-14 0,-3 1-16 0,1-2-18 0,0 0-23 15,3 0-15-15,-3 0-16 0,-1 0-7 0,1-2-7 0,4 2-2 0,-5 0 0 16,5-1-6-16,-4-1-10 0,2-1-35 0,2 2-43 0,0-2-74 0,2-2-88 0,-2 1-64 16,4-2-50-16,1-2-74 0,2 1-86 0,0-4-47 0,1-1-29 15,-1-1-5-15,2-2 1 0,0 0 18 0,0-3 17 0,2 0 48 0,-2-2 58 0,4-1 90 16,-4 0 105-16,-2 2 84 0,2-2 73 0,0 1 99 0</inkml:trace>
  <inkml:trace contextRef="#ctx0" brushRef="#br0" timeOffset="-200807.38">16081 16749 10 0,'6'0'260'0,"-3"-2"89"0,-3 2 47 0,6-2 26 0,-6 2 23 0,5 0 21 16,-1 2 31-16,1 0 39 0,1-2 47 0,-3 1 52 0,1 1 46 16,-2-1 47-16,5 1-39 0,-5 1-76 0,3-2-78 0,3 1-73 0,-7-1-38 0,5 2-19 15,1-1-17-15,0 1-17 0,-3 0-28 0,5 0-34 0,0 1-44 16,0-1-46-16,-2 2-42 0,2-2-41 0,4 1-25 0,-2 2-16 0,-2-1-10 0,5 1-4 15,-5 0 0-15,6 0 2 0,-4 0 5 0,-2 1 7 0,3 1 5 0,-1-1 8 16,-2 2 3-16,2 0 2 0,-2 0 3 0,0 2 7 0,4-1 4 0,-6 1 1 16,2 1 3-16,-3 0 0 0,3 1-2 0,-2-1-9 0,0 2-5 0,-3-2-7 15,1 1-7-15,1 1-9 0,-3-1-6 0,3 1-5 0,-3-1-9 0,3 1-10 16,-6-1-8-16,3-1-11 0,-1 0-7 0,-2 0-9 0,0-1-7 0,4-1-5 16,-4 1-9-16,0-3-11 0,0 2-16 0,0-4-18 0,-4 1-25 0,4-1-25 15,0 0-27-15,0-1-28 0,0-2-23 0,0 0-21 0,0-3-26 0,-2 0-33 16,2 0-64-16,0 0-78 0,0 0-85 0,-3-2-82 0,3 1-51 0,-2-4-32 15,2 1-36-15,0-1-31 0,-4-1-54 0,4-3-60 0,0 0-20 0,0-1-1 16,0-4 16-16,4 1 24 0,-2-1 65 0,-2-1 79 0,0 0 88 0,3 0 91 16,-1-1 64-16,-2 1 51 0,4 0 56 0,-1 0 59 0</inkml:trace>
  <inkml:trace contextRef="#ctx0" brushRef="#br0" timeOffset="-200505.61">16514 16786 76 0,'0'-9'401'0,"0"3"212"0,0 2 100 0,-4-1 48 0,4 2 22 0,0 3 16 15,0 0 12-15,0 0 11 0,0 0 12 0,0 0 15 0,-2 0 16 16,-1 2 16-16,-1-1-63 0,-1 2-102 0,1-1-162 0,-1 2-188 0,-1 1-79 15,-3 0-31-15,0 2-13 0,2 2-2 0,-2 0-1 0,-4 3-3 0,4-2-3 16,-5 2-3-16,3 2-8 0,-2 1-11 0,-1 0-16 0,-1 0-22 0,1-1-22 0,-3 3-20 16,1-2-16-16,2 2-18 0,-3 1-16 0,-1-2-20 0,4 1-27 0,-4 1-29 15,3-2-45-15,-1 0-51 0,2 1-50 0,-3 1-54 0,3-1-44 0,-1-2-43 16,1 0-77-16,-1 0-95 0,1-2-109 0,5-1-118 0,-2-1-120 0,2-1-118 16,4-1-63-16,-5-4-37 0,7-1 9 0,-3-1 27 0,6-3 39 0,0 0 42 15,-5-1 37-15,1-2 37 0,3-2 75 0,-3-1 92 0,4-1 111 0,-4-1 117 16,4 1 125-16</inkml:trace>
  <inkml:trace contextRef="#ctx0" brushRef="#br0" timeOffset="-200394.21">16367 17005 201 0,'-5'11'341'0,"-4"-4"-27"0,0 1-75 0,-2 1-99 0,-2-5-59 0,4 1-45 0,2-1-20 0,-2-1-8 16,0 2-4-16,0-4-3 0,0 2 1 0,-2 0-2 0,-2-1-127 0,2-1-178 15,-3 1-36-15,1 1 27 0,2-2 76 0</inkml:trace>
  <inkml:trace contextRef="#ctx0" brushRef="#br0" timeOffset="-195390.01">25281 1827 320 0,'-4'-3'447'0,"4"0"46"0,0 0 29 0,0-1 21 0,0 3 29 0,0 1 32 0,0-3 41 0,0 3 48 15,4-3 35-15,-4 2 28 0,3-1 11 0,-1 1 0 0,-2 1-130 0,7-3-188 16,-7 3-87-16,2-2-43 0,-2 2-24 0,0-2-19 0,6 2-26 0,-6 0-27 15,0 0-41-15,0-1-43 0,0 1-33 0,0 0-25 0,3 0-18 0,-3 0-12 16,4-1-4-16,-4 1-5 0,2 0-2 0,-2 0-1 0,3 0 2 0,-1-2-2 16,2 2 1-16,-1 0 1 0,-1 0-1 0,3 0 1 0,-1 0-2 0,2-1-2 15,1 1 1-15,-5 0-1 0,3 0-2 0,2 0-2 0,0 0-3 0,1 0 0 16,1 1-3-16,-4-1-3 0,1 0-2 0,-1 0-1 0,4 2-1 0,-4-2-1 16,5 1-1-16,-5 0 0 0,2-1-1 0,0 2 1 0,1 0 0 0,-3 1 0 15,0-2-2-15,1 2 1 0,1 0-2 0,-5-1 0 0,3 0 1 0,3 0 4 16,-7 1-1-16,-1 0 1 0,6 0 1 0,-6 0 1 0,3 0 4 0,-3 0 1 15,0 2 1-15,0-2 4 0,0 1 1 0,0 1 3 0,0-3 2 0,0 5-1 16,-3-3 1-16,1 2-4 0,-2-1-2 0,3 1-1 0,-7 1-4 0,3-1-3 16,3 2-4-16,-5-1-4 0,1-1-2 0,1 2-2 0,0-3-2 0,-3 3-2 15,3-2-2-15,-4 0-3 0,4-1 2 0,-1 1-1 0,1-1 2 0,-3-1-1 16,3 2 1-16,0-3-2 0,-4 1 2 0,7-1 2 0,-6 0-1 0,3 0 1 16,0-1-1-16,-1 1 1 0,-1 0-1 0,5-2 2 0,-3 1 3 0,-2-1 5 15,5 0 7-15,-2 1 4 0,0-2 8 0,3 2 5 0,-3-2 1 0,4 0 5 16,0 0 1-16,-2 0 1 0,2 0 1 0,0 0 4 0,0 0-3 0,0 0-1 15,0 0-3-15,0 0-7 0,0 0-5 0,0 0-10 0,0 0-6 0,0 0-9 16,0 0-5-16,0 0-5 0,0 0-3 0,2 0-3 0,-2 0-2 0,4 0-1 16,-3 0 1-16,3 0 1 0,2 0-2 0,1 0 1 0,-5-2 2 0,7 0 0 15,-4 1 3-15,4 0 5 0,0-1 1 0,0 1 4 0,0-1 1 0,-2 1 2 16,2-1 0-16,4 1 0 0,-4-1 2 0,-2 1 0 0,2-1 2 0,0 1-2 16,4-1 1-16,-7 2 1 0,3-3 1 0,-2 3-2 0,0-1 1 0,0-1-3 15,-3 1 1-15,1-1 0 0,4 1 0 0,-5 1 0 0,1 0-3 0,-1-2-2 16,-2 2-1-16,2-1 0 0,-4 1 0 0,1 0 2 0,-1 0-2 0,4-2 0 15,-4 2 0-15,0 0-2 0,0 0-1 0,0 0 0 0,4 0 0 0,-4 0-1 16,0 0-7-16,0 0-8 0,0 0-19 0,0 0-23 0,0 0-28 0,0 0-35 0,0 0-26 16,0 0-28-16,1-1-49 0,-1 1-60 0,0 0-102 0,0 0-122 15,0 0-103-15,0 0-96 0,0 0-99 0,0 0-106 0,-1-5-30 0,1 5-2 0,-4-4 20 16,4 4 25-16,0-6 26 0,0 6 25 0,0-5 49 0,0-1 61 0,0 6 102 16,0-4 123-16,0 4 104 0,0-6 96 0</inkml:trace>
  <inkml:trace contextRef="#ctx0" brushRef="#br0" timeOffset="-194983.12">25700 1514 78 0,'0'-4'346'0,"0"0"80"0,0 1 41 0,0-2 26 0,0 5 19 0,0-2 19 0,0 2 18 0,0 0 28 0,0 0 32 0,0 0 37 0,0 0 38 0,0 0-1 0,0 0-20 0,0-1-103 0,0 1-141 0,0 0-66 0,0 0-36 0,4 0-19 0,-4 0-10 0,3 0-13 0,-3 0-14 0,2 0-25 0,2 0-26 0,-2 0-33 0,1 1-33 0,1-1-23 0,-2 2-21 0,3 0-10 0,-1-2-9 0,-1 3-4 0,-1-2-1 0,4 2-2 0,-3-1-2 0,3 2 0 0,1-1 1 0,-2 2 2 0,1-1 3 0,-1 1 2 0,1 1-1 0,1 0 4 0,-2 0 5 0,1 1 4 0,-1 1 5 0,4-1 4 0,-3 2 2 0,1 0 4 0,-2 0 4 0,1 2 0 0,-1-1-1 0,2 2 4 0,-5 0 3 0,4 0 1 0,-3 0-1 0,3 2 0 0,-3-1-5 0,-1 1-2 0,2-1-2 15,-1 2-1-15,-1-1-2 0,-2 1-2 0,4-1-2 0,-4 3 0 0,0-2-1 0,0 2 1 0,0-1 0 0,-4 1-3 0,4-2 3 16,0 1-1-16,-5 2 2 0,1-1 2 0,2 1 4 0,-1 0-1 0,-6 1-2 16,3-1 0-16,-3 3-1 0,4-2-5 0,-6 1-3 0,-2-1-7 0,4 3-7 15,-5-3-8-15,-1 1-6 0,1-1-8 0,-1 1-8 0,-3-1-11 0,2 1-38 16,-6-1-3-16,6 1 0 0,-6-1-16 0,2 1-67 0,-3-1-50 0,3-1-59 16,-4 2-63-16,1-2-63 0,-1 0-91 0,1-3-102 0,3 1-125 0,-4-1-136 15,1-1-145-15,3-1-153 0,-3-1-56 0,3-3-13 0,0 0 14 0,2-1 27 16,0-2 48-16,1-2 53 0,-1-1 62 0,0 0 61 0,4-3 90 0,-4-1 101 15,3 1 123-15,-1-2 137 0,-2-1 149 0</inkml:trace>
  <inkml:trace contextRef="#ctx0" brushRef="#br0" timeOffset="-173282.05">15092 7845 19 0,'-7'-5'242'0,"0"2"54"0,-1-1 27 0,1-1 19 0,-2 2 7 0,4-1 8 16,-1 1 9-16,-3 1 10 0,4-1 14 0,1 0 14 0,-1 0 14 0,-1 2 13 15,1-4-53-15,1 2-82 0,-1 0-43 0,-1 0-29 0,3 0 0 0,-1-1 17 16,-1 1 17-16,-1-2 22 0,3 0 16 0,1 1 13 0,-2 0 2 0,1-1-1 16,1 1-5-16,-2-1-2 0,2 1-12 0,-1-1-13 0,3 1-16 0,-4 0-15 15,4 2-24-15,-2-3-26 0,-1 4-23 0,3-1-21 0,0-1-23 16,-2 2-19-16,-2-1-11 0,4 2-10 0,0 0-10 0,0 0-11 0,0 0-5 16,0 0-7-16,0 0-9 0,0 0-6 0,0 0-9 0,0 0-3 0,0 0-6 15,0 0-5-15,0 0-5 0,0 0-4 0,0 0-4 0,0 0-1 16,0 0-2-16,0 0 0 0,0 0-2 0,0 0-1 0,0 0 0 0,0 0 0 15,0 0 2-15,0 0-1 0,4 0 1 0,-2 0 1 0,3 2 1 0,-1-2 2 16,-1 0 0-16,-1 0 0 0,2 0 0 0,1 0 2 0,1 0 1 0,-3 0 1 16,3-2 1-16,-1 2 2 0,-1-2 1 0,1 2-1 0,-1 0 2 0,-2 0 0 15,1 0 0-15,3 0 2 0,-3 0-1 0,3 2 4 0,-3-2-4 0,-1 2-1 16,5-1 0-16,-5-1 2 0,4 2-1 0,-3-1 4 0,3 1-1 0,-3-2 2 16,3 1 0-16,-1 1 0 0,-1-1 0 0,1 1 0 0,4-1 0 0,-3 0-1 15,-1-1 1-15,2 2 3 0,-1 0 1 0,3-1-2 0,-4 2-2 0,1-1-5 16,3-1-1-16,-4 1 0 0,0 1 0 0,5-3 0 0,-7 3 2 0,6-3-1 15,-3 1 1-15,3 1-1 0,-4-1 1 0,4 1-2 0,-3-1 1 16,3-1 1-16,0 2-1 0,-4-1 4 0,4 1-2 0,0-1 1 0,-3 1-2 16,3 1-1-16,-4-2 1 0,4 0-1 0,0 1 1 0,-3 0-1 0,3-1 4 15,-4 2-1-15,4-1 1 0,-3-1-1 0,4 1 1 0,-2-1 1 0,-3 1 3 16,6-1 0-16,-4 0 4 0,0 1 4 0,2-2 1 0,0 2 4 16,0-1 2-16,1 1 2 0,-1-1 1 0,-2 1 3 0,5-2 1 0,-1 1 0 15,-2 1 0-15,0-1 1 0,2 1-1 0,2-1 2 0,-2-1-3 0,-2 1-4 16,5-1-4-16,-5 0-2 0,4 0-2 0,-2 0 0 0,-2 2 0 0,2-2-3 15,-2 0-3-15,0 2 0 0,2-2-1 0,-2 1 1 0,3-1 0 0,-3 0 3 16,2 2 2-16,-2-2-1 0,0 1 2 0,0-1 0 0,-1 2 1 0,4-2 2 16,-3 1 0-16,-1-1 1 0,1 2 2 0,0-2 1 0,0 0 0 0,2 1-1 15,-2-1-1-15,0 0-3 0,0 2 1 0,0-2 1 0,0 0 1 0,-2 0-2 16,2 0 2-16,0 0-2 0,0 0-4 0,0 0-2 0,0 0 0 0,-3 0 3 16,5 0 2-16,-4 0 2 0,0 0 1 0,2 0-3 0,-4 0 2 15,5 0 2-15,-1 0-2 0,-4 0 0 0,4 0-2 0,0 0 1 0,-4 0 1 16,5 0 3-16,-1 0 0 0,0 0-3 0,0-2-1 0,-2 2-5 0,2-1-1 15,0 1-1-15,0 0 1 0,0 0-4 0,0-2 1 0,-2 2-2 16,2-1-2-16,0 1 1 0,0-2 0 0,2 2-1 0,-3-1 0 0,-1 1-3 16,2-2-1-16,-2 2-1 0,0-1-1 0,1 1-2 0,-1-2 0 0,0 0-1 15,-2 2-2-15,1 0-1 0,-1-1-1 0,3 1-1 0,-7 0-1 0,5 0-2 16,-3 0-2-16,3-1 1 0,-3 1-2 0,-1 0 2 0,-2 0-1 0,4 0 1 16,-4 0-1-16,0 0 1 0,0 0 1 0,0 0 0 0,0 0 0 0,0 0-2 15,5 0 1-15,-5 0 3 0,0 0-1 0,0 0 1 0,0 0 2 0,0 0 1 16,0 0-2-16,0 0 2 0,0 0-1 0,0 0 2 0,0 0-1 0,0 0 0 15,0 0-1-15,0 0 1 0,0 0-1 0,0 0-2 0,0 0 1 0,-2 1 0 16,2-1-4-16,0 0-5 0,0 0-14 0,0 0-18 0,0 0-33 16,-3 1-36-16,3-1-49 0,0 0-56 0,0 0-49 0,0 0-53 0,-4 0-111 15,2 0-140-15,-1 0-131 0,-3 0-129 0,6 0-108 0,-9 0-100 0,0-1-32 16,4 1-3-16,-4-1 20 0,0 1 33 0,3 0 47 0,-3 0 54 16,-2-2 49-16,2-1 51 0,0 2 115 0,4-1 139 0,0-1 132 0,-1 0 129 15</inkml:trace>
  <inkml:trace contextRef="#ctx0" brushRef="#br0" timeOffset="-171641.17">18820 10818 226 0,'0'-5'310'16,"0"2"38"-16,0-2 20 0,0 4 15 0,0 1 10 0,0-1 10 0,0 1 11 15,0 0 15-15,0 0 17 0,0-3 26 0,0 3 30 0,0 0-28 0,0 0-53 16,0 0-41-16,0 0-39 0,0 0-8 0,0 0 9 0,0 0 4 16,0 0 4-16,0 0 3 0,0 0 0 0,0 0-9 0,0 0-12 0,0-2-18 15,0 2-23-15,0 0-32 0,0 0-33 0,0 0-33 0,0 0-31 0,0 0-27 16,0 0-21-16,0 0-15 0,0 0-10 0,0 0-9 0,0 0-8 0,0 0-5 16,0 0-1-16,0 0-1 0,0 0-2 0,0 2-2 0,0-2-1 0,0 0 0 15,3 1-1-15,-3 1-4 0,0-2 1 0,4 1-1 0,-2 0 1 16,-2 3 2-16,0-3 5 0,3 1 0 0,-1 1 0 0,-2 0-1 0,4 0-2 15,0 1-2-15,-3 1 1 0,-1-1-1 0,6 2 1 0,-6 0 1 0,3 2 1 16,1-2 0-16,-2 1-1 0,1 2-2 0,-1-1-2 0,2 1 1 0,-1 0 1 16,-1-2 1-16,2 3 4 0,0 0-3 0,-3-2-3 0,3 3-2 0,-2-2 0 15,1 0-1-15,3 0 0 0,-3 2-1 0,-1-3 1 0,2 3-3 0,1 0 0 16,-1-2-7-16,-2 1-5 0,1 1-7 0,1-2-8 0,-2 1 3 0,1 1 9 16,3-1 5-16,-6 1 4 0,5 1-4 0,-5-2-5 0,4 1-5 0,-1-1-5 15,-1 1-2-15,2-2-1 0,-2 1-1 0,1-2 2 0,-3-1 2 16,0 1 1-16,4-3-6 0,-4 2-7 0,2-4-7 0,-2 1-5 0,0-1-2 15,0-1-2-15,3 0 2 0,-3 2-1 0,0-4-1 0,0 1 1 0,0-1-11 16,0 3-15-16,0-3-19 0,0 0-23 0,0 0-27 0,0 0-26 16,0 0-23-16,0 0-22 0,0 0-22 0,0 0-23 0,0 0-42 0,0 0-48 15,0 0-78-15,0 0-91 0,0 0-61 0,0 0-50 0,0 0-35 0,0 0-27 16,0-3-30-16,0 0-32 0,0 3-45 0,0-6-53 0,-3 0-9 0,3-1 9 16,0-1 34-16,0 2 47 0,0-2 77 0,-2 3 90 0,-2-3 72 0,4 2 64 15,0 2 56-15,-3-2 50 0,3-1 55 0,-2 5 61 0</inkml:trace>
  <inkml:trace contextRef="#ctx0" brushRef="#br0" timeOffset="-171179.53">18890 11061 193 0,'-3'-3'332'0,"-3"1"60"0,5 1 37 0,-3 1 35 0,4 0 34 0,-4 1 35 0,4 1 39 0,-2-1 45 0,-1 1 49 0,3-2 41 0,0 1 35 0,0-1-32 0,0 0-59 0,0 0-81 0,0 2-86 0,0-2-50 0,0 3-33 0,0-1-29 0,3 2-30 0,-1 0-33 0,2 2-33 0,0-2-43 0,-3 1-44 0,3 1-37 0,1 0-32 16,-1 0-21-16,-2 0-18 0,3 1-12 0,-1 0-8 0,1-1-4 0,-1 0-4 0,1 0 1 0,-1 1 3 0,-2-1 4 0,5 2 4 0,-5-1 1 0,3-1 0 0,-1 2 0 0,-1-2 0 0,3 0 1 0,-4 0 5 0,1 0 0 0,1-1 1 0,-2 0 2 0,1 1 1 0,1-1-1 0,-2-1-1 0,1 1-5 0,-1-1-1 0,-2 1-4 0,4-3-1 0,-4 2-1 0,3-1-2 0,-1-2-1 0,-2 2-4 0,0 0-5 0,0-3-2 0,0 0-3 0,4 2-5 0,-4-2-3 0,0 0-2 0,0 0-4 0,0 0 1 0,0 0-2 0,0 0 3 0,0 0 2 0,2 0 1 0,1-2 0 0,-3 1 2 0,6-2 1 0,-3 0-1 0,3 0 4 0,-3-3 0 0,3 0-1 0,-1-2-2 0,1-1-2 0,-3-3 0 0,3 0-3 0,3 0-2 0,-4-2-5 0,-1 0-1 0,5-3-4 0,-4 2-5 0,1-1 0 0,-1-1-2 0,-1 2-2 0,1 0-1 0,1 0 0 0,-3 2 0 0,3-2-1 0,-3 3 1 0,1 0 2 0,-2 0-1 0,1 1 1 15,-1 2-1-15,2 0 0 0,-4 0 2 0,3 0-2 0,-1 1 1 16,-2 3-2-16,0-3 0 0,0 2-1 0,4 0 1 0,-4 0 0 0,2 0-2 16,-2 0-1-16,0 2-1 0,0-1-2 0,0 2 0 0,0-1-2 0,0 1-2 15,0 1 0-15,0 2-2 0,0-3-8 0,0 3-13 0,0 0-23 0,-2-3-24 16,2 3-35-16,-4 0-41 0,4-1-34 0,-5 1-35 0,5 0-49 0,-4 0-58 15,-1 0-98-15,3 0-115 0,-2 0-91 0,-1 1-80 0,1-1-79 0,1 3-80 16,-3 0-48-16,1-1-39 0,1 1 8 0,-1-1 29 0,-1 3 27 0,3 0 31 16,-3-1 49-16,4 1 58 0,-1-2 99 0,-1 1 115 0,-1-1 94 0,5 2 79 15,-4-2 88-15</inkml:trace>
  <inkml:trace contextRef="#ctx0" brushRef="#br0" timeOffset="-170845.59">19060 10914 10 0,'-3'3'272'0,"-1"1"107"0,4-1 49 0,-5 0 20 16,1 0 0-16,4 2-10 0,-2-1-16 0,-1 1-19 0,3-1-28 0,-2-1-30 15,-2 1-47-15,4 0-55 0,0-4-147 0,-3 3-190 0,3-3-147 0,-2 1-123 16,2-1-56-16,0 0-25 0,0 0-2 0,0 0 10 0,0 0 15 0,0 0 19 16,0 0 28-16,0 0 31 0,0 0 47 0,0 0 54 0</inkml:trace>
  <inkml:trace contextRef="#ctx0" brushRef="#br0" timeOffset="-161971.05">26843 1675 63 0,'0'-6'302'0,"4"0"63"0,-4 0 34 0,0-1 24 0,4 2 16 0,-3-1 21 0,-1 2 22 0,0-1 31 0,0 2 33 0,4-1 46 0,-4-1 46 16,2 4 7-16,-2-4-12 0,0 2-77 0,3 0-106 0,-3 0-52 16,4-1-26-16,-4 1-17 0,2 0-8 0,-2-2-17 0,0 2-20 0,3 0-25 15,-3 0-29-15,0 0-39 0,4 0-42 0,-4 1-34 0,0 2-31 0,0 0-19 16,0-2-13-16,0 2-9 0,0-3-5 0,0 3-5 0,0 0-4 0,0-2-2 0,0 2 1 16,0 0-5-16,0-3-2 0,0 0-5 0,0 3-2 0,0-3-2 0,0 1-2 15,0 2-3-15,-4-2-2 0,4 2-1 0,0-3-1 0,0 3-1 0,0-2 2 16,0 2 0-16,0-3-1 0,0 3-2 0,0-3 1 0,0 3-1 0,0-1 0 15,0 1-3-15,0-3-1 0,0 3-2 0,0 0 1 0,-3-3-1 0,3 3 0 16,0 0 0-16,0-2-1 0,0 1-1 0,0 1-1 0,0 0-1 16,-2-3-1-16,-2 1 1 0,4 2-1 0,0-1 4 0,0-2-1 0,-3 1-1 0,3 1 0 15,-2-1 2-15,-2 0-1 0,4 1 1 0,0 0-1 0,-1-1-1 0,-3 1-1 16,4-1 1-16,-4 1-2 0,4 1 1 0,-1-3-4 0,-3 1-1 0,2 1 0 16,2 1-1-16,-7-4-2 0,7 4-2 0,-6-1-1 0,6 0-1 0,-1-1-1 15,-3 1-2-15,0-1-2 0,3 2-2 0,-3-1 2 0,4-1-1 0,-4 2-2 16,3-1 0-16,-3 1 0 0,2 0 1 0,-1-2 1 0,3 2-1 0,-4 0-1 15,2 0-1-15,-2 0-1 0,3 0 2 0,1 0 2 0,-4 0-2 0,0 0-2 16,3 0 2-16,-3 0 0 0,0 0 2 0,3 2-2 0,-3-2 0 0,2 1-2 16,-1 1-1-16,-1-1 0 0,2 1 0 0,-3-1 0 0,1 2 0 0,0 0-1 15,-1 2 1-15,3-2 0 0,-5 1 0 0,2 2 0 0,-1 0 0 0,1 0 1 16,1-1 1-16,-1 2-1 0,1 1 1 0,-1-3 1 0,-1 3 0 0,3 0 0 16,-1-2 1-16,-1 1 1 0,3-1-1 0,-2 2-1 0,0-1 2 0,3 1-2 15,-3-1 0-15,2 1 0 0,-1 1 0 0,-1-2 1 0,4 2 1 0,-2 0-1 16,-1-1 1-16,3 1-2 0,0 0 0 0,-2-2 0 0,2 2 0 0,0-1 1 15,2-1 1-15,-2 1 1 0,0-1-2 0,3-1 1 0,-1-1 1 0,2 1 0 16,-4 0 0-16,5-2 0 0,-1-1 1 0,-3 2 1 0,3-2-1 0,2 0 2 16,-1 0 0-16,-1-1 0 0,-1 0 0 0,-1 0 2 0,5 1-1 0,-5-2 2 15,2 1 0-15,-3-1 0 0,7-1 2 0,-6 0 2 0,3 0 1 0,-1 0-1 16,-1 0-1-16,-1 0-1 0,5 0 1 0,-5 0 0 0,3-1-2 0,3-1 2 16,-6 1 0-16,3-2-1 0,-1 1-1 0,1-1 1 0,0 0-2 0,3 0-2 15,1-1 1-15,-8-1-1 0,5 1 1 0,3-1 1 0,-4 1 0 0,3-2-2 16,-3 1-2-16,0-1-7 0,1-1 1 0,1-1 4 0,-1 2 1 0,-1-2 1 15,0 3-1-15,1-3 1 0,-3 2-2 0,3-1 0 0,-3-1 0 0,3 2 1 16,-6 0-1-16,5 0 2 0,-1 0 1 0,-4 2 1 0,5-1-1 0,-5 1-1 16,4-1-1-16,-2 2-1 0,-2-1-1 0,3 1-1 0,-3-2 1 0,4 2 1 0,-4 0 1 15,2 0-1-15,-2 0 0 0,3 0 0 0,-3 0 2 0,2 2 2 16,-2-3 1-16,0 4-2 0,0-2-2 0,4 0 1 0,-4 2 1 0,0-1 0 0,0 1 1 16,0-3 1-16,0 3-3 0,0 0-1 0,0 0 1 0,0-2 1 0,0 2 0 15,0 0 0-15,0 0 1 0,0 0 1 0,0 0-1 0,0 0 4 0,0 0-1 0,0 0 4 16,0 0-1-16,0 0 2 0,0 0 3 0,0 0 2 0,0 0-2 15,0 0 0-15,0 0 0 0,0 0 1 0,0 0 1 0,0 0-4 0,0 0 1 0,0 0-2 16,0 0-2-16,0 0 1 0,0 0-4 0,0 0-1 0,0 0 0 16,0 0-1-16,0 0-2 0,0 0 0 0,0 0-2 0,0 0 1 0,0 0 1 15,0 0 1-15,0 0 1 0,0 0-1 0,0 0 2 0,0 0 0 0,0 0 0 16,0 0 0-16,0 0 0 0,0 0 2 0,0 0 1 0,0 0 1 0,0 0-2 0,0 0 0 16,0 0-2-16,0 0 1 0,0 0 1 0,0 0-1 0,0 0-1 0,0 0 0 15,0 0 0-15,0 0 0 0,0 0-1 0,0 0-2 0,0 2-2 0,0-2-2 16,0 1 1-16,0-1 3 0,-4 3 0 0,4-1 0 0,0 0 0 0,0 2 3 15,0-1 1-15,-2 0 4 0,2 1 2 0,-3 2 4 0,3-1 2 0,-2 2 2 16,2 0 3-16,-4 1 5 0,4 1 1 0,-3 0 3 0,3 1 0 0,0 0 2 16,-2 0 1-16,-2-1 1 0,4 1 0 0,-1 1 0 0,-3 0 2 0,0-1 0 15,4 2 0-15,-1 0-1 0,-3-1 1 0,2 1 2 0,-2 0-2 0,1 0-1 16,1 0 2-16,-2-2 1 0,1 2-3 0,3 0 1 0,-2-1-2 0,-2 1-1 16,3-2-4-16,-3 1 0 0,0-2-4 0,4 1-2 0,-1-1 1 0,-3 2-1 15,4-2-2-15,-2 0-2 0,-1 0-2 0,-1 0 0 0,4 0-4 0,-2 0 1 16,-2 0-2-16,4 0 0 0,-1-2-3 0,1 4 2 0,-4-2-2 0,0 0 0 15,4-2-2-15,0 2-1 0,-1-1 0 0,-3-1-1 0,4 1 0 0,-4-1 1 16,4 0-2-16,-1 0 1 0,1-1-1 0,-4-2 1 0,4 2-1 0,0 0-1 16,-2-1 0-16,-1 1 0 0,3-3 0 0,0 1 0 0,-4 2 0 0,4-3-2 15,0 0-1-15,-2 2-3 0,2-2 0 0,0 1 1 0,-4-1 1 0,4 0-2 16,0-3-11-16,0 2-18 0,0-2-25 0,0 0-30 0,0 0-34 0,0 0-37 16,0 0-34-16,0 0-35 0,0 0-81 0,0 0-107 0,0 0-114 0,0 0-117 15,0 0-137-15,0 0-147 0,4-5-58 0,-2 2-13 0,2-3 11 0,1 2 24 16,0-1 32-16,3-2 33 0,1 1 35 0,-8-2 32 0,9 1 85 0,-1-3 109 15,0 3 114-15,-2 0 117 0</inkml:trace>
  <inkml:trace contextRef="#ctx0" brushRef="#br0" timeOffset="-159585.65">27004 1867 138 0,'0'0'336'0,"-3"-1"58"0,3 1 34 0,0 0 17 0,0 0 10 0,0 0 15 0,0 0 12 0,0 0 22 0,0 0 20 0,0 0 36 0,0 0 41 0,0 0-9 15,0 0-30-15,0 0-78 0,0 0-104 0,0 0-47 0,0 0-20 16,0 0-10-16,0 0-2 0,0 0-11 0,0 0-14 0,0 0-11 0,0 0-12 16,3 1-26-16,3-1-34 0,-6 0-34 0,7 0-31 0,-5 0-19 0,3 0-16 0,-1 0-8 15,-1 2-5-15,3-2-7 0,-4 0-1 0,5 0-2 0,-2 0 4 16,1 1-7-16,-1-1-10 0,2 0-3 0,-1 0-3 0,-1 0-3 0,1 0-3 0,3 0-3 16,-4 1-3-16,4-1-1 0,0 0-4 0,-3-1-2 0,3 1-2 15,2 0-2-15,-2 0 1 0,0 0-1 0,0 0 1 0,0 0-2 0,-4-1 0 0,8 1 0 16,-8 0 0-16,4 0 0 0,-3-2-3 0,-1 2 0 0,1 0-2 0,-1 0 1 15,2-1-1-15,-5-1 1 0,5 2-1 0,-5 0-1 0,2 0-1 0,-2 0-4 16,-2 0 1-16,3 0 1 0,-3 0-2 0,4-1 1 0,-4 1-4 0,0 0 1 16,0 0-1-16,0 0-1 0,0 0 0 0,0 0-1 0,0 0-4 0,0 0 1 15,0 0-1-15,0 0-1 0,0 0-3 0,0 0-1 0,0 0-1 0,0 0 1 16,0 0-4-16,0 0-5 0,0 0-10 0,0 0-10 0,0 0-10 0,0 0-11 16,0 0-15-16,0 0-18 0,0 0-21 0,0 0-41 0,0 0-46 0,0 0-61 0,0 0-68 15,0 0-64-15,0 0-60 0,0 0-49 0,2-2-39 0,-2 2-46 16,0 0-51-16,0 0-62 0,0 0-71 0,0 0-20 0,0-4 3 0,0 4 33 0,0-6 45 15,0 1 63-15,0 5 65 0,0-6 63 0,-2 2 63 0,2 4 54 0,0-6 49 16,0 6 56-16,0-6 61 0</inkml:trace>
  <inkml:trace contextRef="#ctx0" brushRef="#br0" timeOffset="-157203.3">27142 1743 198 0,'0'-5'348'0,"-4"1"60"0,4-1 39 0,-2 1 28 16,2 0 25-16,0 0 35 0,0 3 32 0,-3-2 40 0,3 0 43 0,0 1 42 15,0-1 41-15,0 3-30 0,0-3-63 0,0 0-88 0,0 3-101 0,0-1-54 16,0 1-33-16,-4-3-25 0,4 3-24 0,0 0-29 0,0 0-29 0,0-3-36 16,0 3-41-16,0 0-38 0,0 0-37 0,0 0-23 0,0 0-14 0,0 0-11 0,0 0-8 15,0 0-4-15,0 0-3 0,0 0 0 0,0 0 0 0,0 0-1 16,0 0-2-16,0 0-3 0,0 0-5 0,0 1 2 0,0-1 0 0,0 3 5 15,0 0 4-15,0 0 6 0,0 0 7 0,0 2 8 0,0-1 6 0,0 2 6 0,0 2 6 16,0-1 8-16,0 4 8 0,0-2 7 0,-2 1 7 0,2 2 5 0,-3 0 1 16,3 2-1-16,0-3 2 0,0 2-2 0,-2 0-3 0,2 0-2 0,-4 1-1 15,4-2-6-15,-3 0-6 0,3 0-7 0,0 2-9 0,-2-4-8 0,-2 2-7 16,4 0-5-16,0-1-5 0,-2 1-7 0,2-2-8 0,0-1-7 0,-3 1-6 16,-1 0-8-16,4-2-6 0,0 2-3 0,-2-3-3 0,2 2-4 0,0-1-2 15,-3 1-9-15,3-2-14 0,0-1-24 0,0 2-22 0,0-4-32 0,-4 2-35 16,4-1-29-16,0-1-25 0,0 1-39 0,0-2-41 0,0-1-94 0,0 2-118 15,0-3-102-15,0 2-94 0,0-3-114 0,0 0-120 0,0 5-43 0,4-2-2 16,-1-1 16-16,-3-2 30 0,6 2 25 0,-1-4 25 0,-1 1 37 0,1-2 41 16,1 0 95-16,-1-1 118 0,-1 1 103 0,1-2 97 0</inkml:trace>
  <inkml:trace contextRef="#ctx0" brushRef="#br0" timeOffset="-156447.1">27632 1690 61 0,'0'-3'336'0,"-4"2"136"0,4 1 84 0,0-3 56 0,0 3 45 0,0-2 36 0,0 2 27 15,0 0 24-15,0 0 18 0,0 0 17 0,0 0 6 0,0 0 6 0,0 0-79 16,0 0-121-16,0 0-128 0,0 0-132 0,0 0-80 0,0 0-50 0,0 0-41 15,0 0-32-15,4 0-22 0,-2 3-19 0,-2-1-15 0,3 1-12 0,1 0-5 16,-2 0-2-16,1 1 1 0,-1 0 3 0,2 1 3 0,-1 0 0 0,-1 1 0 16,2 0 0-16,0 0 0 0,-4 1 0 0,0-1-3 0,0 0-2 0,0 2-1 15,0-1 0-15,0 1-1 0,-4 1-4 0,0-2-2 0,-1 4-5 0,1-2-5 16,-1 1-4-16,-4 1-3 0,2-1-4 0,-2 2-4 0,-4-1-2 0,4 1-4 16,-2-2 1-16,0 1-5 0,-2-1-2 0,3 1-2 0,-3-2-1 0,4-2 1 0,2 1-1 15,-2-1-1-15,0-2 0 0,0 1 2 0,5-2 2 0,-2 1 4 16,1-2 1-16,1 0 1 0,-1-2 2 0,1-1 2 0,4 2-1 0,0-2 1 15,0 0-2-15,0 0 0 0,0 0-3 0,0 0 2 0,0 0 1 0,0 0-5 0,0 0-5 16,0 0-4-16,0 0-5 0,0 0-2 0,0 0-2 0,0-2-1 0,4 2 0 16,1-1-1-16,3 1-1 0,-7-2 1 0,5 1-2 0,3-2 1 0,-4 1 3 15,4-1 2-15,4 0 2 0,-4 0 2 0,2 0 1 0,0-1 1 0,1 0-3 16,-1 0 0-16,-2 1-2 0,0-1-5 0,4 1-7 0,-6-2-5 0,6 2-10 16,-4-1-8-16,-2-1-10 0,2 1-10 0,0 1-10 0,-3-2-14 0,3 1-15 15,0-1-30-15,-4 0-35 0,4 1-65 0,-3-2-82 0,3 0-70 0,0 0-67 16,-4-1-49-16,4-1-37 0,-3 1-46 0,3-1-46 0,-4 1-50 0,2-2-54 15,1 0-37-15,-5-2-23 0,6 1 11 0,-3-1 28 0,-1 1 64 0,2-1 82 16,-1 1 75-16,-1-1 74 0,1 1 53 0,-1-1 47 0,2 1 51 0,2-2 58 16,-3 3 61-16</inkml:trace>
  <inkml:trace contextRef="#ctx0" brushRef="#br0" timeOffset="-156111.46">27965 1521 9 0,'0'-2'305'15,"0"2"77"-15,0 0 44 0,0 0 31 0,0 0 27 0,0 0 38 0,0 0 41 16,-4 2 51-16,4 1 57 0,-3-2 40 0,1 2 38 0,-2 0 1 0,2-1-14 15,-5 2-99-15,5 1-138 0,-5-1-66 0,2 2-40 0,-1 0-27 0,3 0-22 16,-5 1-34-16,1 3-42 0,2-2-50 0,-1 2-52 0,-3-1-39 0,6 1-34 16,-3 0-19-16,-3 3-16 0,7-1-8 0,-3-1-8 0,1 0-5 0,1 3-2 15,-3-4-5-15,6 2-2 0,0 0 1 0,0 0 2 0,0 0-1 0,4 0 0 16,-2 0 0-16,5-1-3 0,-5-1-3 0,3 1-1 0,2-2-1 0,1 0-1 16,1 1 0-16,0-2 0 0,-4-1 2 0,4 2-2 0,0-1-2 0,2-1-5 15,-2-1-1-15,0-1 2 0,0 1 0 0,0-2-1 0,0 1-2 0,0-1 0 16,-1-1-2-16,1 2 1 0,0-2-4 0,-4-2 1 0,4 2-1 0,-3-1-1 15,3-1 0-15,-4 2 2 0,-1-1-2 0,1-1-5 0,0 1 1 0,-1-1-1 16,0-1 1-16,-3 0 1 0,3 1 0 0,-4-1 0 0,4 0 0 0,-4 0 0 16,2 0-2-16,-2 0-1 0,0 0 2 0,0 0-2 0,0 0 1 0,0 0 1 15,0 0-4-15,5 0-4 0,-5 0-7 0,0-1-10 0,4 1-11 0,-4 0-13 16,3-1-16-16,-3-1-21 0,0-1-48 0,2 0-57 0,-2 2-79 0,0-2-94 16,4 0-69-16,-4-2-60 0,1 2-60 0,-1-1-63 0,0 4-77 0,0-8-90 0,0 2-32 15,0-1-11-15,-1 0 9 0,-3 0 18 0,4 3 44 0,-2-4 57 16,2 2 81-16,-3-1 94 0,-1 1 68 0,2-2 60 0,-1 1 64 0,3-1 66 15</inkml:trace>
  <inkml:trace contextRef="#ctx0" brushRef="#br0" timeOffset="-155731.46">28093 1608 208 0,'0'-5'397'0,"0"2"78"16,0 0 52-16,0 3 48 0,0 0 43 0,0 0 47 0,0 0 51 0,-3 2 36 16,-1-1 28-16,4 1 20 0,-5-1 18 0,5 2-42 0,-2 0-68 0,-2 0-111 15,0 2-130-15,-1 1-72 0,1-1-41 0,3 3-34 0,-5 2-30 0,-1 1-32 16,2 0-33-16,-1 1-23 0,-3 1-17 0,4 1-13 0,-1-1-7 0,-1 2-5 15,0-1-6-15,0 1-8 0,1-1-11 0,1 0-6 0,-1 0-10 0,-1-1-12 16,2 1-14-16,-1-1-21 0,3 1-25 0,1-3-26 0,-4 3-28 0,6 0-35 16,-7-4-37-16,7 2-28 0,-2 0-28 0,-1-1-27 0,3-2-26 0,0 1-63 15,-4-1-76-15,4-1-99 0,0-1-107 0,4 1-92 0,-4-1-82 0,0 1-82 16,0-2-82-16,3-1-22 0,-3 0 5 0,2 1 14 0,2-1 16 0,-1-3 23 16,-1 3 24-16,-2-5 63 0,0 3 74 0,0-3 99 0,6 3 110 0,-3 0 93 15,-3-3 94-15</inkml:trace>
  <inkml:trace contextRef="#ctx0" brushRef="#br0" timeOffset="-155306.85">28222 1870 28 0,'0'0'312'0,"0"0"141"0,0 0 65 0,0 0 35 0,0 0 23 0,0 1 20 0,1-1 36 0,3 0 45 0,-4 0 38 0,2 0 39 0,5 0 24 0,-5-1 19 0,3 1-60 0,3 0-99 0,-1-1-126 0,2-1-134 0,0 1-62 0,0-1-28 0,0 1-20 0,2-1-19 0,-2 2-31 0,5-1-36 0,-5-2-37 0,2 1-34 0,2 0-22 0,-2 1-17 0,1 0-8 0,-1-1-4 0,-2 1-3 0,0-1-3 0,0 1 0 0,-3-1 2 0,5 1 1 0,-4 1 0 0,2-2-2 0,-7 2 1 0,7-1-2 0,-4 1-3 0,1 0-2 0,-3 0-1 0,3 0-3 0,-1 0-7 0,-1-2-2 0,1 2 0 16,-1 0-6-16,1-1-6 0,-5 1-6 0,6 0-1 0,-6 0-5 0,3 0-3 15,-3 0-3-15,4 0-3 0,-4 0-9 0,2 0-11 0,-2 0-14 0,3-2-15 16,-3 2-15-16,0 0-16 0,0 0-25 0,0 0-30 0,2 0-69 0,-2 0-87 15,0 0-94-15,0 0-102 0,0 0-90 0,0 0-87 0,0 0-84 0,0 0-82 0,0 0-26 16,0 0-5-16,0 0 8 0,0 0 9 0,-2-4 24 0,2 4 28 16,-3-5 69-16,1 2 88 0,2 3 96 0,0 0 100 0,0 0 92 0,0 0 91 0</inkml:trace>
  <inkml:trace contextRef="#ctx0" brushRef="#br0" timeOffset="-154063.1">28743 1717 10 0,'0'-3'415'0,"-2"2"120"0,2-1 72 0,0 2 44 0,0-3 34 0,0 3 26 0,0-1 23 0,0 1 19 0,0 0 19 0,0 0 16 0,0 0 13 15,0-4-5-15,0 4-12 0,0 0-157 0,0 0-221 0,0 0-115 0,0 0-71 16,0 0-46-16,0 0-32 0,0 0-27 0,0 0-19 0,0 0-16 0,2 0-17 16,3 0-14-16,-1 2-8 0,-1 0-8 0,3-1-6 0,-1 2-3 0,0 0-2 15,3-1 1-15,-1 1-1 0,0 1 5 0,0-1 2 0,1 2 1 0,-1-2 1 16,-4 1 1-16,3-1-2 0,3 2 0 0,-5-2-2 0,1 1 1 0,-1-1 2 15,1 2 1-15,-3-2 1 0,1 0 1 0,1 1 1 0,-2-1 2 0,2 0 4 16,-1 0 4-16,-3 0 4 0,0 2 7 0,0-2 2 0,0 1 7 0,0 1 5 16,0-1 4-16,-3 2-1 0,-1-2 2 0,-2 4 1 0,3-2 2 0,-3 2 1 15,1-1-2-15,1 1-5 0,-3-1-3 0,0-1-4 0,-2 1-8 0,2 1-7 16,-1 0-2-16,1-1-6 0,-2 1-5 0,4-1-2 0,-4 1-4 0,1-2-3 16,3-1-4-16,0 2-2 0,1-3-2 0,-1 1-4 0,3-1-2 0,-2-1-2 15,0 2-2-15,3-2-2 0,-3 0-2 0,0-1-3 0,4 0-2 0,0 1-1 16,-1 0-1-16,1-1-1 0,0-2 1 0,-4 1-2 0,4-1-2 0,0 0 1 15,0 0-2-15,0 3-2 0,4 0 1 0,-4-3-1 0,0 1 2 0,1 1 3 16,-1 0 0-16,4-1 0 0,0 1-1 0,-3-2-4 0,3 1-4 0,0 1-6 16,-2-1-6-16,3-1-8 0,2 3-11 0,0-3-14 0,1 0-12 0,1 0-11 15,-2-1-13-15,2-1-11 0,0 1-6 0,2-2-8 0,-2 0-5 0,4-2-2 16,-3 1-3-16,3-2 2 0,-2-1 3 0,2 0 3 0,-3 0 6 0,5-1 9 16,-2 1 11-16,1-2 8 0,-3 0 8 0,2-2 9 0,1 2 6 0,-7 0 6 15,8-1 8-15,-6 2 5 0,0-1 7 0,0 1 5 0,0 1 7 0,-4 1 5 16,4 0 5-16,-3 0 5 0,-1 2 4 0,-1-1 3 0,1 0 6 0,-5 3 3 15,6 0 3-15,-6-1 4 0,0 2 4 0,0 1 2 0,0 0 4 0,0 0-1 16,0 0 5-16,0 0 2 0,0 0 2 0,0 0 2 0,0 0 0 0,0 0 0 16,0 1 2-16,-2 1-2 0,-2-1 0 0,4 2-2 0,-2 0 1 0,-1 2-2 15,-1-2 0-15,2 3 0 0,-1 0 0 0,-1 0 0 0,-1 0-2 0,3 1-1 16,-2-1 2-16,4 2-1 0,-3-1 1 0,3-1-4 0,0 1-1 0,0 0-1 0,0-1 1 16,3 0 0-16,-3 0 3 0,6-2 0 0,-1 2 1 0,-1-2 4 15,1 3 1-15,4-3 3 0,-3 1 0 0,3-1 3 0,0 1 3 0,3-1 7 0,-4-1 2 16,4-1 5-16,-1 0 2 0,2 0 5 0,-2 0 1 0,1-2 0 0,-1 0-1 15,2 0-1-15,1 0 1 0,-6-2 1 0,4 0 1 0,-3 1 1 0,2 0 0 16,-5-1 2-16,3-1 3 0,-4 2 7 0,4-2 0 0,-3 0 3 0,-3 1 3 16,3-1 5-16,1 0 5 0,-5 0 8 0,3 0 3 0,-1 0 2 0,-1-2-1 15,-1 3-1-15,2-3-2 0,-2 1-4 0,-2-1-5 0,0 2-8 0,3-3-6 16,-3 2-7-16,0-2-10 0,0 0-7 0,-3 0-9 0,3 0-12 0,0 0-8 16,-2-2-7-16,2 2-13 0,-4 0-11 0,2 0-24 0,-1 0-26 0,-1 0-37 15,2 0-36-15,-3 2-39 0,-2-4-39 0,1 2-32 0,3 0-26 0,-5 0-60 16,1 0-77-16,0 2-94 0,-6-3-99 0,8 3-77 0,-8 1-68 0,8 0-56 0,-4 0-53 15,-2 2-36-15,2-1-30 0,0 2 8 0,0 0 26 0,3 0 23 0,-3 2 24 16,4-1 60-16,3 1 78 0,-5-2 93 0,7 0 104 0,-6 3 84 0,6-3 74 16,-3 1 79-16</inkml:trace>
  <inkml:trace contextRef="#ctx0" brushRef="#br0" timeOffset="-148000.93">29681 1846 302 0,'0'0'486'0,"0"0"81"0,0 0 39 0,4 0 18 0,-1 0 8 16,-1 2 7-16,2-2 7 0,-4 0 22 0,0 0 28 0,0 0 24 0,0 0 25 15,0 0-44-15,0 0-71 0,2 1-142 0,-2-1-168 0,0 0-73 0,3 0-34 16,-3 0-16-16,0 0-6 0,0 0-6 0,0 0-6 0,0 2-20 0,0-2-23 0,0 0-22 16,6 0-18-16,-6 0-17 0,7 0-14 0,-7 0-8 0,2 1-6 0,3-1 0 15,-1 0 1-15,1 0 4 0,1 1 2 0,-3-1 5 0,3 0 5 0,1 2 1 16,-5 0 3-16,3-1-2 0,2 1-2 0,-1-2-1 0,-1 1-1 0,1-1-1 0,-1 2-4 15,-1-2-2-15,1 1-7 0,2-1-4 0,-5 0-4 0,2 2-5 0,1-1-6 16,-1-1-3-16,-2 0-6 0,3 2-3 0,-1-2-4 0,-4 1-2 0,5-1-5 16,-1 0-5-16,-2 1-10 0,1-1-13 0,-3 0-16 0,6 0-20 0,-6 0-17 15,3 0-15-15,1 0-8 0,-4 0-26 0,0 2-32 0,2 0-52 0,-2-2-63 16,0 0-67-16,3 0-72 0,-3 0-48 0,0 0-38 0,0 0-29 0,0 0-24 16,0 0-23-16,0 0-24 0,0 3-29 0,-3-2-29 0,1 1-35 0,-5-1-35 15,1 2 22-15,3-1 49 0,-8 0 60 0,5 2 71 0,-3-3 50 0,-2 2 43 16,2 0 42-16,-3-1 41 0,3 1 42 0,1 1 38 0,-4-1 42 0</inkml:trace>
  <inkml:trace contextRef="#ctx0" brushRef="#br0" timeOffset="-147624.65">29681 1939 190 0,'-5'3'416'0,"3"0"100"0,2-2 71 0,-4 3 47 0,1-1 38 16,3-3 32-16,0 3 26 0,0-3 23 0,0 0 20 0,0 3 15 0,0-3 12 0,0 0-36 15,0 0-62-15,3 1-129 0,-3-1-160 0,0 0-94 0,0 2-61 0,0-2-44 16,0 0-31-16,4 1-24 0,-2 0-23 0,-2 1-16 0,0 0-13 0,5-2-11 16,-5 1-8-16,4 1-7 0,-1 1-6 0,-1-2-3 0,4 1-6 0,-3 1-4 0,3-2-7 15,1 2-4-15,-5-1-6 0,3 1-4 0,-1 0-7 0,1-2-7 0,1 2-9 16,1-1-13-16,-2-1-19 0,1 2-17 0,-1-2-17 0,2 1-27 0,-1 0-30 15,-1 1-78-15,-1-3-101 0,1 1-97 0,1 1-97 0,-1-1-96 0,-1 1-98 16,-4-2-82-16,0 0-79 0,5 1-26 0,-5-1-6 0,4 3 8 0,-4-3 12 16,0 0 22-16,0 0 28 0,0 0 80 0,0 0 101 0,0 0 96 0,0 0 96 15,5 0 98-15,-5 0 99 0</inkml:trace>
  <inkml:trace contextRef="#ctx0" brushRef="#br0" timeOffset="-145841.52">30577 1552 25 0,'0'-3'288'0,"0"0"110"0,3 2 59 0,-3-1 36 0,0 2 25 0,0 0 23 16,0 0 22-16,0 0 24 0,0 0 43 0,0 0 53 0,0 0 37 0,0 0 37 16,0 0-50-16,0 0-90 0,0 0-99 0,0 0-101 0,0 0-53 0,0 0-26 15,0 2-20-15,-3-1-14 0,3 2-17 0,0 0-18 0,-2 2-37 0,-2 1-48 0,-1 1-31 16,1 2-27-16,2 1-13 0,-3 4-7 0,-2 1-2 0,1 2-1 0,-3 1 7 0,4 1 4 15,-4 1 4-15,0 2 4 0,1-1 4 0,-1 0 2 0,0 1 4 0,0 3 3 16,0-4-3-16,0 1-1 0,2-1-6 0,-2 1-5 0,0 0-3 0,0 0-7 16,0-2-9-16,0 1-9 0,0-2-12 0,1 1-11 0,1-1-7 0,0-1-10 15,0 0-8-15,0-1-8 0,3-2-8 0,-2-1-6 0,3 2-4 0,-1-3-4 16,-1 1-4-16,3-2-2 0,-2-2-4 0,1 2 1 0,1-3-7 0,-2 2-4 16,3-4-15-16,-3 2-18 0,0 0-21 0,4-1-26 0,-1-2-27 0,-3 1-27 15,4-1-24-15,-4-1-24 0,4-1-32 0,0-1-34 0,-2 2-78 0,2-3-97 16,0-2-83-16,0 2-76 0,2 0-71 0,-2-1-67 0,0-1-71 0,0 0-72 15,0 0-18-15,8-3 8 0,-3 0 14 0,0-3 16 0,1-1 32 0,1-1 33 16,0-1 79-16,2-3 96 0,0 0 87 0,4-1 83 0,-2-4 85 0,0 1 83 16</inkml:trace>
  <inkml:trace contextRef="#ctx0" brushRef="#br0" timeOffset="-145373.75">30870 1628 73 0,'5'-1'310'0,"0"0"85"0,-1-1 41 0,-2 2 24 0,5 0 24 16,-5 0 27-16,3 3 28 0,-1-2 32 0,1 1 32 0,3 0 32 0,-3 1 30 15,0-2 29-15,1 2-64 0,-2 0-106 0,1 0-82 0,-1 0-69 0,1 0-34 16,-3 0-17-16,1 0-17 0,1 0-20 0,-2 1-28 0,5 0-32 0,-7 0-27 16,2 1-29-16,2-1-25 0,-3 1-26 0,-1-1-19 0,4 1-15 0,-4-1-11 0,0 2-10 15,0-1-6-15,-4 1-3 0,4-1-4 0,-5 2-4 0,3 0-1 0,-5-1 0 16,1 2-3-16,1-1-1 0,-4 1-5 0,4 1-6 0,-8-2-3 0,6 2-5 15,-6-2-4-15,4 3-3 0,0-3-1 0,-2 1-5 0,-2-1-2 0,3-1-1 16,0 0 0-16,1 0-1 0,4 0-1 0,-4-3 2 0,4 2 0 0,-5-1 0 0,9-1-1 16,-7 0-1-16,7-2-1 0,-3 3-1 0,4-1-1 0,-2-3 1 0,2 0 1 15,0 3-2-15,0-3 1 0,0 0-1 0,0 3 2 0,2-2 2 0,2 2 1 0,-3 2 4 16,3-2 4-16,1 0 1 0,1 1 1 0,-2 2 1 0,1-1 1 0,4-1 3 16,-4 2 0-16,4 0 1 0,1 0 2 0,-1 0 5 0,-4 0-1 0,4 0 2 15,0 0 3-15,0 0 3 0,-3 0 2 0,-1 0 1 0,4 0 3 0,-4 0 6 16,1 0 3-16,1 0 3 0,-1 0 6 0,-5 0 7 0,3 0 7 0,1-1 4 15,-1 1 3-15,-2 0 5 0,1 0 5 0,-3 0 7 0,0-2 7 0,0 2 12 16,0-1 8-16,0-1 13 0,0 1 7 0,-3-1 7 0,3 1 1 0,-2-1 0 0,-2 1-1 16,-1-1-2-16,1 2-5 0,-1-1-4 0,-1 1-11 0,-3 0-10 0,4-2-14 15,-4 2-15-15,0 0-15 0,0-1-19 0,-2 1-22 0,-2 0-24 0,3 0-33 16,-1-2-35-16,-2 2-45 0,-1-3-50 0,3 2-48 0,-2-1-44 0,-1 1-58 16,5-4-61-16,-2 2-111 0,2-2-133 0,0 3-121 0,3-4-118 0,1 1-89 0,5-1-77 15,-8-1-17-15,8 1 8 0,0 0 31 0,0 0 38 0,4-2 44 0,2-1 43 16,1 0 55-16,0-1 64 0,2-1 109 0,6-1 134 0,-1 2 126 0,0-4 119 15</inkml:trace>
  <inkml:trace contextRef="#ctx0" brushRef="#br0" timeOffset="-143686.96">31450 1711 24 0,'2'0'278'0,"3"0"99"0,-5 0 52 0,0-1 31 0,4 1 35 0,1 1 39 16,-5 2 52-16,4-1 55 0,0-1 50 0,-4 2 46 0,0-2 29 0,0 3 21 0,2 0-58 16,-2-1-92-16,0 0-92 0,0 1-93 0,0 3-45 0,-2-3-25 0,2 2-30 15,0-1-35-15,-8 1-47 0,8 1-48 0,-5-1-47 0,1 2-38 0,-1 0-23 0,3 0-15 16,-5 1-9-16,2-1-6 0,-1 1-2 0,-3 0-1 0,4 0 0 0,-4 0-1 15,3-2-4-15,-3 0-4 0,0 3-3 0,0-2-3 0,0 2-4 0,2-3-5 16,-6 2-7-16,2 0-5 0,-1-1-8 0,3-1-7 0,-6 2-7 0,8 0-8 16,-9-2-5-16,5 1-4 0,0 0-3 0,2-2-6 0,-4 0-4 0,4 0-11 15,2-1-6-15,-2 0-6 0,3 0-8 0,-6-1-7 0,8-1-2 0,-3 0-4 0,3 0-4 16,-1 0-4-16,1-1-1 0,2-1-4 0,-1 1-1 0,-1-1 2 0,4-1 3 16,0 0 3-16,0 0 2 0,0 0 4 0,0 0 4 0,0 0 5 0,0 0 3 0,0 0 3 15,0 0 5-15,0 0 2 0,0 0 4 0,0 0 2 0,4-1 2 0,-1-1 0 16,-3 2 5-16,2-1 4 0,4-1 1 0,-3 1 2 0,1-1 2 0,1 1 1 15,1-1 1-15,-1 0 1 0,2 1 1 0,1-2 1 0,-1 3 1 0,0-1 2 16,2-1 2-16,-2 2 3 0,1 0 2 0,1 0 2 0,0 0 4 0,0 0 1 16,0 2 3-16,0-1 3 0,-2 1 1 0,2-1 4 0,0 0-1 0,4 3 1 0,-6-3 1 15,2 1 1-15,4 1 4 0,-6-2-1 0,2 1 1 0,0 1-1 0,4-2 2 16,-8 0 2-16,4 1-2 0,-2 1 0 0,2-1-3 0,1-2-2 0,-5 1-1 0,4 1 0 16,-4-1-3-16,4 1-1 0,-1-1-4 0,-1-1-4 0,0 2-3 0,-5-2-4 15,3 1-10-15,3-1-10 0,-3 0-12 0,-3 0-13 0,5 0-13 0,-5 0-13 16,5 0-34-16,-7 0-46 0,2 0-86 0,-2 0-109 0,0 0-86 0,0 0-78 15,4 1-83-15,-4-1-89 0,0 0-71 0,0 0-70 0,0 0-24 0,0 0-4 0,-4 2 8 16,-1-2 6-16,-1 2 35 0,-1-2 43 0,1 0 88 0,-3-2 109 0,2 2 86 0,0 0 78 16,0 0 87-16,-2 0 90 0</inkml:trace>
  <inkml:trace contextRef="#ctx0" brushRef="#br0" timeOffset="-143352.15">31367 2089 91 0,'-7'5'377'0,"0"-1"163"15,-1 1 98-15,-4-1 64 0,3 2 42 0,3-1 35 0,-3-1 22 0,7 2 21 0,-5 0 13 0,5-1 14 0,-1 1 11 0,1 1 14 0,-2-1-81 0,1 2-120 0,1-3-142 0,-2 2-150 0,1-1-85 0,-3-1-58 0,6 0-40 0,-5 1-30 0,5 0-18 0,-4 0-13 0,2 0-17 0,-1 2-13 0,1-2-14 0,2 1-11 0,0 0-14 0,-4 0-12 0,1-1-20 0,3-1-20 0,0 3-26 0,-2-2-29 0,-2 0-26 0,4 0-21 0,0 0-38 0,-2-1-42 0,2 1-89 0,0 0-109 0,-3 0-100 0,-1 0-94 0,4-2-95 0,0 2-95 0,4-2-73 0,-4-4-61 0,3 5-14 0,-3-2 8 0,2 2 13 0,-2-5 17 0,6 1 32 0,-3 2 36 0,-3-3 89 0,6 0 113 0,-1 0 98 0,2 0 92 0,1 0 98 0,-1-3 96 0</inkml:trace>
  <inkml:trace contextRef="#ctx0" brushRef="#br0" timeOffset="-142959.83">31743 1923 183 0,'0'-2'294'0,"0"2"32"15,0 0 19-15,4 0 12 0,-4 0 9 0,0 0 9 0,0 0 9 0,0 0 15 0,3 2 18 16,-3-2 25-16,0 0 21 0,0 1 19 0,0-1-32 0,0 0-54 0,0 3-7 0,0-2 14 16,0 3 16-16,0-1 10 0,0 1 6 0,0-1 0 0,-3 0 4 0,3 2 2 15,-4 1-17-15,4-2-20 0,0 4-33 0,-2-2-35 0,-1 1-50 0,3 1-49 16,-2-1-42-16,-2 0-39 0,4 3-20 0,-3-2-10 0,1 2-6 0,-2-2 0 15,4 2-4-15,-1-2-5 0,-3 3 3 0,0-2 4 0,2 0-1 0,-1 1-5 0,1 0-4 0,-2-2-5 16,1 3-5-16,1 0-8 0,-2-2-7 0,4-1-9 0,-3 2-10 0,1-2-8 16,-2 2-11-16,4-3-6 0,-1 1-6 0,1-1-6 0,0 1-4 0,-4-2-2 15,0 1-2-15,4-3-3 0,0 3-3 0,0-3-4 0,0 1-7 0,0-1-10 16,0 1-11-16,0-2-13 0,-2 0-18 0,2 1-17 0,0-3-19 0,-3 1-19 16,3 0-13-16,0-2-12 0,0 0-13 0,0 0-16 0,0 0-16 0,0 3-17 15,0-3-25-15,0 0-32 0,0 0-48 0,0 0-56 0,0 0-53 0,0 0-51 16,0 0-30-16,0-2-23 0,3 1-30 0,-1-3-32 0,2 0-23 0,0 1-21 0,-3-3-27 15,5-1-29-15,-3-1-14 0,3-1-6 0,1-1 38 0,-5-1 61 0,7 1 66 16,-4-2 65-16,1 1 50 0,3-1 40 0,-4 0 42 0,4 0 43 0,0 0 36 16,-3 1 37-16,3 3 44 0</inkml:trace>
  <inkml:trace contextRef="#ctx0" brushRef="#br0" timeOffset="-142565.21">31817 2017 87 0,'0'-4'287'0,"-3"1"51"0,3 0 27 0,0 1 13 0,0-1 13 0,0 0 12 0,0 3 11 0,0-3 12 0,0 3 16 15,0-3 21-15,0 3 25 0,0-1-4 0,0-2-12 0,0 3-50 0,0-3-65 0,0 1-12 0,0 2 5 0,0-3 9 0,0 2 6 0,3-1 3 0,-1 1-2 0,-2-1-5 0,4 1-11 0,-1-1-18 0,-1 1-19 0,4-2-33 0,-3 3-39 0,1-4-37 0,1 3-38 0,1 0-29 0,-3-1-29 0,3-1-20 0,-1 2-19 0,-1-1-11 0,1 1-8 0,-1-1-7 0,1 1-5 0,1-1-4 0,-3 0-4 0,3 1-1 0,-3 1-5 0,-1-1-2 0,4-1-5 0,-3 2-4 0,1-1-2 0,-2 1-4 0,1-2-1 0,-1 2 0 0,2 0-1 0,-1 0-2 0,-1 0 0 0,2-1 1 0,-4 1-1 0,3-2 2 0,-1 2 1 0,-2 0 0 16,4 0-2-16,-2 0 1 0,-2 0-1 0,3 0 1 0,-3 0-2 0,0 0 0 0,0 0 0 0,0 0 0 0,0 0 0 0,0 0 0 0,0 0 0 0,0 0-2 0,0 0 1 0,0 0-1 0,0 0 1 0,0 0-1 0,0 0-1 0,0 0 2 0,4 3 1 0,-4-3 1 0,2 3 2 0,-2-1 5 0,0-1 1 0,0 4 3 0,0-2 1 0,0 1 4 0,3 2 1 0,-3 0 1 0,0 0 5 0,0 3 3 0,0-1 3 0,0 1-1 0,0 0-2 0,-3 1 0 0,3 1-2 0,0-1-2 0,-2 2-4 0,2-1-1 0,-4-1-1 0,1 1-4 0,3-1-2 0,-2 1-4 0,-2 1-1 0,4-3-1 0,-2 1-2 0,2-1 0 0,-3 0 1 0,-1 2 1 0,4-4-2 0,-2 2-2 0,-1-2 1 0,-1 3-1 0,4-4 1 0,-2 0-2 0,-1 1-2 0,3-1-5 0,-2 0-5 0,2-1-6 0,-4-1-6 0,1-1-8 0,3 1-8 0,-2 0-11 0,-2-1-11 16,4 0-19-16,-2-2-22 0,2 1-47 0,0-1-59 0,-7 2-68 0,7-3-74 0,-2 1-52 0,-1 1-45 0,3 0-40 0,-2-2-37 0,-2 1-33 0,1 1-28 0,-3-2-38 0,3 0-37 0,3 0-38 0,-6-2-32 0,4 1 19 0,-5-3 47 0,2 2 65 0,-1-1 74 0,1 0 57 0,-2-3 48 0,1 2 44 0,1 0 40 15,-4 0 39-15,3 1 41 0,-3-2 46 0</inkml:trace>
  <inkml:trace contextRef="#ctx0" brushRef="#br0" timeOffset="-142258.27">31714 2194 40 0,'-5'-1'297'0,"3"-3"129"0,-2 2 74 0,1 0 49 0,3-1 39 15,-2 0 41-15,-2 2 34 0,4 1 39 0,0-3 33 0,0 3 29 0,0-2 20 16,0 2 16-16,0 0-59 0,0 0-97 0,0-3-115 0,0 3-125 0,0-3-72 0,0 3-44 15,0 0-38-15,4-1-35 0,-4 1-37 0,0-2-42 0,2 1-28 0,1-1-25 16,1 2-20-16,-2-1-15 0,3-1-18 0,3 1-17 0,-3-3-2 0,4 3 2 16,-2-2 1-16,2 0-1 0,0 0-1 0,0 2-3 0,2-2-3 0,-2 0-3 0,0 1-7 15,0-1-7-15,0 0-10 0,0 2-10 0,-1-1-17 0,1-1-20 0,0 2-70 16,0-2-94-16,-4 1-81 0,4 0-75 0,-3 1-65 0,3-2-62 0,-4 2-67 0,2-1-70 16,1 1-66-16,-5-1-64 0,3-1-21 0,-3 0-4 0,-1 1 17 0,2 1 25 15,-4 1 66-15,5-3 86 0,2 0 79 0,-7 0 71 0,6 2 67 0,-6 1 63 16,5 0 67-16,-1-3 72 0</inkml:trace>
  <inkml:trace contextRef="#ctx0" brushRef="#br0" timeOffset="-141832.21">32062 2052 181 0,'3'-3'305'0,"3"1"29"0,-3-1 17 0,3 0 13 16,-3 1 11-16,3 0 12 0,-1-1 16 0,1 1 14 0,-1 1 22 0,2-2 24 16,-1 0 18-16,3-1 14 0,0 3-60 0,-4-2-93 0,4 2-31 0,-2-1-5 15,1-1 5-15,1 2 9 0,-2-1 4 0,0 1 5 0,0-1-1 0,1 0-8 0,-1 2-12 16,0-1-12-16,2 0-20 0,-3-1-26 0,3 1-26 0,-8-1-28 0,8 2-26 0,-3-3-22 15,1 3-21-15,-1-1-19 0,-1 1-15 0,0-2-18 0,1 1-9 0,-3 1-6 16,1-2-11-16,-2 2-7 0,-2 0-9 0,0-1-4 0,0 1-5 0,0 0-1 0,0 0-3 16,0 0-4-16,0 0 1 0,3-2-2 0,-3 2 0 0,2-2-2 0,-2 2-1 0,0-1-3 15,0-2-1-15,4 2-2 0,-4-1-2 0,0 1-2 0,0-2 1 0,4 1 4 16,-4 2 1-16,1-3-4 0,-1 3-1 0,0 0-1 0,0 0-2 0,0 0 0 0,0 0 0 16,0 0-2-16,0 0 1 0,0 0-2 0,0 0-2 0,0 0 2 0,0 0-3 0,0 0-7 15,0 0 2-15,0 0 8 0,0 0 5 0,-1 3 2 0,1 2 4 0,-4-2 2 16,4 2 5-16,0 2 5 0,-4 2 4 0,4 0 4 0,-2 1 4 0,-1 1 2 0,3 0 4 15,-2 3 1-15,-2 0 1 0,1-1 4 0,3 2 1 0,-2 0-3 0,-2 0 3 16,4 0 0-16,0-2 1 0,-1 1-1 0,1 1 2 0,0-3 2 0,0 1 2 0,-4 0 2 16,4-1-1-16,0-2-2 0,-4 2-2 0,4-3-3 0,0 2 0 0,0-4-2 15,-1 1-1-15,1-1-1 0,-4 1-4 0,4-2-1 0,0-2 0 0,0 2-3 16,-2-1 0-16,2-2 3 0,0 0 2 0,-3 1 2 0,-1-1 4 0,4-2 0 0,-2 3 2 16,-2-3 1-16,1 1-2 0,1 1 0 0,-2-3-3 0,3 3 0 0,-7-2-2 0,7-1-1 15,-3 2-5-15,-1-1-4 0,-5-1-3 0,7 0-5 0,-4 0-1 0,-1 0-4 16,3 0-1-16,-4-1 1 0,4-1-1 0,3 2 2 0,-6-1 2 0,3-1-2 15,1 1 0-15,3 1-1 0,-3-2-2 0,4 1-3 0,-2-1 0 0,2 2 0 16,0-5-3-16,0 4-3 0,2-3-2 0,-2 1-2 0,4-3-4 0,-3 1-2 16,3-1-4-16,1 2-4 0,3-2 0 0,-1-2 2 0,0 2-1 0,0-2 4 0,2 1-7 15,0 1-7-15,4 0-8 0,-6-1-8 0,2 1-11 0,0-2-12 0,4 2-14 0,-7 0-13 16,3 0-14-16,-2 0-11 0,2 2-25 0,-4-3-31 0,4 2-90 0,-1 0-116 16,-3 1-100-16,4-1-92 0,-7 1-117 0,3 1-129 0,3-2-51 0,-7 2-15 0,7 0 2 15,-7 0 8-15,3 0 11 0,-4 3 12 0,0-4 23 0,0 4 31 0,0-7 90 0,0 2 116 16,2 0 105-16,-2-1 105 0</inkml:trace>
  <inkml:trace contextRef="#ctx0" brushRef="#br0" timeOffset="-141491.78">32447 2167 136 0,'0'0'160'0,"0"0"-44"0,-9-3-63 0,7 0-29 0,-5 2-13 0,1-1-7 0,4 1-1 0,-5-1-1 0,2 0-2 0,-1 1 0 0,1 0 0 0,-2-1-58 0,1 2-83 0,1 0-24 0</inkml:trace>
  <inkml:trace contextRef="#ctx0" brushRef="#br0" timeOffset="-130699.99">25834 4297 112 0,'-2'5'394'0,"-1"-1"159"0,-3-1 80 0,6-1 45 0,-3-2 26 0,3 0 20 16,0 0 17-16,0 0 17 0,0 0 16 0,0 0 18 0,0 0 9 0,0 0 10 16,3 1-91-16,-3-1-135 0,0 2-145 0,6-1-149 0,-6-1-75 0,3 0-37 15,-1 2-20-15,2-2-12 0,1-2-10 0,-1 2-8 0,1 0-6 16,-1-1-6-16,1 1 1 0,1-2 2 0,-1 1 2 0,-1 1-1 0,1-2 4 16,1 2-1-16,-3-2 1 0,3 2 4 0,1-1-1 0,-5 1-2 0,7-3-4 15,-4 3-5-15,1-3-7 0,3 2-9 0,-2-4-8 0,0 2-13 16,2-2-8-16,4 1-9 0,-2-2-10 0,1-2-5 0,-5 1-9 0,8-2-9 15,-6 0-4-15,5 0-7 0,-1-3-2 0,-2 1-2 0,-2 1-3 0,4 0-3 16,-6-1-1-16,2 1 1 0,0 1 0 0,-4 0 0 0,1 1 1 0,1 1 1 16,-5 1-1-16,5 0 1 0,-5 3 1 0,-2-2 1 0,0 2 3 0,4 2 3 15,-4 1 4-15,0 0 5 0,0 0 4 0,0 0 4 0,-4-3 3 0,4 3-1 16,0 0 0-16,0 0-1 0,0-2-2 0,0 2-2 0,0 0-2 0,-2 2-1 16,-1-2-6-16,-1 0-6 0,4 3-6 0,-2-3-6 0,-2 1-7 0,1 2-7 15,1 0-4-15,-2 2 0 0,-1-1-5 0,1 1 1 0,-1 1-5 16,3 0-2-16,-1 1-6 0,-1-1-5 0,2 0-3 0,-1 0-2 0,3 0 1 15,0-1-1-15,0-1 0 0,0 1 1 0,0-1-1 0,3-2 0 0,-3 1 1 16,2 0-1-16,-2-2 3 0,4 1 6 0,-1 1 3 0,-1-2 7 0,2-1 5 16,-3 1 3-16,3-1 5 0,1 0 1 0,1-1-2 0,-3 1 2 15,3-1-5-15,1-2-1 0,0 0-1 0,2 0-1 0,0-2-1 0,1-1-1 16,0-1-4-16,-1-1-2 0,6-1-4 0,-6 0-4 0,5-1-6 0,-1-1-5 16,-2-1-3-16,3-1-2 0,-1 1-1 0,-2-2 1 0,0 2 2 0,5-3-3 15,-9 1 1-15,2 3 1 0,4-3 3 0,-6-1 2 0,2 3 3 0,0-1 4 16,-3-1 4-16,3 2 5 0,-4-1 3 0,4 2 6 0,-2-1 3 0,-5 0 3 15,4 0 3-15,-3 2 2 0,3-1 2 0,-3 2 2 0,-1 0 2 0,-2 2 1 16,4-1 0-16,-4 2-2 0,3 2 2 0,-3-1 5 0,0 0 5 0,0 3 7 16,0 0 2-16,0-1 7 0,0 3 2 0,-3-3 5 0,3 3 3 0,0 0 2 15,0-1 4-15,0 1 2 0,0 0 2 0,0 0 1 0,0 0 0 0,0 0-4 16,0 0-4-16,0 0-7 0,0 0-5 0,0 0-6 0,0 0-4 16,0 0-7-16,0 0-4 0,0 0-3 0,0 0-4 0,0 1-4 0,-4 1-1 15,4-1-1-15,0 2-2 0,-2 0-2 0,-1 2 1 0,3 1 1 16,0 0 0-16,-2 3 0 0,-2 0 1 0,4 1-1 0,-3 1 2 0,3 2-1 15,-2-1 2-15,-2 3 2 0,4 0-1 0,0 0 2 0,0 2 0 0,0 1 2 16,0 0-2-16,0 0-2 0,0 3 2 0,0 0 2 0,0-2 4 0,0 5 4 16,0-1 4-16,0-1 2 0,0 2 2 0,0 0 3 0,0 2 3 0,-2-2 2 15,2 0 3-15,0-2 1 0,0 1 1 0,0 1 1 0,-3-2 3 0,3 1-1 16,0-1-1-16,-4-1-4 0,4 0 1 0,0-1-1 0,0 1-2 0,0 0-4 16,-2-2 5-16,2 1 5 0,0-1 5 0,-3 1 0 0,3-2 4 0,0 0 0 15,-4-2 5-15,4 1 1 0,-2-1 6 0,-1-1 1 0,3 0 2 0,-6 0 4 16,3 2 4-16,-3-2 6 0,4 0-3 0,-5-1-6 0,2 2 0 0,1-1 0 15,-3 0 1-15,0 0 2 0,-1-1 0 0,-1 2 1 0,0-1 2 0,-3 0-1 16,1 0 1-16,2 1-1 0,-2-1 1 0,-3 0-2 0,-1 0 4 16,1 0 3-16,-3 0-1 0,1 0-1 0,-2 0-2 0,0-1-4 0,-2 1-1 15,2-3-3-15,-2 0-8 0,-4 0-9 0,5-2-2 0,0 1-42 0,0-2 0 16,0-2 0-16,0 1 0 0,1-2 0 0,-2 0 0 0,2-2 0 16,1 1 0-16,-1-4 0 0,4 1 0 0,-1-2 0 0,-3 0-43 0,4-2-56 15,-1 1-27-15,4-4-35 0,-1 2-35 0,-3-3-38 0,6 2-35 0,-2-4-29 16,-1 0-26-16,4 0-18 0,-1-3-18 0,4 1-17 0,-4-2-53 0,5-1-71 15,-1 0-70-15,1 0-71 0,4-2-68 0,0-1-63 0,7 2-60 0,-7-3-60 16,6 1-7-16,-1 1 13 0,1-2 18 0,3 2 20 0,2 0 24 0,-2-1 29 16,3 2 70-16,-1-1 86 0,2 0 94 0,-2 2 94 0,3 1 94 0,1-1 93 15</inkml:trace>
  <inkml:trace contextRef="#ctx0" brushRef="#br0" timeOffset="-130356.7">26686 4408 24 0,'0'0'365'0,"0"0"229"0,0 0 102 0,0 0 46 0,0 0 21 0,0 0 11 0,0 0 4 0,0 0 5 0,0 0 12 0,4 0 11 0,-1 0 10 0,-1 0 12 0,3 0-63 0,-1 0-99 0,0 0-181 0,1 2-220 0,1-2-95 0,-1 0-43 0,2 0-13 0,-5 0-3 15,7 0 5-15,-3 0 4 0,3 0 1 0,0 0 1 0,1 0-1 0,-1 0 2 0,1 0 6 0,4 0 9 0,-1 0 8 0,1 0 13 0,-3 0 5 0,3 1 3 0,1-1 1 0,-1 0 1 0,1 0-5 0,-1 2-6 0,4-2-8 0,-3 0-5 0,-1 0-8 0,1 0-10 0,-1 0-13 0,1 1-13 0,-1-1-13 0,-1 0-16 0,-2 0-10 0,1 0-9 0,-1 0-7 0,-2 0-6 0,0 0-5 0,0 0-5 0,0-1-7 0,-3 1-2 0,-1 0-9 0,1 0-9 0,-1 0-24 0,2 0-29 0,-5 0-40 0,4 0-46 0,-6 0-40 0,0 0-38 0,0 0-36 0,0 0-38 0,0 0-74 0,0 0-95 0,0 0-104 0,0 0-105 0,0 0-88 0,0 0-81 0,0 0-67 0,-6 0-61 16,1-2-1-16,-1 2 25 0,1 0 32 0,-2 2 33 0,-1-1 34 0,-1 1 35 15,2 0 76-15,-4 2 96 0,2-1 103 0,0 1 105 0,2-1 95 0,-6 3 84 16</inkml:trace>
  <inkml:trace contextRef="#ctx0" brushRef="#br0" timeOffset="-130080.16">26856 4539 326 0,'-5'6'565'0,"-3"-1"108"0,3 2 51 0,3-3 30 16,-1-1 16-16,-1 1 15 0,4 0 15 0,0-1 13 0,0-3 13 0,0 1 18 15,0 2 17-15,0-1-44 0,4-1-72 0,-1 1-161 0,-1-1-199 0,-2 0-82 16,5 1-28-16,-1 1-8 0,1-1 3 0,1-1-1 0,3 1-1 15,-2 1-4-15,0-2-3 0,2 1-5 0,4 1-8 0,-6-2-8 0,6 2-12 0,-2-1-16 16,-2-1-18-16,4 1-20 0,-4 1-17 0,1-3-16 0,1 1-18 16,-2 2-12-16,0-3-10 0,4 2-10 0,-6-1-13 0,2 0-9 0,0 1-11 15,0 0-9-15,-3-2-11 0,3 0-3 0,-4 1-8 0,4-1-6 0,-3 2-4 16,-1-2-6-16,4 0-3 0,-2 1-5 0,-5-1-6 0,4 0-16 0,-3 2-24 16,3-2-28-16,-1 0-34 0,-5 0-45 0,0 0-51 0,4 0-50 0,-4 0-49 15,0 0-75-15,0 0-88 0,0 0-131 0,-4 0-151 0,4 0-148 0,-2-3-144 16,-3 1-53-16,-2 1-11 0,1-1 15 0,1 2 26 0,-4-2 42 0,0 2 53 15,-2 2 45-15,-2 0 49 0,-1-2 75 0,3 1 88 0,-2-1 131 0,-1 2 153 16</inkml:trace>
  <inkml:trace contextRef="#ctx0" brushRef="#br0" timeOffset="-126793.17">28086 3893 7 0,'-2'-4'269'0,"2"3"106"0,-3-4 57 0,3 2 37 0,0 3 34 0,3-1 36 0,-1-1 44 16,-2 0 47-16,0 1 44 0,0 1 35 0,7-1 24 0,-7-1 18 0,2 2-57 16,2-1-87-16,-3 1-95 0,-1-3-99 0,4 3-51 0,0-2-30 15,-4 2-29-15,1 0-29 0,5 0-42 0,-2 0-43 0,-1 0-38 0,3 0-34 16,-3 0-21-16,4 2-15 0,-3-1-11 0,1 1-7 0,5-1-7 0,-5 1-5 16,2-1-3-16,0 0-3 0,1 3-3 0,-1-3-5 0,-4 2-2 0,7 0-4 15,-5-1 1-15,0 1-2 0,3-1-3 0,-3 2-3 0,0-1 0 0,1 0-2 16,-2 1-1-16,-3-1 0 0,7 0-1 0,-7 2-1 0,3-1 1 0,-2 1 2 15,1-1 2-15,-3 1 0 0,0 1 0 0,0 0 0 0,0 1 0 0,0 1 2 16,-3-1 1-16,1 2 0 0,-3-1-2 0,1 1-1 0,-1 1-1 0,-1-1-2 16,-1 0-2-16,0 2-2 0,-1-3-2 0,-1 2-3 0,4 0-5 0,-4-1-1 15,2 0 0-15,-2 0 0 0,0-1 0 0,0 1-1 0,-1-2-1 0,1-1-1 16,2 2 0-16,0-2 0 0,-2 0 2 0,-2 0-1 0,6-2 2 0,-4 2 2 16,0-1 5-16,3-2 8 0,-3 1 3 0,4-1 3 0,-4 0 3 0,5 0 5 15,-1-1 5-15,-1-1 10 0,1 1 7 0,-3 1 5 0,7-3 5 0,-3 1 2 16,2 1 3-16,2-2 0 0,0 0-6 0,0 0-5 0,0 0-4 15,0 0-5-15,0 0-4 0,0 0-7 0,0 0-8 0,0 0-10 0,0 0-10 16,0 0-7-16,0 0-7 0,0 0-5 0,0 0-3 0,2 0-3 0,3 0 1 16,-1-2 2-16,2 2 2 0,1 0 2 0,-2 0 4 0,4 0 5 15,-2 0 5-15,2 0 6 0,1 0 8 0,2-1 4 0,-1 1 6 0,0 0 7 16,2 0 6-16,-3 0 5 0,3 0 3 0,-2 0 3 0,2-2 3 0,-3 1 5 16,-1 1 0-16,2 0 1 0,-2 0 2 0,0 0 10 0,4-2 0 0,-6 2-1 15,2 0-3-15,0 0-8 0,0-1-2 0,-3 1-3 0,3 0-5 0,-4 0-6 16,1 0-3-16,-3 0-6 0,3 0-4 0,-3 0-2 0,1-2-8 0,-4 2-12 15,2 0-13-15,-2 0-16 0,0 0-26 0,0 0-30 0,0 0-36 0,5-2-43 16,-5 2-33-16,0 0-34 0,0-1-70 0,0 0-87 0,4-2-115 0,0 0-129 16,-3 0-120-16,3-2-116 0,-2-1-78 0,1-3-61 0,3 0-6 0,-1 0 13 15,-1 0 31-15,1 0 37 0,3 0 34 0,-8-1 31 0,1 1 71 0,3 0 88 16,-4 0 115-16,0 1 128 0,0-1 120 0,0 2 118 0</inkml:trace>
  <inkml:trace contextRef="#ctx0" brushRef="#br0" timeOffset="-126330.84">28507 3768 13 0,'0'-2'331'0,"0"2"190"0,0 0 91 0,0 0 51 0,0 0 27 0,0 0 18 0,0 0 20 0,0 0 20 0,2 2 19 0,-2-2 16 0,0 0 11 0,6 1 9 0,-6 1-64 0,7-2-96 0,-5 1-157 0,3 1-182 0,2-1-89 0,2-1-45 0,-1 2-26 0,1-1-13 0,-4-1-18 0,8 3-20 0,-2-3-15 0,-2 1-14 0,3 1-8 0,-1 0-8 0,2-1-9 0,1 1-14 0,-3-1 1 0,0 1 4 0,5-1 1 0,-8 1 1 0,6-1-1 0,-5 1 1 0,4-1-1 0,-2-1-1 0,-2 1-1 0,1 1-5 0,-2-2 0 0,1 2-2 0,-2-1 8 0,0-1 8 0,-1 2-1 0,-1-2-7 0,0 1-3 0,-1-1-3 0,1 2-1 0,-5-2-1 0,6 0 2 0,-6 1 3 0,0-1 2 0,7 2-1 0,-7-2 2 0,0 0 0 0,2 1 0 0,-2-1 0 0,4 2 0 0,-4-2 3 0,1 1 6 0,-1-1 11 0,0 3 4 0,4-1 3 0,-4-1 2 0,4 1 4 0,-4 1 9 0,1 0 10 0,-1-2 9 0,0 2 12 0,4 2 10 0,-4-2 7 0,0 1 7 0,2 1 6 0,-2 0 0 0,0 2-2 0,0 0 1 0,0 1 4 0,0-1 0 0,-2 0 4 0,-2 3-4 0,4-1-2 16,-1 0-6-16,-3 1-4 0,0 1-4 0,-1 1-4 0,3 0-4 0,-5 1-4 0,1 1-8 0,1-2-6 0,0 3-5 0,-3-2-1 0,3 1-7 0,-4-1-6 0,4-1-5 0,-5 0-9 0,5 0-6 15,-4 0-7-15,4 0-6 0,-4 0-7 0,7-1-5 0,-7-1-4 0,1 1-4 16,3-1 1-16,-4 1-6 0,4-3-5 0,3 2-5 0,-5-3-1 16,1 2-11-16,4-1-9 0,-5-1-17 0,2-2-20 0,1 1-26 0,2-1-28 0,-1 0-34 15,1 0-41-15,-2-2-46 0,4 1-50 0,-3-3-36 0,3 1-35 16,0-2-59-16,0 0-67 0,0 0-86 0,0 0-95 0,0 0-66 0,0 0-51 15,0 0-48-15,0-2-52 0,3 1-38 0,3-2-31 0,-1-1 11 0,2-1 34 16,2-1 31-16,-1 2 31 0,1-4 55 0,0 1 70 0,1-2 94 0,-1 1 104 16,1 1 82-16,2-2 72 0,-5 1 73 0,6-1 78 0</inkml:trace>
  <inkml:trace contextRef="#ctx0" brushRef="#br0" timeOffset="-125962.95">29005 3970 13 0,'0'0'297'0,"0"0"135"0,-2 0 86 0,2 0 61 15,0 0 55-15,-4 2 53 0,4 1 39 0,-3 0 35 0,1 0 25 0,-2 1 22 16,-1 2 13-16,1-1 10 0,2 1-58 0,-3 1-95 0,1-1-119 0,-1 2-131 16,0 1-74-16,-3-2-58 0,3 4-50 0,-1-2-49 0,1 0-37 0,-2 1-32 15,1 1-25-15,5-2-19 0,-7 1-15 0,7 0-13 0,-3 1-8 0,0-2-8 16,4 2-7-16,0-3-9 0,0 3-4 0,0-2-5 0,0-1-9 16,4 0-12-16,1 0 1 0,3 0 8 0,-3-2 0 0,4 0 0 0,-2 0 2 15,2-1 1-15,0 0 0 0,4 0 1 0,-6-2 1 0,6-2 2 0,-4 1 1 16,2-1-1-16,2-1 10 0,-6 0 10 0,2-3 0 0,0 3-6 15,0-1 3-15,0-2 4 0,-4 0 7 0,6-2 2 0,-4 2 10 0,2-1 6 0,-3-1 11 16,3 1 10-16,-7-3 13 0,3 2 11 0,2-1 11 0,-1-1 12 16,-1 2 6-16,-1-3 6 0,-2 2 5 0,1 0 2 0,1-1 3 0,-4-1 3 15,0 2 0-15,2-1-5 0,-2-1-4 0,0 1-9 0,0-1-10 0,-2 1-9 16,2 1-14-16,0-2-10 0,-4 1-12 0,1-1-8 0,1 1-11 0,-2-1-8 16,1 2-19-16,-3 0-19 0,4 0-28 0,-5 0-30 0,2 0-35 0,3 2-42 15,-5-1-42-15,-1 1-46 0,1-1-34 0,-2-1-33 0,2 3-52 0,0-1-66 16,-1-1-98-16,-4 2-118 0,6 2-93 0,-3-1-90 0,4 1-84 0,0 1-84 15,-3 0-17-15,3 1 15 0,3 1 29 0,2-2 36 0,-7 3 33 0,7-3 28 16,0 4 56-16,0-4 61 0,0 4 102 0,7 0 117 0,-5 0 105 0,3-2 100 16</inkml:trace>
  <inkml:trace contextRef="#ctx0" brushRef="#br0" timeOffset="-125344.35">29817 3844 7 0,'2'-3'248'0,"1"0"76"0,-1 0 41 0,2 2 19 0,-4-1 16 0,0 2 14 0,5 0 16 0,-5 0 21 0,0 0 28 0,6 0 32 0,-6 0 42 0,0-1 43 0,0 1-21 0,0 0-55 0,0 0-53 0,3-2-52 0,-3 2-24 0,0 0-13 0,0 0-6 0,0 0-8 0,0 0-9 0,0 0-14 16,0 0-24-16,0 0-26 0,0 0-35 0,0 0-39 0,-3 2-37 0,3-2-42 0,0 0-26 0,0 1-16 0,-2-1-11 0,-2 2-5 0,4-1-4 0,-5 2-2 0,5 0-1 0,-4-1-2 0,-1 2 1 0,3-1 1 0,-5 3 2 0,1-1 0 0,1 1 2 0,-4 0 1 0,3 0 3 0,-3 1 1 0,4 0 4 0,-4 0-1 0,0 0 4 0,-2 1 1 0,2-1 0 0,-4 1 1 0,2 1-2 0,-1-2 0 0,1 4-4 0,-4-2-1 0,1 1-1 0,-1 1 3 0,-3-1-1 0,4 2 0 0,-4 0 0 0,-2 0 0 0,2 0-3 0,2 0-5 0,-6 2-2 0,6-1-1 0,-4 1-6 0,-2-2-2 0,2 1-3 0,0 2 0 0,-2-3-4 0,3 3 0 0,-5-1-6 0,8-1-7 0,-11 1-3 0,7 1-3 0,-4-2 0 0,1 2 0 0,-1-1 0 0,-1 1 3 0,1 0-2 0,-3-1 1 0,2 3-2 0,-2-2-3 15,1 2-4-15,-4-1-1 0,4 1 1 0,-1 1 1 0,-2-2 2 0,0 4 2 0,0-2 2 0,4 1 0 16,-7 2 1-16,3-1 1 0,0 2-1 0,-2-1 1 0,0 0 2 0,2 2 2 16,-3-2-1-16,-1 1 2 0,8 1 0 0,-6-2-3 0,0 1-5 0,4-1-2 15,-2 2-4-15,0-1-2 0,0 1 1 0,2-1 4 0,-2 2 2 0,0-1 0 16,0 2 0-16,0-1-1 0,1 2-1 0,-1-1-1 0,1 0 2 0,3 3 0 15,-6-3 4-15,6 1 2 0,-2 1 3 0,3-2 1 0,-1 1-2 16,2-2-7-16,-1 1-1 0,1-2-1 0,-1 1-2 0,4 0 1 0,-3-2-1 0,3 1-1 16,0-1-2-16,-2 1-2 0,2-2-4 0,0 0-22 0,-1-1-3 0,1 2 0 15,2-3 0-15,-2-1 0 0,2 0 0 0,3 0 0 0,-1-1-9 0,-2-1-28 16,3-1-11-16,5 0-13 0,-5-1-15 0,-1-1-19 0,5 1-22 0,2-2-25 16,-2-2-32-16,-2 1-35 0,4-1-33 0,4-2-35 0,-4-2-28 0,3 0-22 15,-3-2-48-15,8 1-59 0,-3-4-87 0,0 2-97 0,4-3-70 16,0 0-54-16,4-1-57 0,0-2-59 0,-3-2-38 0,8-1-31 0,0-1 9 15,1-1 24-15,0-2 26 0,5-1 27 0,-2-1 55 0,1 0 69 16,0-1 97-16,1-2 107 0,-1 0 85 0,1 0 72 0,3 3 80 0</inkml:trace>
  <inkml:trace contextRef="#ctx0" brushRef="#br0" timeOffset="-124808.49">29102 4704 147 0,'0'-2'516'0,"0"2"125"0,0-4 70 0,0 4 36 0,0-2 23 0,0 2 17 0,0 0 10 0,0 0 10 0,0 0 12 0,0 0 11 0,0 0 10 0,0 0-18 16,0 0-35-16,0 2-171 0,0-2-236 0,-3 1-107 0,-1 4-51 15,4-2-19-15,-5 1-7 0,5 2 2 0,-4 0 6 0,-1 3 5 0,-1 2 4 16,3 2 4-16,-3 1 3 0,4 2 1 0,-5 2-1 0,2 2-3 0,-4 1-8 16,3 0-4-16,3 3-7 0,-3 0-7 0,5 0-8 0,-7-1-12 0,3 2-10 15,3 0-11-15,-5-1-15 0,5 0-12 0,-2-1-14 0,1 1-11 0,1-3-12 16,-2 1-10-16,-1-1-9 0,5-1-13 0,-4-2-9 0,2-1-10 0,-1 0-7 16,1 0-6-16,2-2-7 0,-4-2-7 0,1 0-11 0,3-2-16 0,-2 0-15 15,2-2-20-15,-4 0-23 0,4-3-27 0,0 0-32 0,0 0-37 0,0-2-42 16,-1 1-38-16,1-4-41 0,0-1-30 0,0 0-28 0,0 0-44 0,0 0-51 15,0 0-77-15,0-3-92 0,1-1-60 0,3-3-50 0,-2 2-41 0,5-3-38 16,-2-1-42-16,1-1-42 0,-1-1 0 0,4-2 20 0,0-1 21 0,0-1 25 16,1 0 49-16,-3 0 54 0,2-1 93 0,0-1 105 0,3 1 82 0,-4-1 69 15,1-1 71-15,0 2 69 0</inkml:trace>
  <inkml:trace contextRef="#ctx0" brushRef="#br0" timeOffset="-124342.58">29361 4793 64 0,'6'-4'331'0,"-1"0"82"0,4 2 54 0,-2-1 47 16,0 0 46-16,1 1 48 0,-1 1 54 0,2 0 38 0,-2-1 35 16,0 1 22-16,3 1 20 0,-1-2-21 0,0 1-36 0,0-1-106 0,1 1-138 15,-4 1-76-15,3 0-50 0,0 0-43 0,0 0-42 0,-4 0-49 0,5 1-48 16,-5 1-39-16,0-2-35 0,-1 1-19 0,1 1-13 0,1-1-7 0,-6 1-4 16,3-1-1-16,1 2-4 0,-2-1 1 0,-2-1-2 0,0-1 0 0,0 5 0 15,-2-2 0-15,-2 1 0 0,1 1 0 0,-3-1-2 0,1 2-2 0,1 2-4 16,-3-2-4-16,0 1-3 0,-2 1-4 0,-2 1-5 0,2 0-3 0,-2-2-3 15,-2 2-2-15,4 0-1 0,-1-2-1 0,1 1-5 0,-1-2-2 0,3 2 2 16,-2-1 0-16,0-1 2 0,4-2 1 0,-4 3-2 0,3-3 2 0,3-1 0 16,-3 1-1-16,3 0-2 0,-1-3-3 0,4 1-3 0,-2 1 1 0,2-2 1 15,0-1 1-15,0 3-2 0,2 0 1 0,-2-2-2 0,4 3-2 0,-1-1 1 16,3 0-1-16,-3 1 1 0,3-1 1 0,3 2 3 0,-4-1 0 0,1 1 1 16,6-1 4-16,-6 0 2 0,3 0 5 0,-2 2 3 0,2-3 5 0,0 1 2 15,0-1 7-15,0 2 8 0,0-2 14 0,-2 1 15 0,1 0 12 16,-1 1 7-16,0 0 9 0,-1 1 13 0,-1-2 8 0,0 1 12 0,-1 1 7 15,1 0 7-15,-1 0 6 0,-2 0 5 0,-2-2 5 0,3 2 2 0,-3 0-3 0,-3 0-7 16,3 2-3-16,-2-2 1 0,-2 1-5 0,3 1-3 0,-7 1-6 0,3 0-6 16,3 0-7-16,-11 0-7 0,8 0-8 0,-4 1-7 0,0-1-10 15,0 2-12-15,2-2-7 0,-6 0-11 0,2 1-9 0,-1-1-12 16,1 0-20-16,-2-1-23 0,4 1-32 0,-6-2-31 0,5-1-46 0,-3 2-49 16,-1-3-52-16,3 2-54 0,-4-3-49 0,1-1-45 0,-1 0-110 0,1 0-138 15,-1 0-127-15,1-1-120 0,-1-1-102 0,-1-1-89 0,2 0-23 0,-1 0 3 16,1 0 31-16,-1 0 42 0,4-1 46 0,-1-1 51 0,3-1 47 0,-2 0 47 15,0 0 108-15,4 0 137 0,-1 0 130 0,1-1 124 0</inkml:trace>
  <inkml:trace contextRef="#ctx0" brushRef="#br0" timeOffset="-123528.75">27276 6427 10 0,'-6'3'515'0,"3"-1"140"0,-3-2 66 0,3 1 31 0,-3 1 17 0,4-2 6 0,2 0 6 0,0 0 5 0,0 0 6 0,0 0 7 16,-3 1 5-16,3-1 0 0,0 0-6 0,0 0-198 0,0 0-287 0,0 0-130 16,3 2-57-16,-1-1-26 0,2 1-7 0,1-1-1 0,1 1-2 15,3 1 3-15,-4-2 4 0,8 1 4 0,-2-1 1 0,3 2 4 0,1-1 5 16,-1-1 0-16,4 1-3 0,-3-1-3 0,4 2-4 0,-4-3-2 0,3 2-6 16,0-1 0-16,-2-1-3 0,1 2-7 0,-3-2-11 0,1 0-10 0,-1 1-7 15,-3 1-8-15,2-2-8 0,-6 0-6 0,5 1-6 0,-6-1-6 0,3 0-4 16,-4 2-5-16,1-2-8 0,-3 0-14 0,3 0-20 0,-3 0-23 0,1 0-24 15,-4 0-20-15,0 0-21 0,0 0-26 0,0 0-26 0,0 0-52 0,0 0-61 16,0 0-82-16,0 0-88 0,0 0-74 0,0 0-64 0,0 0-49 0,0 0-43 16,-4 1-47-16,1 1-46 0,3-2-28 0,-6 1-12 0,1 2 9 0,0-1 17 15,-3 1 49-15,1 0 61 0,0 0 81 0,-2 1 91 0,2-1 72 0,-2 2 69 16,-1-1 60-16,1 1 62 0</inkml:trace>
  <inkml:trace contextRef="#ctx0" brushRef="#br0" timeOffset="-123165.02">27384 6613 16 0,'-9'8'303'0,"0"-1"141"0,4 1 77 0,-4-1 50 0,5-1 46 0,2 0 47 0,-1 0 38 15,3-2 33-15,0 0 27 0,3 0 21 0,-3-1 17 0,2 2 15 0,2-2-55 16,-1 1-93-16,3-1-113 0,-1 2-121 0,1-1-65 0,-1 0-35 0,4 1-29 16,0-2-28-16,0 0-19 0,0 0-13 0,2 0-7 0,-2 2-4 0,4-2-3 15,-2 0-1-15,3 0-5 0,-1 0-1 0,-2-2-10 0,-1 2-11 16,3 0-9-16,-2-1-11 0,2-1-16 0,-3 1-17 0,3-1-18 0,-2 1-22 16,-2-1-17-16,2-1-18 0,-2 2-25 0,0-2-28 0,4 0-42 0,-8 1-46 15,0-1-51-15,4 0-54 0,-3 0-44 0,-3 0-38 0,3 0-72 0,-2 0-87 0,-3-1-109 16,3 1-117-16,-2-2-122 0,-2 2-120 0,0 0-75 0,0-3-54 15,7 0 1-15,-7 3 20 0,0 0 40 0,0 0 45 0,-7-6 37 0,7 3 35 16,-6 0 71-16,5 0 86 0,-7 2 108 0,-1 1 120 0,4 0 119 0</inkml:trace>
  <inkml:trace contextRef="#ctx0" brushRef="#br0" timeOffset="-117481.33">22779 5854 144 0,'-7'3'330'0,"1"0"53"16,6-2 26-16,-3 1 10 0,3-2 5 0,0 0 9 0,3 2 14 0,1-1 23 0,2-1 32 15,-1 2 42-15,0-1 49 0,4 1 0 0,4-2-16 0,2 3-72 0,-1-3-92 16,6 0-41-16,0 1-16 0,7-1-6 0,-2-1-1 0,8 1-10 15,1-3-11-15,2 1-21 0,2 1-30 0,2-1-39 0,2-1-49 16,-2 0-47-16,1 2-46 0,3-1-33 0,-6 1-23 0,3-1-10 0,-3 2-6 16,0 0-3-16,-4 0-1 0,1 0-2 0,-3 2 1 0,5-1 1 0,-8 1-1 15,1-1 1-15,-1 0-1 0,-2 3 1 0,0-3-1 0,-1 1 0 0,1-1-1 16,-5 1-4-16,1 1-8 0,-1-3 6 0,-2 1 9 0,-2 1-6 0,-2-1-12 16,-1-1-23-16,-1 1-23 0,-1 1-47 0,-2-2-49 0,-4 0-67 0,-2 2-69 15,1-2-67-15,-6 0-65 0,0 0-63 0,0 0-63 0,-4 3-93 0,-1-2-108 16,-4 2-39-16,0 0-9 0,-2 0 11 0,0 0 20 0,-4 2 40 0,-3-1 49 15,0 2 66-15,-2-2 70 0,0 1 66 0,-1 1 63 0,-3-1 69 0,1-1 69 16</inkml:trace>
  <inkml:trace contextRef="#ctx0" brushRef="#br0" timeOffset="-117139.9">23105 5938 228 0,'-9'2'424'0,"0"1"84"0,-2 0 50 0,2 0 38 0,7 0 32 16,-7 1 29-16,2-1 28 0,1-1 24 0,1 1 19 0,1-2 13 0,-1 2 11 16,3 0-45-16,-2 0-71 0,1 0-121 0,3 2-148 0,0 1-77 0,0 1-41 15,0 2-32-15,3 2-28 0,-3 2-26 0,0 1-27 0,4 2-19 0,-2 4-15 16,1-1-11-16,-1 4-8 0,-2-1-7 0,4 2-4 0,-4 2-6 0,0-1-6 16,0 1-6-16,0 1-6 0,-4-2 0 0,4 1 0 0,-5-1 0 0,3 1 2 15,-5-1 1-15,1-1 0 0,4 0 0 0,-7-1 0 0,2 1-3 0,0-2-5 16,0-1-2-16,-4 0-5 0,5-1 0 0,-1-2 1 0,0-1-4 0,0 0-6 15,1-2-6-15,1-1-6 0,1-4-7 0,-1 1-10 0,3-1-10 16,-5-2-12-16,5-1-15 0,-2-1-15 0,4-1-30 0,-3-2-36 0,3 1-84 16,-2-3-108-16,2-1-91 0,0 0-83 0,0 0-89 0,0 0-95 0,0 0-77 15,0 0-70-15,2-2-26 0,1-3-6 0,3-1 6 0,1 0 11 16,-5-3 28-16,3 0 34 0,3-1 84 0,-3-2 107 0,0 0 90 0,1 0 86 16,-1 0 90-16,-1 0 99 0</inkml:trace>
  <inkml:trace contextRef="#ctx0" brushRef="#br0" timeOffset="-115936.95">23286 6183 202 0,'0'-2'347'0,"-4"2"60"0,4-2 33 0,0 2 26 0,0 0 21 15,0 0 20-15,0 0 18 0,0 0 19 0,0 0 24 0,0 0 16 0,0 0 14 16,0 0-38-16,0 0-64 0,0 0-86 0,0 0-96 0,4 0-40 16,-1 0-14-16,-1 0-13 0,5 0-13 0,-5 0-11 0,2 0-13 0,1 0-13 15,1 0-12-15,-1 2-13 0,2-2-11 0,2 2-11 0,-7-1-9 0,7 1-12 16,-3 1-10-16,-1-2-15 0,4 2-14 0,-4 0-11 0,-1 2-3 16,1-1-7-16,-1 1-4 0,1 1-5 0,-5 0-6 0,6 1-5 0,-6 0-2 15,0 3-5-15,0-2-2 0,0 2-6 0,-6 0-4 0,6 4-3 0,-5-4-6 16,0 3-1-16,-3 1-4 0,3-2-1 0,-4 2-3 0,2-1-1 0,-2 1-1 15,0-2-1-15,0 0-3 0,0-2-1 0,-1 0-1 0,3 0 2 0,0-1 5 16,-2-2 1-16,4 1 3 0,-4-3 1 0,3 2 4 0,1-3 1 0,1 1 1 16,-1-3 2-16,3 2 0 0,2-3 3 0,-4 1-1 0,4-2 1 0,0 0-3 15,0 0-3-15,0 0-5 0,0 0-2 0,0 0-4 0,0 0-1 0,0 0-3 16,4-2-1-16,-2 2-2 0,1-1 0 0,3-1-2 0,-1-1 1 0,1 0 1 16,3 0 0-16,0-1 0 0,3 1 1 0,-5-2 4 0,6 1-1 15,-2-2 1-15,-2 1-2 0,4-1-2 0,-2 2 1 0,-1-2-1 0,-1 1-1 16,0 1 0-16,1-2-4 0,0 1-4 0,-1-1-4 0,0 3-7 0,-3-1-14 15,3-1-15-15,0 0-35 0,2 1-43 0,-4 0-84 0,2-1-103 0,-3 1-88 16,-1-2-82-16,4 1-99 0,-4-1-109 0,1 0-65 0,-1-1-45 16,3 1-16-16,-3 0-6 0,0-2 9 0,-1 2 10 0,1 0 36 0,-5 0 44 15,6 0 83-15,-6 0 105 0,0 0 89 0,3 3 84 0,-1-3 99 0</inkml:trace>
  <inkml:trace contextRef="#ctx0" brushRef="#br0" timeOffset="-115537.83">23562 6192 220 0,'8'-2'311'0,"-8"1"38"0,1 1 24 0,5-3 20 0,-3 3 13 0,3 0 20 0,-1 1 17 0,3-1 26 0,-3 0 27 0,0 0 29 0,1 0 32 0,1 0-39 0,0 0-65 0,0-1-58 0,-1 1-53 0,-1 0-22 0,1 0-6 0,-1 0-5 16,2 0-4-16,-1 0-8 0,-3 0-10 0,3 0-19 0,-4 0-21 0,1 0-20 0,3 0-20 0,-6 1-17 0,5 1-14 0,-5-1-14 0,4 1-14 0,-4-1-11 0,0 2-10 0,3 0-6 0,-3 0-7 0,0 2-3 0,0 1-3 0,0-2-2 0,-3 4-5 0,3-1-4 0,-4 2-7 0,2 0-6 0,-1 2-7 0,-3-1-5 0,3 2-5 0,-3 0-7 0,1 0-7 0,1 2-7 0,-5-2-5 0,4 0-5 0,-1 0-6 0,3 0-3 0,-3 0-5 0,1-2-4 0,1 1-4 0,-1-2-4 0,3 0-2 0,-5 1-8 0,1-1-8 0,3-1-10 0,3 1-9 0,-2-4-13 0,-2 2-17 0,3-1-27 0,-3-1-30 0,4 0-59 0,0-2-73 0,0 0-70 0,0-3-69 0,0 2-52 0,4-1-48 0,-3 1-47 0,5-2-45 0,-3 0-53 0,3-2-58 0,1-1-41 0,-2-1-38 0,1-1 0 0,3-2 20 0,0 1 56 0,-2-2 68 0,2-1 73 0,0 0 71 0,4-1 50 0,-6 0 48 0,6 2 50 0,-2-2 52 0,-2 2 62 0</inkml:trace>
  <inkml:trace contextRef="#ctx0" brushRef="#br0" timeOffset="-115151.23">23825 6327 180 0,'0'2'342'0,"-2"3"41"0,-2-2 25 0,4 2 20 0,0-1 27 0,-5 1 30 15,5-1 42-15,0 2 51 0,-4 0 50 0,4 0 48 0,-2 0 27 16,2 0 16-16,0 0-89 0,2-1-138 0,-2 1-64 0,0-2-29 0,4-1-20 15,1 2-11-15,-1-2-22 0,-2 0-27 0,5-1-41 0,0 0-42 0,0-2-46 16,2 2-48-16,-1-2-29 0,1-2-22 0,0 0-15 0,3 0-7 0,-1-1-7 16,0-2-5-16,-2 2-6 0,0-3-3 0,4 2-3 0,-6-4 0 0,2 2-2 15,0-1-1-15,2 1 5 0,-4 1 2 0,-1-1 7 0,-1 0 5 16,0 0 5-16,-1 2 3 0,-4-1 3 0,4 1 0 0,-4 1-1 0,-4-2-4 16,4 1-1-16,-4-1-1 0,3 1-5 0,-3-1-6 0,-1 1-11 0,-1-1-14 15,-1 1-19-15,0-2-22 0,-1 1-21 0,1 1-21 0,-2-1-27 0,0 0-28 16,-3 3-62-16,4-3-77 0,-4 2-89 0,3 2-100 0,-6-2-79 0,6 1-73 15,-2 0-73-15,0 1-72 0,-5 0-52 0,5 1-42 0,-3-2-12 0,3 2 3 16,-2 2 17-16,-1-1 21 0,3-1 59 0,-5 1 76 0,1 1 92 16,1 0 97-16,-1 1 80 0,1-2 75 0,3 1 79 0</inkml:trace>
  <inkml:trace contextRef="#ctx0" brushRef="#br0" timeOffset="-114157.87">22349 6028 6 0,'0'-4'273'0,"-2"1"114"16,2 0 63-16,-4 1 40 0,4 2 34 0,0 0 31 0,0 0 40 0,0 0 41 16,0 0 47-16,0 0 41 0,0 0 30 0,0 0 21 0,4 2-52 0,-4 1-83 15,0 0-99-15,0 0-104 0,0 1-55 0,-4 2-33 0,4 2-29 16,0 1-25-16,0 1-34 0,-2 1-36 0,-1 2-38 0,3 1-38 0,-4 1-23 16,2 1-17-16,-1 1-10 0,1 1-10 0,-2-2-8 0,1 2-6 0,-3 0-5 15,4 0-4-15,-5-2-6 0,2 1-3 0,1 0-4 0,-1-1-7 16,-1 1-7-16,3-2-6 0,-3 1-6 0,5-1-10 0,-7-1-13 0,6-1-14 15,-1 1-16-15,-1-2-16 0,-1 0-21 0,-1 0-19 0,3-2-40 0,3-1-46 16,-2-1-82-16,-2-1-101 0,4-1-79 0,0 0-69 0,0-1-65 0,4-1-64 16,-2-2-83-16,-2-2-91 0,0 0-31 0,7 0-8 0,-2-2 6 0,1-1 17 15,3-3 34-15,-4 0 45 0,4-1 82 0,-3-4 101 0,3 2 80 0,-4-1 68 16,4-1 70-16,-3-1 67 0</inkml:trace>
  <inkml:trace contextRef="#ctx0" brushRef="#br0" timeOffset="-113734.85">22495 6135 85 0,'0'0'304'0,"6"-2"64"0,-6 1 35 0,3-1 28 0,3 1 29 15,-3 1 30-15,-1-2 28 0,2 2 27 0,1 2 23 0,-1-2 25 16,1 1 18-16,1 1 16 0,1-1-77 0,-5 1-119 0,3-1-74 0,2 2-52 16,-5-1-27-16,4 1-20 0,-3 0-22 0,3 0-23 0,-1 3-25 0,-1-3-23 15,-4 3-19-15,5-2-18 0,-5 4-13 0,4-2-13 0,-4 0-8 0,0 1-6 16,-4 1-7-16,4 1-6 0,-2-2-8 0,-1 1-2 0,-1 0-11 0,-1 0-14 15,-1 0 1-15,3 1 6 0,-3-3 3 0,1 1-1 0,1 1 1 0,-3-2-4 16,0 1-2-16,1-1-4 0,3-1 1 0,-3 0 0 0,1 0-2 0,1 0 0 16,2-1 6-16,-1-1 8 0,1-2-5 0,-2 1-9 0,4 1-9 0,0-3-6 15,0 0-5-15,0 0-4 0,0 0-3 0,0 0-1 0,0 0-5 16,0 2-3-16,4-1-2 0,-2 1-2 0,1 1-1 0,-1-3-1 0,5 3 2 16,-1-2 1-16,-1 2 1 0,1 0 4 0,1 0 1 0,0 2 1 0,-3-2 4 15,5 1 3-15,-4-1 4 0,1 2 5 0,-1-1 1 0,2 1 3 0,-1-3 3 16,-3 3 3-16,-1 0 6 0,2-1 4 0,-2 2 5 0,1-1 3 0,-3 1 3 15,0-2 3-15,-3 2 0 0,3 2 2 0,-2-2-1 0,-2 1-1 0,2 1-1 16,-5-1-1-16,2 1-1 0,-1-1-4 0,-3 1-8 0,6 1-6 16,-5-2-6-16,1-1-6 0,0 1-5 0,0 0-5 0,-2-1-11 0,1 0-12 15,1-2-12-15,2-1-14 0,-1 2-17 0,3-2-22 0,-3-2-47 0,1 1-64 16,1-1-88-16,-1-1-101 0,1-1-92 0,4 1-89 0,0 0-106 0,-2-5-114 16,-1 2-45-16,3-3-14 0,0 2-5 0,0-4 6 0,0 1 14 0,3-1 17 15,-1-1 49-15,2-1 61 0,1 1 89 0,1 0 103 0,-3 0 94 0,6 0 91 16</inkml:trace>
  <inkml:trace contextRef="#ctx0" brushRef="#br0" timeOffset="-112671.12">23781 5429 96 0,'6'-2'305'0,"-6"-3"67"0,7 1 38 0,-5 2 29 0,5-1 27 0,-5-1 25 0,3 2 29 0,-1-1 27 0,1 2 28 0,1-1 27 0,-3 1 25 16,3 1 21-16,-3 0-64 0,3 1-107 0,-3 1-69 0,3-1-49 16,-3 2-30-16,-1-1-16 0,4 2-17 0,-6-1-21 0,3 2-23 0,1 1-25 15,-4-2-22-15,2 4-20 0,-2-2-19 0,0 1-19 0,-2 1-21 0,-2 0-19 16,1 2-17-16,1-2-10 0,-4 2-11 0,-1 0-8 0,2-1-4 0,-4 2-9 15,3-1-5-15,-3-1-2 0,0 2-2 0,2-1-3 0,-2-2-5 0,2 1 1 16,-1-2-2-16,1-1-2 0,0 2 2 0,0-2 0 0,-2-2 2 0,3 0 1 16,1 1 1-16,1-2 4 0,2 0-1 0,-1 0 1 0,1-3-2 0,-2 2 1 15,4-2 1-15,0 0-1 0,0 0-2 0,0 0-4 0,0 0-1 0,0 0-6 16,0 0-3-16,0 0-3 0,0 0-4 0,4 0-4 0,-2 0 1 0,3-2 1 16,-1 2-2-16,1-1-2 0,1 1-1 0,1-3 1 0,2 3-1 15,-4-3 1-15,1 1 2 0,5-1 2 0,-2 0 0 0,0 2 0 0,0-2 0 16,-4 1 2-16,4 1-2 0,2-2-3 0,-2 1-3 0,-2 1 0 0,1-1-2 15,1 2-4-15,-4-1-3 0,2-1-1 0,2 2-7 0,-7-1-8 0,4-1-14 16,1 2-15-16,-5 0-32 0,3-1-37 0,-1 1-81 0,-4 0-100 16,0 0-86-16,5 0-77 0,-1 1-79 0,-2-1-78 0,-2 0-84 0,0 0-92 15,0 0-34-15,0 0-12 0,0 6 4 0,0-6 12 0,3 5 26 0,-3-5 38 16,-3 6 79-16,3-2 103 0,-2 2 86 0,-2-1 80 0,2 1 80 0,-1 0 79 16</inkml:trace>
  <inkml:trace contextRef="#ctx0" brushRef="#br0" timeOffset="-111890.55">23262 6771 73 0,'4'-2'298'0,"-2"1"58"0,1-1 30 0,-3 1 24 0,6 1 16 0,-1 0 21 0,-1 0 19 0,1 0 25 16,-1 0 29-16,-1 0 28 0,3 0 33 0,-5 0-1 0,3 0-20 0,2 0-71 15,-1 1-96-15,-1-1-49 0,-1 2-25 0,-1 1-13 0,2-2-2 16,-1 2-14-16,-1 1-12 0,-2 0-19 0,0 0-18 0,4 2-24 0,-4 0-28 16,0 0-26-16,-4 2-29 0,4 1-18 0,-2-2-14 0,-1 2-7 0,-3 2-3 15,3-2-11-15,-1 0-12 0,-1 1-4 0,-5-1-4 0,5 0-4 0,3-1-6 16,-5-1-2-16,2 1-5 0,1-1-4 0,-1-1-2 0,-1 0-4 0,3-1-4 16,-3-1-1-16,4 1 1 0,-1-1 0 0,-1-2-3 0,4 1-2 0,-2-2-1 15,-1 2-3-15,3-3-1 0,0 0-4 0,0 0-2 0,0 0-2 0,0 0-3 16,0 0-2-16,0 0 1 0,0 0-2 0,0 0-3 0,3 0 0 0,-1 0 0 15,2 0 0-15,1 0-2 0,1-1 1 0,3-1-1 0,-4 1-1 0,4-1-1 16,0-1-2-16,4 0-2 0,-2 0-7 0,1-3-9 0,-1 0-13 16,0 2-19-16,3-2-37 0,-1-2-46 0,-2 1-66 0,3-1-71 0,-1-1-61 15,-2 2-59-15,3-1-44 0,-1-1-37 0,-2 2-39 0,3-3-36 0,-5 3-38 16,6-2-37-16,-6 2-46 0,4-2-52 0,-3 0 7 0,-4 1 33 16,3-1 58-16,4 0 70 0,-8 0 60 0,4 0 57 0,-2 1 43 0,1 0 42 15,-1 0 39-15,2 2 41 0,0-1 42 0,0 1 45 0</inkml:trace>
  <inkml:trace contextRef="#ctx0" brushRef="#br0" timeOffset="-111499.46">23685 6676 70 0,'0'-1'280'0,"0"1"54"0,0 0 30 16,0 0 19-16,0 0 16 0,0 3 17 0,0 0 20 0,0 1 29 0,-3 2 31 16,1-1 43-16,-2 1 47 0,-1 1 10 0,1 1-10 0,-1 1-59 0,1 0-81 15,-1 1-40-15,-1-1-23 0,3 2-13 0,-3-1-11 0,4 1-14 0,-1-1-16 16,-1 1-28-16,4 1-31 0,0-3-40 0,0 1-44 0,0-1-45 0,0 0-44 16,4-1-29-16,-1-1-21 0,3 1-14 0,-4-2-9 0,5-1-4 0,-2 0-4 15,1 0-1-15,-1-2-1 0,4 0-1 0,0-2 1 16,-3 1-1-16,3-2-1 0,-4 0 0 0,4-2-1 0,-3 1 2 0,1-1 4 0,-2 1 4 15,1 1 6-15,-3-2 3 0,-1 1 1 0,4-2 7 0,-6 1 2 16,0-1 3-16,3 1-1 0,-3 2 5 0,-3-2 2 0,3-1 1 0,0-2-1 16,-2 2-1-16,-2-2 0 0,-1 3-4 0,1-1-5 0,2 0-6 0,-3 0-6 15,-2 1-11-15,1-1-10 0,1 0-12 0,-4 2-13 0,3-1-25 0,-3 1-29 16,0-1-52-16,0 2-62 0,0 0-75 0,-2 0-80 0,2 2-62 0,0-1-57 16,-2 1-54-16,-1 0-54 0,1 2-67 0,0-1-72 0,-2 1-40 0,-1-1-26 15,5 0 3-15,-6 2 18 0,5-2 47 0,-3 1 62 0,-2 1 72 0,5-1 78 16,-3-1 63-16,-2 2 55 0,5-1 56 0,-3 2 55 0,-2 0 72 0</inkml:trace>
  <inkml:trace contextRef="#ctx0" brushRef="#br0" timeOffset="-111151.33">22944 7083 85 0,'-15'4'330'16,"8"-2"79"-16,-9 1 54 0,5 0 47 0,2-1 47 0,0 2 48 0,3-1 47 15,-3-2 37-15,4 1 30 0,1 1 16 0,-1-2 9 0,5 1-28 0,-2-2-46 16,2 0-107-16,0 0-134 0,0 0-74 0,0 0-46 0,0 0-41 0,2 1-40 16,3-1-39-16,-1 1-44 0,1 1-27 0,4-2-23 0,0 2-13 0,2-1-4 15,4 1-1-15,1-2-1 0,0 0 0 0,4 0-5 0,4 0-2 0,-1-2 3 16,6 1-3-16,2-1-3 0,0-1-5 0,1-1-2 0,6-1-4 0,-3 2-4 16,3-3-1-16,0 0 1 0,5 0 1 0,-5 0 4 0,0 2 8 0,4-2 14 15,-1 0 3-15,-1 1-1 0,2 1 2 0,-3-2 5 0,-1 1 5 16,0 1 2-16,0-1 5 0,0 2 2 0,0-3 3 0,-3 3-2 0,-3-1-3 15,4-1-6-15,-5 1 0 0,2-1-4 0,-1 1-3 0,-3-1-7 0,0 1-6 16,-4-1-6-16,3 2-7 0,-5 0-7 0,1-1-6 0,-5 1-7 0,1 0-3 16,-2-1-1-16,-3 3-5 0,-1-2-2 0,1 2-10 0,-6-1-11 0,4 1-3 15,-6-1-4-15,2 1-10 0,-4-1-14 0,-1 2-17 0,-1 0-23 0,-3 0-20 16,2-1-24-16,-2 1-25 0,0 0-22 0,0 0-26 0,0 0-28 16,0-2-66-16,-5 2-81 0,1 0-90 0,2 0-94 0,-1 0-71 0,-6 2-64 15,3-1-80-15,-3 2-87 0,0 0-31 0,2-1-4 0,-2 1 9 0,-4 1 14 16,2-1 25-16,-1 2 26 0,-3-1 66 0,1 1 86 0,3-2 90 0,-3 1 95 15,1 1 84-15,-2-1 74 0</inkml:trace>
  <inkml:trace contextRef="#ctx0" brushRef="#br0" timeOffset="-110723.95">23676 7198 49 0,'0'3'324'0,"-2"-1"138"0,-1 1 86 0,3 0 60 0,-4-2 48 0,4 2 44 0,-5 0 35 0,5 0 24 0,-4 2 21 0,4-1 16 0,-5 2 15 0,5 0 11 0,-6 1-71 0,3 1-106 0,1 1-124 0,-2 0-131 0,-1 1-77 0,1 1-54 0,-1 1-48 0,-1-1-41 0,1 2-29 0,-2-1-26 0,1 2-19 0,1-1-16 0,-1-1-16 0,-3 2-11 0,6-1-11 0,-3 1-8 0,1-1-8 0,0 1-8 0,-3-2-11 0,3-1-10 0,-1 2-10 0,1-3-11 0,1 1-15 0,3-2-15 0,-7 0-20 0,7-2-20 0,-3-1-52 0,4 0-61 0,0-2-76 0,0 0-86 0,0 0-62 0,4-2-54 0,-3 1-47 0,7-2-44 0,-7 1-55 0,3-2-57 15,-4 0-46-15,5 0-43 0,1-3-5 0,3-2 11 0,0 1 44 0,-4-1 61 0,4-1 76 0,0 0 83 0,1-1 64 0,-3 1 56 0,2-2 53 0,0 2 49 0,0-1 62 0</inkml:trace>
  <inkml:trace contextRef="#ctx0" brushRef="#br0" timeOffset="-110344.52">23743 7446 114 0,'4'3'323'0,"-8"0"72"0,4-1 42 0,0 3 44 0,-2 0 44 0,-1 1 53 0,3 0 58 16,0 1 50-16,-4-1 47 0,4 2 29 0,0-2 23 0,0-1-26 0,0 3-47 0,4-3-96 0,-4 1-116 0,3-2-63 0,-1 2-37 0,4-3-41 0,-3 2-40 0,3-3-49 0,1 2-53 0,0-1-49 0,0-2-45 0,1 1-25 0,1-2-20 0,0-2-12 0,3 2-9 0,-1-3-6 0,0 0-3 0,2-1-3 0,-2-1-2 0,1 1-1 0,-1-3 2 0,-2 2-1 0,4-1-1 0,-2 0 3 0,-2 0 5 0,0-2 5 0,0 2 5 0,-7 2 8 0,3-1 10 0,2 1 10 0,-5-1 13 16,2 2 6-16,-4-1 10 0,1 1 6 0,-2 0 5 0,1 0 7 0,-4-2 5 15,2 2 0-15,-1-1 0 0,-1 1-4 0,-1-2-5 0,3 0-10 0,-5 1-14 16,1 0-12-16,-3-1-12 0,4 0-12 0,-4 1-11 0,0 0-13 0,1-1-13 16,-1 0-17-16,2 3-19 0,-4-1-25 0,2 0-27 0,0 1-30 0,-2-1-30 15,2 0-27-15,-2 0-29 0,2 2-22 0,-3-1-20 0,3-1-28 16,-2 2-32-16,2-2-71 0,0 1-86 0,0-1-83 0,-2 2-76 0,2-1-65 15,3 0-57-15,1 1-70 0,-1 0-74 0,-1-2-19 0,2 0 4 16,1 0 13-16,2 0 15 0,-1-2 26 0,3 5 31 0,0-4 73 0,0-2 90 16,0-2 91-16,5 2 86 0,-1-1 84 0,1-1 81 0</inkml:trace>
  <inkml:trace contextRef="#ctx0" brushRef="#br0" timeOffset="-106882.71">24134 5578 246 0,'0'0'329'0,"-2"0"41"0,-2 0 23 0,3 0 16 0,1 1 13 16,0 3 18-16,-4-3 20 0,0 1 30 0,3 1 36 0,-3 0 36 0,4 1 41 16,-4-1-32-16,4 2-64 0,-1-1-68 0,-3 2-64 0,4-2-29 0,0 3-14 15,-2-1-8-15,-1 1-7 0,3-1-13 0,-4 2-13 0,4-1-24 0,0 1-32 16,-2-1-35-16,-2 2-37 0,4-1-33 0,0 1-27 0,0-2-20 0,0 2-16 15,0-3-10-15,0 1-7 0,0 0-4 0,0-3-6 0,0 2-4 0,4-3-3 16,-2 2-3-16,-2-2 0 0,4 1-1 0,-1-2 1 0,-1 1 1 0,2-1 2 16,-3 0 5-16,3 0 2 0,0-1 5 0,-3-1 4 0,7 0 2 0,-7-1 3 15,5-1 3-15,-2 0 3 0,1 0 3 0,-1-1 0 0,1 0 0 0,0-2 0 16,1-1 0-16,-3-1 0 0,3 1 2 0,1-2 1 0,-5 2 0 0,3-1 0 16,-1-2 1-16,0 1 1 0,-3 1 1 0,5 1 0 0,-3-2 4 15,-3 2 2-15,0 0 2 0,4 0-1 0,-4 1 2 0,0 1 0 0,0 0-4 16,0-1 0-16,-4 0-7 0,4 1-2 0,0 0-7 0,-3 1-4 0,3-2-7 15,-2 1-5-15,-2 1-7 0,3-2-7 0,-3 2-10 0,0 0-9 16,4 0-13-16,-5 0-16 0,3 0-17 0,2 0-19 0,-7 0-16 0,1 0-18 16,6 2-20-16,-3-3-18 0,-3 3-49 0,5 0-55 0,-3-1-91 0,0 1-104 15,-1 1-79-15,3 0-67 0,-1 0-70 0,-1 1-66 0,-2 1-66 0,5 0-58 16,-7 2-19-16,7-1 1 0,-3 1 11 0,0 1 16 0,3-1 43 0,-3 1 59 16,4-1 90-16,-2 2 104 0,2-2 84 0,2 3 73 0,-2-1 78 0,4-2 82 15</inkml:trace>
  <inkml:trace contextRef="#ctx0" brushRef="#br0" timeOffset="-106065.06">24128 7437 84 0,'0'-2'349'0,"0"2"133"0,-1 2 71 0,-3-1 46 0,0 2 42 0,4 0 38 16,-1 2 34-16,1-2 29 0,-4 3 23 0,4-2 18 0,0 2 11 0,-4 0 9 16,4 2-85-16,-1-1-127 0,1 1-129 0,-4 1-126 0,4-2-72 0,0 1-41 15,4-1-37-15,-4 1-32 0,1-2-32 0,-1 1-34 0,4 1-20 0,1-2-14 16,-1-2-11-16,1 2-5 0,1-1-2 0,-2-1 1 0,5-1-1 0,-4 0 0 15,4-1 2-15,0-1 1 0,0-1 0 0,-2 0-3 0,6-3 3 0,-4 2 7 16,2-3 2-16,-2 0 2 0,2-2 1 0,-2 0 4 0,0 2 4 0,0-4 2 16,0 0 8-16,-4 0 8 0,6 0 5 0,-4 1 8 0,-1-2 8 15,-1 1 7-15,1 1 6 0,-3-3 8 0,1 3 7 0,-2 0 6 0,1-2 5 16,-1 1 4-16,-2 1-1 0,0-1-3 0,0 1-4 0,0-1-5 0,0 1-8 16,-5 0-8-16,5 0-10 0,-2 1-12 0,-2-1-11 0,1 1-11 15,-3 0-12-15,3 0-11 0,-3 0-16 0,1 1-14 0,-1-1-20 0,1 2-18 16,-2-1-28-16,1 1-27 0,1 1-34 0,-4-2-33 0,5 2-31 0,-7-1-26 15,8 2-34-15,-4-1-38 0,-1 0-88 0,-1 1-116 0,4 0-95 0,-1-1-84 16,1 1-82-16,-4 1-83 0,5-1-55 0,-1-1-44 0,3 0-3 0,-5 1 19 16,1 0 21-16,3-1 25 0,-3 1 33 0,5-1 37 0,-3-1 87 0,0-1 118 15,4 1 100-15,-1-1 91 0,1 1 95 0,0-4 97 0</inkml:trace>
  <inkml:trace contextRef="#ctx0" brushRef="#br0" timeOffset="-105049.14">24085 5931 30 0,'-4'-3'280'0,"3"0"61"0,-3 1 35 0,0 1 26 0,4-1 20 0,0 2 30 0,-1-2 30 0,1 2 41 0,0 0 49 0,0 0 53 0,0 0 57 0,-4-1 10 0,4 1-7 0,0 0-72 0,0 0-102 16,0 0-50-16,0 0-32 0,0 0-20 0,0 0-17 0,0 0-25 0,0 0-26 15,0 0-41-15,0 0-44 0,0 0-52 0,0 0-53 0,0 0-39 0,0 0-31 16,0 0-21-16,0 0-18 0,0 0-9 0,0 0-3 0,0 0-4 0,0 0-4 16,0 0 1-16,0 0 2 0,4 0-1 0,-3 0-1 15,3 0 1-15,1 1 1 0,3-1 2 0,-7 2 2 0,5-2 2 0,3 2 2 0,-4-2 5 16,4 1 1-16,0 1 3 0,-3-2 3 0,3 1 1 0,0 1-2 0,0 1-1 16,-4-2 2-16,8 1 2 0,-7-1 2 0,3 2 4 0,-2-1 2 15,2 1 4-15,0 0 1 0,0-2 0 0,-4 2 1 0,4 0 2 0,2 0-4 16,-2 2 1-16,4-2 2 0,-4 0 1 0,2 1 3 0,-2-1-2 0,2 2-2 15,-2-2-3-15,0 0-2 0,2 0-3 0,-2 0-3 0,0-1-1 0,0 2 1 16,0-3-2-16,0 2 1 0,-2-1-2 0,2 1 0 0,-2-2-1 0,1 1-1 16,-1-1 0-16,-2 0 3 0,1 1 2 0,-1-2-1 0,2 2 0 0,-5-1-2 15,2-1-4-15,-2 0-2 0,1 2-1 0,1-2-1 0,-4 0-1 0,2 1 1 16,-2-1-1-16,0 0-3 0,0 0-4 0,0 0-4 0,0 0-1 0,0 0-3 16,0 0-1-16,0 0 1 0,0 0-1 0,0 0-1 0,0 0-2 15,0 0 0-15,0 0-5 0,0 0-8 0,0 0-11 0,0 0-19 0,0 0-27 16,0 0-33-16,0 0-36 0,0 0-37 0,0 0-31 0,0 0-30 0,0 0-60 15,0 0-76-15,0 0-95 0,-2-3-110 0,2 0-82 0,-4 1-71 0,4-2-65 16,0 3-63-16,-3-4-41 0,3 1-32 0,0-2 6 0,-2 1 21 16,-2 1 27-16,4-1 25 0,-2 0 58 0,-1 3 74 0,-1-3 99 0,2 2 109 15,2 3 83-15,-3-3 75 0,3 3 77 0</inkml:trace>
  <inkml:trace contextRef="#ctx0" brushRef="#br0" timeOffset="-101032.77">24481 5484 106 0,'0'-2'277'0,"-2"1"46"0,2 1 28 0,0 0 15 16,0 0 14-16,0 0 11 0,0 0 12 0,0 0 14 0,0 0 10 15,0 0 15-15,0 0 14 0,0 0-32 0,2 1-49 0,-2-1-63 0,4 0-69 0,-2 0-19 16,1 0 1-16,-3 0 16 0,4 0 19 0,1 0 17 0,-1 0 11 0,1 0 5 15,1 0-1-15,-1 0-6 0,4 3-4 0,-3-3-5 0,3 0-3 16,-4 1-12-16,4 1-15 0,0 0-20 0,0-1-20 0,-3-1-30 0,3 3-31 16,-4-1-23-16,4-1-21 0,-3 1-11 0,3 1-10 0,-4-2-6 0,0 0-3 15,-1 3-3-15,2-1-3 0,1-2-5 0,-5 2-4 0,1 0 0 0,-1 0 0 16,2 0 2-16,-1 2 1 0,-1-1 3 0,2 1 3 0,-3 0 3 0,-1 2 4 16,0-1 2-16,0 3 2 0,0 0 2 0,0 0 4 0,0 0 4 0,-1 1 4 15,-3 2 5-15,2 0 3 0,-1 0 5 0,-1 2 2 0,-1-2 2 0,3 1-1 16,-5 2 1-16,-3 0 2 0,5 2-1 0,0-2-2 0,-4 1-2 0,0-1-5 15,3 1-9-15,-3 1-8 0,0-2-9 0,2 0-10 0,-2 0-9 0,0 0-6 16,0-1-7-16,0 1-7 0,0-3-15 0,3 1-20 0,-3 1-31 0,2-4-38 16,0 2-35-16,-2-1-34 0,3-1-41 0,1-1-43 0,-1 0-106 0,-3-1-133 15,6-1-133-15,-3 2-134 0,4-3-105 0,-1-1-93 0,-1-1-34 0,2-1-8 16,2-3 19-16,-3 3 25 0,3-3 31 0,0 0 28 0,-4-3 41 0,2 0 43 16,2-1 108-16,-3-1 137 0,3-1 131 0,0 0 134 0</inkml:trace>
  <inkml:trace contextRef="#ctx0" brushRef="#br0" timeOffset="-97594.08">23825 7865 102 0,'0'-2'290'0,"0"-1"54"0,0 0 31 0,0 3 25 0,0 0 19 16,0-3 27-16,0 3 28 0,0 0 41 0,0-3 44 0,0-1 50 15,0 4 54-15,0-2-4 0,0-3-29 0,0 2-70 0,0-1-86 0,0 1-40 16,0-2-24-16,0 1-15 0,0-1-14 0,0 1-20 0,0-2-21 16,0 1-36-16,-2 2-40 0,-2-1-46 0,4 0-47 0,0 0-32 0,-2 0-26 15,-1 2-16-15,3-2-13 0,-4 2-9 0,2-1-6 0,-1 0-6 0,1 2-7 16,-5-1-5-16,1 1-3 0,-3 1-6 0,4 0-5 0,-4 0-5 0,3 0-4 16,-3 1-5-16,0 1-4 0,0 1-4 0,-2-1-3 0,2 2-1 0,0 0-5 15,0 2-2-15,-2 0 1 0,2 2-1 0,0-2-1 0,0 1-1 0,2 1-1 16,0-1-2-16,1 1 2 0,-3-2-1 0,7-1 2 0,-1 2-4 0,1-3 1 15,-5 1-2-15,7-1 0 0,-2 1-2 0,2-2 1 0,0 0-4 0,0 0-2 16,2-1-2-16,-2 0-3 0,3 0 0 0,1-1-5 0,-2 2-1 0,3-1-1 16,-1-2-2-16,1 0-3 0,1 0 0 0,-3 0 3 0,6-2 1 0,-3 1-1 15,3-1 3-15,0-1 3 0,-4 0 3 0,4 0 2 0,-3-1 2 0,3 1 2 16,-4-2 2-16,4 2 1 0,-3 0 3 0,-1-1 1 0,-1 1 1 0,1 1-1 16,1-1 1-16,-3 0-2 0,1 2 1 0,-2-1-1 0,-2 1 0 0,3-1 0 15,-3 2 0-15,0 0 2 0,0 0 1 0,0 0 1 0,0 0 5 16,4 2 5-16,-4 1 1 0,0-1 3 0,2 3 4 0,-2 0 2 0,0 2 3 0,-2 2 5 15,2 0 2-15,0 2 4 0,-4-1 4 0,1 4 3 0,1-1 3 0,-2 1 0 16,1-1 0-16,1 1 0 0,-2 1 0 0,-1 0 1 0,1-1 1 0,-1-1 1 16,3 2 0-16,-2-2 0 0,1 1-2 0,-3-2-2 0,4 1-5 15,-5-2-3-15,5 1-6 0,-1-2-3 0,-1 1-5 0,2-3-5 0,-1 0-13 16,1 0-16-16,-2-1-18 0,4-2-18 0,0-1-19 0,-3 0-22 16,3-2-29-16,0-2-35 0,0 3-74 0,0-3-89 0,3 2-80 0,-3-2-79 15,6-2-70-15,-1 2-68 0,-1-3-75 0,1-1-84 0,4-1-35 0,0-2-17 16,0-1-2-16,0-1 11 0,2-1 25 0,2-1 36 0,-2 1 70 0,0-3 91 15,1 2 82-15,-1-1 78 0,4-1 74 0,-3 3 69 0</inkml:trace>
  <inkml:trace contextRef="#ctx0" brushRef="#br0" timeOffset="-97239.08">24072 7906 279 0,'0'0'426'0,"0"0"58"0,0 0 55 0,0 0 55 0,0 3 53 0,0-3 57 0,0 3 40 0,0 3 32 0,-5-2 22 0,5 3 17 0,-5-1 6 0,1 1-3 0,2 1-118 0,-2 0-171 0,-1 0-88 0,1 3-51 0,-1-2-48 0,3 0-47 0,-5 1-49 0,2 0-51 0,-1 1-39 0,-3 0-32 0,5-1-22 0,-1 2-18 0,0-1-15 0,1-1-12 0,-1 0-16 0,1 3-20 0,2-4-23 0,-1 0-19 0,-3 0-24 0,6 0-21 0,-4-2-28 0,3-1-31 0,-3 2-58 0,2-3-72 0,-1 2-81 0,3-3-86 0,-4 1-68 15,4-1-60-15,-2 1-60 0,-1-2-62 0,1 0-61 0,-2 0-60 0,-1-1-17 0,1 0 0 0,-1 0 14 0,-4 1 25 0,5-2 54 0,-3 1 72 0,-2-1 82 0,0-1 88 0,0 3 67 0,0-1 63 0,0 1 67 0,-6-2 72 0</inkml:trace>
  <inkml:trace contextRef="#ctx0" brushRef="#br0" timeOffset="-96793.09">23358 8232 82 0,'-11'1'413'0,"2"2"109"0,4-1 65 0,-4 2 52 0,5-1 44 0,-3 0 35 0,3 0 34 0,-1 0 20 0,-1 0 17 0,3-2 9 0,-1 1 8 0,2 1-24 0,2-1-37 0,0-2-144 0,0 0-191 0,0 0-104 0,0 1-59 0,2 2-46 0,5-1-38 0,-1 1-31 16,-1-1-30-16,6 2-17 0,-2-1-10 0,5 0-3 0,1 1 0 0,3-1 0 0,2 1 2 0,2 0 2 0,1-1 4 0,2 0-1 0,-1-2 4 0,5 1 1 0,0 1 1 0,0-3 5 16,3 1 2-16,-3-1 1 0,4 1 4 0,-1 1 4 0,-1-2 10 0,0 2 8 15,0-1 6-15,1 2 5 0,-3-1 1 0,7 1 2 0,-7 0 2 16,2-2-1-16,-2 2 0 0,2 0 0 0,-2 0-2 0,-4 2-5 0,4-4-5 16,-6 2-9-16,1 0-12 0,-1-1-10 0,1 1-12 0,-4 0-8 0,2-2-8 15,-6 1-6-15,6-1-7 0,-8 1-6 0,2 1-4 0,-1-3-4 0,3 1-6 16,-4 0-1-16,1 1 0 0,-3-2-6 0,-1 0-1 0,0 2-1 0,-2-1-2 15,0-1-3-15,0 0-1 0,0 2-2 0,-3-2-1 0,-1 0-2 0,2 0-2 16,-7 0-3-16,2 0-1 0,-2 0-8 0,0 0-10 0,0 0-20 0,0 0-20 16,0 0-37-16,4 0-38 0,-4 0-43 0,0 0-47 0,0 0-39 0,0-5-38 15,0 2-88-15,-4-1-111 0,4 1-112 0,-2-2-111 0,-5 1-125 0,2-1-134 16,1 1-47-16,-1-1-8 0,-1 2 21 0,1-2 32 0,-1 3 42 0,-6 0 42 16,3 1 41-16,0 1 37 0,-2 0 89 0,2 0 111 0,0 0 114 15,0 0 111-15</inkml:trace>
  <inkml:trace contextRef="#ctx0" brushRef="#br0" timeOffset="-96334.04">24076 8569 142 0,'0'-6'310'0,"-4"0"58"0,4 2 32 0,0-1 33 0,-1 1 29 0,-3 0 37 0,4 0 41 0,-2 0 50 0,-1 1 56 0,-1 0 44 0,-2 1 38 0,1-1-21 0,1 2-50 0,-3-2-78 0,0 3-94 0,2-2-47 0,-4 1-30 0,3 1-24 0,-3 0-22 0,0 0-33 0,0 1-35 0,-2 1-45 0,2 1-50 0,0 0-43 0,2 0-35 0,-6 1-23 0,4 1-19 0,0 0-11 0,2 2-8 16,0-1-6-16,-1-1-6 0,-1 3-6 0,2-2-3 0,2 2-6 0,-1-1-9 0,3-1-5 0,-3 0-2 0,4 2-2 0,-5-2-5 0,5-2-2 0,-1 2-4 0,3 0-2 0,0-2-5 0,0 0-2 0,0 0-1 0,3-1-3 0,-1-1-4 0,2 1 1 0,-1-1 1 0,-1-2 1 0,4 2-4 0,1-2 2 0,-2 0 0 0,1-2 0 0,-1 0 0 0,2 0 3 0,1-1 3 0,1 0 2 0,-4-1 1 0,4 0 1 0,0 0 5 0,-3 0-1 0,3 1-2 0,-4-2 0 0,2 2 0 0,-1 2 0 0,-1-2 0 0,1 0 0 0,-3 3 0 0,-1-2 1 0,2 2 1 0,-4 0 4 0,3 0 6 0,-1 2 4 0,-2-2 5 0,4 3 9 0,-4 0 9 0,0-1 11 0,0 3 10 0,0 1 10 0,0 1 10 0,0 1 10 0,0 0 9 0,0 2 7 0,-4 1 7 0,4 1 4 0,-5 1 2 0,1 0 1 0,4 0 0 0,-5 2-4 0,-1-2-4 0,2 1-5 0,3 1-8 0,-5-2-7 0,3 1-3 0,-1-1-12 0,-1 1-10 0,3-1-9 0,-5-1-9 0,5 0-7 0,-2-1-10 0,1-1-3 0,-3 1-8 0,4-2-6 0,-1 1-6 0,-1-2-11 0,2-1-13 0,-1 1-21 0,1-2-21 15,-2-2-30-15,4 2-28 0,-3-3-23 0,3-1-23 0,0-2-26 0,0 0-25 16,0 0-49-16,0 0-63 0,0 0-87 0,0-2-99 0,3-1-81 15,1 0-70-15,-2-2-92 0,3 0-98 0,-1-3-32 0,1 1 6 16,1-2 11-16,1-2 19 0,2 1 21 0,-7-1 24 0,3 1 50 0,2-1 61 16,0 0 90-16,-3 1 102 0,5 0 88 0,-3-1 82 0</inkml:trace>
  <inkml:trace contextRef="#ctx0" brushRef="#br0" timeOffset="-96016.43">24172 8773 319 0,'-2'5'439'0,"-2"-1"40"0,1-1 19 0,1 2 6 0,-2-1-13 0,-1-2-16 15,1 1-28-15,3-1-31 0,-5 0-42 0,3 1-48 0,-1-1-80 0,-2-1-96 16,6-1-201-16,0 0-253 0,-1-1-114 0,1 1-52 0,-4-3-22 0,0-1-8 16,-1 0 8-16,5 0 16 0,-4-2 31 0,4 0 28 0,-1 0 44 0,-3-2 47 15,4 2 70-15</inkml:trace>
  <inkml:trace contextRef="#ctx0" brushRef="#br0" timeOffset="-93395.16">24456 8832 162 0,'-4'-2'311'0,"2"-1"51"0,2 0 32 16,-3 0 26-16,-1 1 17 0,4 0 22 0,0 0 23 0,-2 1 28 0,-1-1 33 15,3 1 40-15,0-1 45 0,0 2-11 0,-4-1-37 0,4 1-65 0,0-2-78 16,0 2-45-16,0 0-24 0,-2 0-18 0,2 0-17 0,0 0-18 0,0 0-23 16,0 0-30-16,-3 0-32 0,3 0-40 0,0 2-44 0,-2-1-38 15,-2 2-35-15,4 0-19 0,0 0-12 0,0 2-5 0,0 1-5 0,0 0-2 16,-3 1 0-16,3 1 0 0,0 2 0 0,0 1 1 0,0-2 4 16,3 1-1-16,-3 1 2 0,0-1-3 0,4-1-3 0,-2 0-3 0,1-1-6 15,-1-1-2-15,2 0-4 0,-1-2-1 0,-1 1-4 0,5-1 1 0,-5-3-1 16,4 2-1-16,-3-1 0 0,3-2 2 0,-3 1-1 0,3-2 2 0,-1 0 0 15,-1 0 2-15,1 0 1 0,1-2 1 0,1 1 4 0,-5-2 1 0,3-1 1 16,2 2 1-16,-1-4-1 0,-1 0 2 0,1 1 5 0,-1-2 1 0,-1-1 1 16,1-1 4-16,2 0 2 0,-5 0 1 0,4-1 2 0,-3-1 2 0,3 2 3 15,-1-1 2-15,-5-1 1 0,4 2 6 0,-1 0 6 0,-1 0 4 0,-2 2 2 16,0-1 3-16,0 1 3 0,0 0 2 0,0 0 2 0,0 3 1 0,-2-3 1 16,2 2-2-16,-3 0-2 0,3 1 0 0,-4 0-5 0,4 0-5 0,-5 1-4 15,5-1-8-15,-6 1-6 0,6-2-5 0,-3 4-8 0,-3-2-5 0,4-2-4 16,-1 4-7-16,-1-2-5 0,2 0-5 0,-1 1-2 0,-1 0-11 15,-1 1-12-15,3-2-15 0,-5 2-15 0,7 1-17 0,-6-2-15 0,1 2-16 16,1-1-15-16,2 1-20 0,-1-2-23 0,1 2-58 0,-5 0-71 16,1 0-86-16,3 0-92 0,1 0-62 0,-2 2-52 0,-1-1-48 0,1 1-50 15,-1 1-65-15,3-1-66 0,-2 0-26 0,1 1-1 0,-3 0 11 0,6 2 21 16,-2-2 52-16,-1 0 76 0,3-3 86 0,-4 1 92 0,4-1 73 0,0 0 60 16,0 0 64-16,0 0 62 0</inkml:trace>
  <inkml:trace contextRef="#ctx0" brushRef="#br0" timeOffset="-88612.47">27370 6529 12 0,'-9'0'255'0,"0"2"83"0,0-2 44 0,0 0 27 15,-1 0 25-15,5 1 27 0,-4 1 42 0,4-2 46 0,3 0 50 0,-5 0 50 16,1 0 37-16,4 0 30 0,-1-2-52 0,3 2-87 0,0 0-81 16,-4 0-74-16,4 0-41 0,0 0-25 0,0 0-25 0,0 0-27 15,0 0-39-15,0-3-48 0,7 2-48 0,-5-2-52 0,2 0-36 0,5-2-27 16,-4 1-17-16,4-1-14 0,-2-1-8 0,6 0-5 0,-2 2-4 0,3-4-1 16,-1 2-1-16,-2 2-1 0,3-2 0 0,-1-1 0 0,-2 3 0 0,-2 0 3 15,4-1 0-15,-6 1 0 0,2 1 2 0,0 0 1 0,-4 0 1 0,4 0 2 16,1 1 2-16,-5-1 1 0,0 0 0 0,-1 1 1 0,1 1 4 0,3 0-1 15,-7-1 2-15,3 1-1 0,-2 1 1 0,-2 0-2 0,3 0 1 0,-3 0-1 16,4 0 2-16,-2 1 2 0,-2 1 4 0,4 0 4 0,-3 2 2 0,-1-1 3 16,4 3 0-16,0-2 3 0,-3 4 0 0,-1-1 0 0,4 2 0 0,-2-1 0 15,1 2 0-15,-3-1 0 0,4 0-2 0,-2-1 1 0,1-1-7 16,1 2-2-16,-2-1-5 0,2-1 0 0,-3-1 0 0,7-1-3 0,-3 0 0 16,0 0 0-16,1 0 0 0,3-1 0 0,-4-1 1 0,4 0 2 0,0-1 3 15,0-1 2-15,0-1 1 0,1-1 6 0,-3-1 1 0,2 0 4 0,0 1 2 16,0-3 2-16,0 1 0 0,0-2 3 0,-4 0 0 0,1 1 0 0,3 0 2 15,-4-1-1-15,1-1 1 0,1 2-1 0,-5-2 1 0,3 3-2 0,-1-2-2 16,-1 2-1-16,-3 0-3 0,2 0-4 0,-2 3-2 0,0-1-4 16,0 1-4-16,0 0-1 0,0 0-9 0,0 0-12 0,0 0-18 0,0 0-21 15,0-3-22-15,0 3-22 0,0 0-36 0,-2-2-38 0,2 1-86 0,0 1-105 16,-7 0-89-16,7 0-83 0,-5 0-76 0,3 1-79 0,-2 1-81 0,-1-1-88 16,-2 2-31-16,1 2-2 0,1-3 11 0,-4 5 15 0,3-1 28 0,-3 1 36 15,0 1 85-15,0 1 106 0,2-2 91 0,-2 2 82 0,0 0 80 0,0 0 77 16</inkml:trace>
  <inkml:trace contextRef="#ctx0" brushRef="#br0" timeOffset="-88257.66">27476 6761 147 0,'-5'2'386'0,"1"0"95"0,-1-1 64 0,0-1 54 0,1 2 48 0,2-2 35 0,2 0 31 0,-4 0 20 0,4 0 16 0,-1-2 12 0,1 2 7 0,0 0-34 0,0 0-59 0,0 0-121 0,0-1-156 0,1-1-93 0,5 0-61 0,-2 0-49 0,1-1-44 0,0 0-35 0,3 0-31 0,1 0-17 0,-2-2-13 0,2 2-10 0,0-1-7 0,4 1-4 0,-6-2-4 0,2 2 0 0,4 0 1 0,-6 2 1 15,5-2-1-15,-6 1 1 0,3 1-1 0,2-1-1 0,-4 1-1 0,2 1-2 0,-7 1-3 0,3 1 1 0,3-2 2 0,-3 3-1 0,0-2-2 0,-1 2 0 0,-2 0 0 0,3 0-2 0,-5 2-1 0,4-2 3 0,-1 1 3 0,-1 2 0 0,-2-1 0 0,0-1-1 0,4 2 1 0,0 0-3 0,-4-1 0 0,0 1 0 0,0-2 1 0,0 1-1 0,1 1 2 0,-1-2-2 0,0 1-2 0,0-1-2 0,0-1-4 0,4 2 7 0,-4-3 8 0,0 2-1 0,2-3-7 0,-2 2-4 0,0-3-4 0,0 2-1 0,0-2-1 0,3 3-2 0,-3-3-5 0,4 0 0 0,-4 0 1 0,0 0-2 0,0 1-4 0,0-1-10 0,5-1-15 0,-3 1-9 0,2-2-6 0,1-1-16 0,4 0-22 0,-3-2-64 0,3 1-82 0,0-2-89 0,2 0-97 0,-2-3-84 0,0 2-81 0,5-2-98 0,-5 0-107 0,2 0-47 0,-2-2-17 0,0 1 2 0,0-1 5 0,2 2 16 0,-4 0 23 0,2-1 63 0,-1 0 83 0,-1 2 92 0,0 0 96 0,2-1 85 0,-3 2 82 0</inkml:trace>
  <inkml:trace contextRef="#ctx0" brushRef="#br0" timeOffset="-87577.77">27956 6525 177 0,'2'-2'342'0,"-2"-1"60"0,0 0 35 0,0 0 36 15,3 3 38-15,3-1 47 0,-6 1 53 0,5 0 48 0,-1-2 49 0,-1 2 30 16,-1-1 23-16,5-1-37 0,-5 1-67 0,4 1-93 0,1-2-109 0,-5 1-54 16,3 1-30-16,2-2-34 0,-1 2-31 0,-1-1-47 0,4 1-54 0,-3 0-46 15,-1 0-44-15,4 1-29 0,-4 1-22 0,3-1-11 0,1-1-7 16,-7 2-5-16,7 1-5 0,-6 0-5 0,3-1 1 0,-5 2-1 0,3 0 1 15,1 1 2-15,-5-1 4 0,4 2-1 0,-2 0 2 0,-2 2 0 0,0-2 0 16,0 1 0-16,-2 0-1 0,-2 3-1 0,3-3-1 0,-3 2 0 0,0-1 2 16,-1 2-2-16,3-2-3 0,-5 1-2 0,2-2-1 0,-1 2-1 0,1-1-1 15,-3-1 2-15,3 2 2 0,0-1-2 0,1-1-3 0,-1 1 0 0,-1-2 3 16,3 1-2-16,-3-1-1 0,2 0-3 0,-1 0-3 0,3-1-1 0,-1 1-2 16,3-4-2-16,-4 3 1 0,4-2-4 0,0-1-2 0,0-2-2 0,0 4 1 15,0-2-2-15,0 1-4 0,4-2-1 0,-4 2 2 0,3-1 1 0,-1-1 0 16,2 2-2-16,-3-1-1 0,3-1 0 0,2 1 5 0,1-2 2 15,-5 1 1-15,3 1-1 0,4-2 4 0,-4-2-1 0,4 1 1 16,1 1-1-16,-1-3-2 0,0 0-1 0,1 0 0 0,0-2 2 0,2 1 3 16,-1-2-3-16,0 1-5 0,2-1-4 0,-3-1-1 0,3 1-4 0,-2-2-2 15,2 1-2-15,-3-1-2 0,3 1-4 0,-2-1-3 0,0 1 1 0,-2-2-2 16,0 0-1-16,0 0 1 0,0 0-4 0,0 0 1 0,0 0 1 0,-7 0 3 16,7 0 1-16,-4 0 1 0,1-1 1 0,-3 2 3 0,1 0 3 0,-2-1 1 15,3 2 2-15,-5 1 2 0,4-2-1 0,-4 2 2 0,0 0 3 0,3 2 3 16,-3-1 2-16,0 2-1 0,0 2 7 0,0 1 2 0,0-4 7 0,0 4 1 15,-3-1 6-15,3 1 6 0,0 0-1 0,0 0-2 0,0-1-3 0,0 1-2 16,-4 0-2-16,2 1-4 0,-1 0-1 0,1 3-3 0,-5 0-6 0,5 1-6 16,-3-1-1-16,-3 4-4 0,3-1-5 0,3 2-4 0,-5 0-1 15,1 2 2-15,3-2 2 0,-3 1 2 0,5 1 0 0,-3-2 0 16,4 0 0-16,0 0 0 0,0 0 2 0,4-2-1 0,-3-1 1 0,5 2-1 0,-3-4 4 16,6 2-1-16,-3-1 2 0,7 1 2 0,-6-5 1 0,5 2 0 0,-1 0 0 15,4-3 1-15,-1 0 2 0,-1-1 3 0,1-3 0 0,1 2 0 0,-1-1-1 16,1-2 1-16,-1-1 0 0,-1 0 0 0,-2 0 4 0,1 0 4 15,-4-1 4-15,4-1 6 0,-6 2 9 0,6-1 11 0,-10 1 10 0,7-2 9 16,-3 1 11-16,-3 1 13 0,-1-1 6 0,2 2 8 0,-4-3 0 0,3 2 3 16,-3-1 0-16,0 1 1 0,-3 0-4 0,3-2-2 0,-4 0-7 0,2 0-9 15,-1 0-10-15,1 1-13 0,-5-1-10 0,1-1-8 0,1 2-10 0,-1-1-6 16,-1 1-8-16,0 1-3 0,0-2-6 0,1 4-7 0,-3-2-13 0,0 3-11 16,4-2-20-16,-4 1-19 0,1 1-25 0,-1 1-26 0,0 1-32 0,0 1-31 15,0 0-26-15,0 0-24 0,2 0-28 0,-2 1-31 0,0 1-83 0,0 1-105 16,3 0-93-16,1 1-88 0,-2 1-84 0,1 1-84 0,5-2-54 0,-3 2-41 15,4-1 0-15,0 1 16 0,0 1 19 0,4 1 21 0,-4-3 28 16,1 2 33-16,5-3 83 0,-3 2 108 0,1 0 102 0,1-1 96 0,1 1 102 16</inkml:trace>
  <inkml:trace contextRef="#ctx0" brushRef="#br0" timeOffset="-87180.12">28705 6722 54 0,'0'2'329'15,"0"-2"139"-15,0 3 80 0,0-3 51 0,0 3 48 0,0 0 48 0,0-1 41 0,0-2 33 0,0 4 20 0,0-1 15 0,0 0 11 0,0 0 12 0,0 0-73 0,0 2-107 0,0-2-125 0,0 1-129 0,0-1-70 0,0 2-44 0,0-2-41 0,3 1-40 0,-3 1-31 0,2-1-26 0,-2 1-12 0,0-1-6 0,4-1-5 0,-4 3-7 0,3-1-4 0,-1-1-5 0,-2 1-6 0,4-1-7 0,-4-1-5 0,1 2-8 0,-1-2-7 0,0-1-4 0,4 0-11 0,-4 1-7 0,4 0-7 0,-4-1-8 0,1 1-10 0,-1-3-10 0,0 3-21 0,0-3-27 0,0 1-24 0,0-1-27 0,0 0-23 0,0 3-20 0,0-3-31 0,0 3-39 0,0-3-76 0,0 2-93 0,0-2-84 0,0 0-79 0,-1 1-70 0,1-1-67 0,0 2-65 0,0-2-67 0,0 0-28 0,0 0-11 0,0 0 8 0,0 0 13 0,0 0 27 0,0 0 38 0,1-3 73 0,3-2 94 0,2 2 82 0,-1-1 81 0,-1 1 72 0,5-2 71 0</inkml:trace>
  <inkml:trace contextRef="#ctx0" brushRef="#br0" timeOffset="-85459.04">29019 6561 24 0,'-5'3'268'0,"3"0"85"0,-2 0 50 0,-1-1 34 0,1 3 32 0,1-3 32 16,3 1 34-16,-2 0 40 0,-2-2 48 0,4 1 46 0,0-2 41 0,0 0 34 15,0 0-46-15,0 1-86 0,4 0-78 0,-4-1-72 0,2 0-41 0,5 0-25 16,-2-1-25-16,1 1-26 0,-1-1-32 0,4-2-34 0,0 0-41 0,2 0-46 15,-2-4-36-15,6 3-30 0,-3-3-20 0,-1-1-14 0,4 1-13 0,-3-1-8 16,3-1-7-16,-1 0-4 0,-3-1-1 0,4 1-4 0,-3-2-2 0,-1 2-2 16,2-1 0-16,-2-1-2 0,-2 2-2 0,3 0-5 0,-4-1-3 0,-1 0-3 15,-2 2-2-15,1 0-1 0,-1-2 0 0,-1 2-1 0,-2 1-1 0,1-2-2 16,-3 1-2-16,0 1 0 0,0 1-4 0,0-2-2 0,0 1 0 16,-3-1 1-16,-3 2-1 0,4 0-4 0,-1 0-1 0,-3 0-1 15,1 0-1-15,-2 0-7 0,-1 2-1 0,1-1-1 0,-2 2-4 0,-2-1-2 16,2-1-1-16,0 4-1 0,-2-2-1 0,-1 0-2 0,1 3-2 0,0-2 1 15,-2 2-1-15,4 0 1 0,-2 2-4 0,-1-1 1 0,4 2-1 0,-4 0 1 16,3 0-1-16,-2 2 4 0,2-1-2 0,0 2-2 0,3 0 1 0,-3 0-1 16,4 2 1-16,1 1-1 0,3 0 1 0,-7 0-1 0,8 1 1 0,0 2 2 15,4 0 1-15,0 0-1 0,-3 2 1 0,5-1-1 0,1 2 2 0,0 0 0 16,2 2 2-16,0-2 2 0,0 3-1 0,2-2 0 0,2 2 0 0,-2-1 2 16,-2 1 1-16,3 0 1 0,-4-2 1 0,4 2-1 0,-3 0 1 0,0-1 1 15,-1-1 1-15,-1 1 5 0,2-1 0 0,-7 1-3 0,3-1 0 16,2-1 0-16,-5 2-1 0,4-4 1 0,-6 1 0 0,3-1 0 0,1 1 0 15,-4-4 3-15,2 1 1 0,-2-2 2 0,-2 0 0 0,2 0 2 0,-4-2 5 16,1 1 5-16,3-1 6 0,-6-1 5 0,4 0 2 0,-5 0 5 0,2 0 2 16,3-1 3-16,-7 1-1 0,2 0-1 0,1-3 2 0,-3 1-1 0,2 1-2 15,-2-1-3-15,0 1-4 0,0-3-2 0,0 2-4 0,-2-3-1 0,2 2-4 16,-4-1-5-16,2-2-3 0,2 1-3 0,-2-1 0 0,-1 0 2 16,3 0 1-16,-6-1 1 0,8-1 3 0,-9 1 6 0,5-1 5 0,2-1 6 15,0-1 2-15,2 1 0 0,-2-2 4 0,1 1 3 0,1-2 0 0,3 0 3 16,-1 0 1-16,1-2-1 0,4 1-3 0,0-4-6 0,4 2-4 0,-2-3-7 15,7 0-5-15,-4-1-3 0,4-2-5 0,6 0-3 0,-1-2-2 0,1 0-3 16,1 1-3-16,4-2-1 0,-4 0-1 0,6 2-4 0,-2-2 1 0,0 3 1 16,1-2 0-16,-1 2 0 0,0 0-2 0,2 2-1 0,-6-1-1 0,2 2-1 15,0 0-2-15,-3 2-4 0,-1-1 2 0,1 2 3 0,-1 0 2 16,-3 2-1-16,2-2-5 0,-2 3-9 0,-2 0-15 0,0 0-19 0,-4 1-19 16,1 0-23-16,-1 3-24 0,2-1-27 0,-5 0-23 0,2 1-19 0,-4 2-57 15,0 0-74-15,0 0-113 0,0-3-128 0,0 3-106 0,-4-1-101 16,4 1-82-16,-5-4-72 0,1 2-20 0,-1 2 4 0,5 0 16 0,-6-2 23 15,3 1 24-15,-3 1 23 0,4-2 55 0,2 2 73 0,0 0 109 0,0 0 130 16,0 0 116-16,0 0 109 0</inkml:trace>
  <inkml:trace contextRef="#ctx0" brushRef="#br0" timeOffset="-85146.87">29576 6546 84 0,'0'6'350'0,"0"-4"133"0,0 3 50 0,0-2 17 0,-1-1-24 15,1 2-38-15,0-2-46 0,0-2-48 0,0 0-63 0,0 0-67 0,0 0-89 0,0 0-95 0,0 0-135 0,0 0-150 0,0 0-140 0,-4-3-134 0,2 0-54 0,-1 0-17 0,-1-2 26 0,-2 1 37 0,3-2 45 0,1 0 47 0,-2 0 65 0,4 0 68 0</inkml:trace>
  <inkml:trace contextRef="#ctx0" brushRef="#br0" timeOffset="-82484.37">30228 6784 90 0,'3'-5'526'0,"-3"3"132"0,0-3 63 16,0 2 34-16,0 0 20 0,0 3 15 0,0 0 8 0,0-1 12 0,0 1 12 16,0 0 9-16,0 0 13 0,0 0-9 0,0 0-18 0,0 0-188 0,0 0-265 15,0 0-124-15,0 0-55 0,0 0-32 0,-7 0-17 0,7 0-11 0,0 0-13 16,0 0-8-16,0 0-11 0,0 0-6 0,0 0-5 0,0 0-2 0,7 1-4 16,-5 1 0-16,3-1 0 0,-1 1 1 0,7 1 1 0,-2 0 4 0,0-1 4 15,4 3 6-15,-3-2 4 0,5 2 5 0,-2-2 3 0,1 1 1 0,0 1-4 16,-3-2-7-16,4 1-6 0,-1-1-8 0,-1 2-5 0,-2-1-7 0,1-1-5 15,-1 2-6-15,-2-2-3 0,0 1-7 0,0-1 0 0,-1 0-6 0,1 0-4 16,0 2-5-16,-4-4-2 0,4 2-3 0,0 0-2 0,-3 0-1 0,-1-1-3 16,4 1-3-16,-2 0-2 0,-1-2-2 0,-1 2 1 0,-1 0 0 0,1 0-1 15,-3 0 1-15,2 0 2 0,1-1 2 0,-5 2 4 0,4-2 1 0,-2 1 5 0,-2 0 4 16,3-2 3-16,-3 2 5 0,0-3 9 0,0 3 6 0,0-3 6 16,0 3 6-16,0-3 9 0,0 3 5 0,0-3 6 0,0 3 8 0,0-1 7 0,-3-1 8 15,3 2 7-15,0 0 7 0,-6 0 5 0,6 0 5 0,-5 2 2 16,1-1-43-16,-1 1-94 0,3 1 0 0,-7 1 0 0,0-1 0 0,0 3 0 0,0-1 0 15,0-1 0-15,-2 2 0 0,-2 0 0 0,2 0 0 0,0 0 0 0,-3-1 0 16,-2 0 0-16,1 2 0 0,1-1 0 0,-3-2 0 0,3 1 0 0,-4 1 0 16,0-2 0-16,2 2 0 0,-3-1 0 0,1-1 0 0,2 2 0 0,-2-1 0 15,0-1 0-15,3 1 0 0,-3-1 0 0,4-1 0 0,-2 2 0 16,-2-4 0-16,7 2 0 0,-4 0 0 0,-1-1 0 0,5-1 0 0,0 1 0 16,-1-2 0-16,3 1 0 0,-2 1 0 0,2-4 0 0,0 2 0 0,0 0-498 15,3-3-124-15,2 2-142 0,-1-2-114 0,3 1-105 0,2-1-92 0,0 0-83 16,0 0-12-16,6 0 23 0,3 2 41 0,2-2 47 0,1 0 62 0,3 0 63 15,1-2 53-15,2 1 49 0,2-1 109 0,3-1 138 0,5 0 126 0,-3 2 119 16</inkml:trace>
  <inkml:trace contextRef="#ctx0" brushRef="#br0" timeOffset="-81656.05">31074 6849 61 0,'2'-2'330'0,"3"1"130"0,2 1 76 0,-5 0 50 0,7 0 46 0,-3 0 46 0,3 1 36 0,-4 1 30 0,4 1 21 0,0-2 19 0,-3 2 13 0,3 2 15 0,3-2-76 0,-6 1-112 0,3 0-121 0,-2 1-123 0,2 1-68 0,-2-1-45 0,-1-1-41 0,-1 2-40 0,-1 0-29 0,1 0-23 16,-3 0-19-16,-2-1-13 0,4 2-10 0,-4 2-8 0,-4-1-5 0,4 1-2 16,-5 1-1-16,3 1-1 0,-5-1-3 0,1 4-3 0,-3-4-3 0,0 2-3 15,2 2-3-15,-6-2-1 0,4 0-1 0,-2 0 0 0,2-2 0 16,-2 1-2-16,-1-1-5 0,3-1-3 0,-2 0-3 0,2-1-3 0,0-1-3 0,0 1 0 16,3-2-3-16,-3-2-3 0,4 2-1 0,1-3-5 0,-1 2-9 0,-1-2-12 15,3-2-2-15,1 2 1 0,-2-1-1 0,4-2-1 0,0 0-4 0,0 0-2 16,0 0-2-16,4 1 2 0,-2-1 2 0,5 0-2 0,-2 0 0 0,4-1-3 15,2-3 1-15,2 2 2 0,-2-1-10 0,7-3-17 0,-2-1-12 0,2 0-12 16,6-2-9-16,-4 0-5 0,3-1-12 0,1-2-10 0,-4 1-7 0,3-1-6 16,1 0-5-16,-4 2-1 0,3-2-1 0,-1 0 4 0,-6 1 8 0,6 1 11 15,-6-1 11-15,6 1 10 0,-8-1 9 0,2 1 7 0,-1 0 8 0,-1 2 6 16,1-2 8-16,1 3 5 0,-9 0 5 0,6 1 5 0,-4 0 2 0,0 1 4 16,-3-1-1-16,3 3 1 0,-8 0 1 0,3 0 1 0,-2 2 2 0,-2 1 0 15,0 0 0-15,0 0 0 0,0 0 5 0,0 0 1 0,0 0 3 0,0 3 4 16,-6 0 4-16,6 1 2 0,-1 1 5 0,-7 1 5 0,3 1 2 0,3 2 4 15,-5 0 2-15,1 2 5 0,-3 1 3 0,8 0 3 0,-7 0 0 0,3 1-3 16,0-1 0-16,1 2 0 0,2-2-1 0,-1 0-2 0,3 0-2 0,0-2-1 0,3 1-1 16,-1-1-2-16,2 1-2 0,1-2 1 0,0-2-2 0,3 2 1 0,-1-1 1 0,2-2 4 15,0-1 0-15,4 0 1 0,-6 0 4 0,2-2 2 0,4-2 4 16,-3 1 1-16,3-2 2 0,-2 0 1 0,0-2 3 0,5-1 1 0,-5 0 2 16,0 0 0-16,5-3-2 0,-9 2 0 0,6-2 1 0,-2 0 1 0,-2 0 1 0,3 0-2 15,-4-2 1-15,-1 2 2 0,0-1 1 0,-3-1 3 0,1 2-1 0,2-1-2 16,-5 1 0-16,-2 0 0 0,4-2-2 0,-2 1-1 0,-2 1-4 0,0-2-5 15,0 1-6-15,0-1-4 0,0-1-5 0,-2 2-3 0,-2-2-7 0,4 1-4 16,-2-1-5-16,-1 2-7 0,-1-1-5 0,-1-1-13 0,1 2-19 0,-1-1-23 16,3 1-31-16,-5 1-35 0,1-2-30 0,-3 1-26 0,4 1-46 0,-4 1-55 15,3-1-104-15,-3 0-128 0,0 3-116 0,2-1-110 0,-6 1-101 0,4 0-93 16,-2 1-29-16,2 1 1 0,0 1 20 0,-1 0 31 0,0 0 26 0,5 1 26 16,-8-1 45-16,8 0 56 0,0 2 105 0,5-2 128 0,-8 1 117 0,8-1 113 15</inkml:trace>
  <inkml:trace contextRef="#ctx0" brushRef="#br0" timeOffset="-81300.98">31714 6951 13 0,'-5'1'270'0,"3"-1"105"0,2 2 38 0,-7-2 8 0,7 0-9 0,-2 0-20 0,2 0-37 0,-4 0-43 0,1 0-56 0,1-2-64 0,2 2-66 0,-5-1-68 0,-3-3-103 0,3 3-115 0,3 0-108 0,-5 1-104 0,-2-2-39 0,3 2-12 0,-3-1 12 0,2 1 20 0,-2 0 37 0,0 0 42 0,-4 1 57 0,6-1 65 0</inkml:trace>
  <inkml:trace contextRef="#ctx0" brushRef="#br0" timeOffset="-79406.75">27305 8748 19 0,'-6'1'312'0,"-3"-1"151"0,4 2 86 0,-4-2 54 0,3 1 51 0,1-1 50 0,-2 0 32 16,1 0 30-16,1 0 22 0,-1-1 19 0,-1 1 14 0,2-2 10 15,-1 2-62-15,3 0-95 0,1 0-129 0,-2 0-147 0,4 0-79 0,-2 0-52 16,2 0-51-16,0 0-47 0,0 0-34 0,-3 0-27 0,3 0-22 0,0 0-20 15,0 0-14-15,0 0-10 0,0 0-4 0,3 2-7 0,-1-2-1 0,4 1 0 16,1-1 0-16,0 0 0 0,6 0 2 0,1 0-1 0,1 0 2 0,5 0 2 16,3-1 1-16,1-2 0 0,3 0-3 0,2 0-2 0,0-2-2 0,3-1-2 15,-1 0-8-15,0 0-5 0,-1-3-4 0,3 2-4 0,0-2-3 0,-5 1-1 16,1-1-4-16,-3 2 1 0,1-1-2 0,0-1-2 0,-5 3 1 0,1-1-1 16,-5 0 1-16,2 2-2 0,-5-1 0 0,-1-1 1 0,1 5 2 0,-6-3 0 15,0 2 3-15,0-1 2 0,-4 2 1 0,1 1 1 0,-3-1 4 16,-3 1 5-16,0 1 7 0,0 0 4 0,0 0 7 0,0 0 10 0,0 0 6 15,0 0 8-15,0 0 7 0,0 1 5 0,-3 2 7 0,1-1 4 0,-2 2 6 16,-1 1 5-16,-4 0 0 0,0 2 2 0,0 2-2 0,-2 0 1 16,-4 2-6-16,1 3-5 0,-4 1-6 0,1 0-5 0,-1 2-6 0,-2-1-9 15,-1 2-5-15,1-1-3 0,2 1-4 0,-6 0-5 0,4 0-7 0,0-2-2 16,1 2-5-16,-5-1-2 0,2-1-5 0,-1 2-3 0,3-3-3 0,-4 1-3 16,5 1 2-16,-5 0-1 0,4-2 1 0,0 0-4 0,-3 0-2 0,1-1-1 15,2 2-5-15,0-3-8 0,-2 1-10 0,6-1-14 0,-2-1-15 0,0 0-14 16,4-1-16-16,-3 1-18 0,5-2-17 0,-3-1-18 0,4 0-17 0,-1-1-16 15,3 1-16-15,-2-3-14 0,2 1-18 0,3-2-18 0,-3 1-41 0,6-2-53 16,1-1-57-16,-2-1-60 0,2 1-37 0,-1 0-30 0,3-3-14 0,3 0-13 16,-1 0-9-16,4 0-11 0,-3 0-14 0,3-3-14 0,1 0-1 0,0 0-2 15,2-2 21-15,0 0 26 0,0-2 27 0,0 0 31 0,0-2 31 0,2 0 36 16,0 0 29-16,-2-2 28 0,4 2 26 0,-2 0 27 0,-2-1 28 16,3 1 28-16,-1 0 25 0,0 0 26 0,2 0 33 0</inkml:trace>
  <inkml:trace contextRef="#ctx0" brushRef="#br0" timeOffset="-79072.85">27467 8998 7 0,'8'0'246'0,"-7"-1"70"0,7 1 42 0,-7 0 25 0,5 0 23 0,-2 0 24 0,-4 0 30 0,5 1 33 0,-5 1 49 0,4-1 54 0,-3 2 53 0,3 0 53 0,0 0-34 0,-3 0-70 0,3 0-58 0,0 2-54 0,-3-2-27 0,3 1-21 0,-2 1-17 0,1-1-16 0,1 1-26 0,-2-1-28 0,-2 2-43 0,4-1-47 0,-3 1-48 0,-1 0-45 0,4 1-29 0,-4 0-20 0,4 0-14 16,-3 0-12-16,-1 1-8 0,0-1-4 0,0 0-1 0,4 1-5 0,-4 1-2 0,0-1-1 0,0 1-6 0,0-2-7 0,0 2-5 0,0-2-6 0,-4 3-9 0,4-3-8 0,0 2-7 0,0-3-7 0,0 2-13 0,0-2-14 0,0 0-17 0,0-2-17 0,0 1-17 0,0-1-19 0,0-1-23 0,4-1-29 0,-2 1-65 0,-2-1-83 0,0-2-85 0,3 0-86 0,3 0-70 0,-3 0-66 0,3-1-64 0,-1-2-60 0,-1 0-53 0,1 0-50 0,1-3-15 0,1 0 4 0,2 0 15 0,-7 0 27 0,7-1 65 0,-4 1 83 0,1-2 84 0,1 1 87 0,0-1 72 0,-3 2 69 0,5-1 70 0</inkml:trace>
  <inkml:trace contextRef="#ctx0" brushRef="#br0" timeOffset="-78602.68">27804 8943 10 0,'3'-5'339'0,"-3"0"205"0,0 3 110 15,-3-1 68-15,3 3 39 0,0 0 25 0,0 0 19 0,0 0 17 0,0 0 12 0,0 0 13 0,0 0 12 0,0 0 9 0,0 0-57 0,0 0-94 0,0 0-160 0,0 0-194 0,0 3-96 0,0-3-54 0,3 2-28 0,-3 2-20 0,0-1-14 16,0 1-11-16,0 1-10 0,2-1-9 0,-2 2-9 0,0 0-7 0,4 2-10 16,-2-1-9-16,-2-1-10 0,3 2-11 0,1-2-9 0,-2 1-13 15,1 1-8-15,-1-2-8 0,2 1-9 0,1 1-3 0,-1-2-19 0,1 1-22 16,-1-1-28-16,1 0-27 0,-1 0-25 0,1-1-23 0,1-1-41 0,-1 1-52 15,-1-3-99-15,1 2-128 0,1-1-106 0,1-2-103 0,-5 2-109 0,-2-3-113 16,5 2-38-16,-1-2-4 0,-4 0 11 0,9-2 20 0,-4 1 23 0,1-1 22 16,-1-1 41-16,2 0 50 0,-5 0 102 0,7-1 124 0,-3 1 110 0,1-2 104 15</inkml:trace>
  <inkml:trace contextRef="#ctx0" brushRef="#br0" timeOffset="-77966.41">28605 8632 181 0,'7'-1'293'0,"-5"-1"39"0,4 2 25 0,-3 0 20 0,1 0 16 0,-2 2 20 0,5-1 23 0,-7 0 36 0,2 1 38 0,1 0 50 0,-1 1 51 0,2-2-19 0,-1 4-48 0,-1-2-53 0,2-1-53 0,-2 2-26 15,1 0-10-15,-3 1-10 0,4-1-11 0,-2 1-14 0,-2 1-17 0,0 0-31 0,0 1-35 0,-2 1-43 0,-2 0-52 0,4 2-35 0,-3-2-31 0,-3 3-22 0,4 0-20 0,-5-1-14 0,2 1-9 0,-1 1-8 0,1-2-4 0,-2 0-5 0,1 3-5 0,-3-3-5 0,4-1-4 0,-1 0-1 0,-3 0-1 0,6 0-1 0,-3-1-1 0,1-2-2 0,1 0 0 0,2-2-2 0,-1 1-1 0,1-2-1 0,2 1-1 0,-4-2 1 0,4-1-2 0,0-1 0 0,0 0 0 0,0 0 0 0,0 0-2 0,0 0-1 0,0 0-1 0,0 0-2 0,0 0-2 0,0 0 1 0,4 0 2 0,-2 0 1 0,1 0 1 0,3 0 3 0,-1-1 0 0,1-1 1 0,3 0 2 0,3-2 0 0,-1 1 0 0,2-1 2 0,1-1 1 0,1-1 1 0,1 0 5 0,0-2 2 0,-1 1-1 0,1 0 1 0,2-2 1 0,-3 1-2 0,-1 0 2 0,1 1-7 0,3-2-8 0,-8 2 3 0,5-1 6 0,-2 2 4 0,-3-1-1 0,-1-1 0 16,4 4-4-16,-7-2-1 0,3 0-1 0,-4 1-3 0,0 1-1 0,-1 1-4 0,-2-2-1 0,3 2 3 0,-1 0 6 0,0 0-3 0,-3 0-7 0,-1 0-4 0,4 0-1 0,0 0-1 0,-3 0-2 0,-1 0-2 0,4 0-2 0,-2-1-1 0,1 1-1 0,1-2 0 0,-4 2 0 0,2 0 0 0,-2 0 0 16,3 0-1-16,-1 0 1 0,-2 2 0 0,0-2 0 0,4 1 0 0,-4 1 0 15,0 1 0-15,0-3 0 0,0 3 0 0,0 0 0 0,0 0-2 16,0 0 1-16,0 0 1 0,0 0 0 0,0 0-2 0,0 0-1 0,0 0-1 15,0 0-1-15,0 0 1 0,0 0 2 0,4 3-1 0,-4 0-1 0,1 1-1 16,-1 1-2-16,0 1 2 0,4 0 1 0,0 0-1 0,-3 2 4 0,3 0 1 16,-2 0 1-16,5 1 1 0,-5-2-1 0,3 2 1 0,-1-1-4 0,1-2 2 15,-1 1 2-15,1 1-1 0,1-3 4 0,-3 3-7 0,3-3-8 0,-1 0-11 16,-1 2-14-16,0-3-11 0,-3 1-13 0,3-1-19 0,-2-1-24 16,1 0-46-16,-3 2-58 0,4-2-74 0,-2 0-83 0,-2-2-73 0,0 2-71 15,0 0-77-15,0 0-84 0,0-3-62 0,-2 3-53 0,-2 0-21 0,1 0-2 16,-3 0 14-16,5 0 20 0,-7 2 48 0,3-2 55 0,-4 1 74 0,0-1 84 15,3 0 74-15,-3 3 72 0,2-3 82 0</inkml:trace>
  <inkml:trace contextRef="#ctx0" brushRef="#br0" timeOffset="-77541.96">28643 9042 93 0,'0'6'381'0,"-5"-3"165"0,3 1 92 15,-2-1 61-15,1 0 40 0,3 3 33 0,-2 0 22 0,-2-1 18 0,4 0 13 16,-3 2 14-16,3-1 9 0,0 1 11 0,-2 2-83 0,-2 2-126 16,4-2-145-16,-2 3-153 0,-1 0-86 0,3 1-53 0,-4 1-36 0,4-1-29 15,0 2-19-15,-2 0-15 0,-1 2-13 0,3-1-13 0,-2-1-10 0,2 2-12 16,0 0-9-16,-4 0-11 0,1 0-9 0,3-2-8 0,0 1-7 0,0-1-2 16,0 0-8-16,0-1-5 0,0-1-10 0,0-1-12 0,0-1-15 0,0-1-13 15,0-2-13-15,0-1-7 0,3 1-11 0,-3-2-11 0,4-2-11 0,-4-1-11 16,0 0-14-16,2 0-16 0,-2-1-25 0,0-2-28 0,0 0-43 0,3 1-52 15,-3-1-52-15,2-1-52 0,2-1-40 0,-4-1-32 0,5-1-24 0,-5-1-19 16,6-1-19-16,-3-1-19 0,1-1-13 0,-2-1-11 0,5 0-6 0,-5 0-2 16,3-3 6-16,-1 2 11 0,-1-2 34 0,-1-2 48 0,2 0 39 0,-2 3 39 15,1-4 31-15,1 1 30 0,-2-1 29 0,3 2 27 0,-1-2 29 16,1 1 26-16,2 1 31 0,-5-1 32 0</inkml:trace>
  <inkml:trace contextRef="#ctx0" brushRef="#br0" timeOffset="-76408.69">28714 9204 130 0,'3'-8'282'0,"-1"1"47"0,3-1 28 0,-5 2 12 15,4 0 9-15,-4 2 13 0,4-1 15 0,-3 1 17 0,-1 1 17 16,4 0 26-16,-4 0 27 0,4-2-12 0,-2 3-31 0,-2 0-48 0,5-3-52 15,-1 2-14-15,-1 2 6 0,-1-2 8 0,3 0 12 0,-1 1 2 0,0-1-5 16,-3 2-9-16,7-1-11 0,-6 1-18 0,3 1-21 0,-1-2-26 0,-1 2-31 16,-1 0-32-16,3 2-31 0,-5-2-29 0,4 1-26 0,0 1-19 0,-3-1-13 15,3 0-11-15,-4 3-7 0,2-1-3 0,-2 1-6 0,0-1-4 0,3 2-5 16,-3-1-3-16,0 2-5 0,0 2-2 0,-3-2-2 0,3 1-5 0,0 0-2 16,-2 0-5-16,2-1-3 0,-4 1-5 0,4-1-4 0,-1 0-4 15,1 0-2-15,-4-1-3 0,4-1-2 0,0-1-2 0,0 0-2 0,0 0-2 16,0 0-1-16,0-1-1 0,4-1-2 0,-4 1-2 0,1-1-2 0,3-1-4 15,-2 0-2-15,5 0-4 0,-1-3-4 0,-1 0-6 0,4-1-6 0,2-1-6 16,-2-1-4-16,5-1-8 0,1-4-6 0,-1 1-3 0,3-1-5 16,-3-1-1-16,2-1-1 0,2-1-2 0,1 1 0 0,-3-2 3 0,2 0 6 15,-4-1 3-15,6 0 6 0,-5 0 5 0,3-2 7 0,0 1 6 0,-2-2 4 16,2 1 4-16,-3-2 4 0,3 2 3 0,0 0 3 0,-4 0 4 0,-3 0 5 16,4 0 2-16,-1 2 2 0,-1 1 2 0,-2 0 3 0,0 1 6 0,-2 1 2 15,0 0 4-15,0 3 4 0,-4 2 4 0,1 0 4 0,1 2 3 0,-5 1 4 16,5 1-1-16,-7 1 1 0,2 0 1 0,-2 1-1 0,0 2 1 0,0 0-2 15,0 0 0-15,0 0 0 0,0 0 0 0,3 3-2 0,-3-1-1 0,2 1-1 16,-2 0-1-16,0 1 1 0,4 1-2 0,-1 1 0 0,-3-1 0 0,2 3 1 16,-2-2-1-16,6 2-1 0,-3-1-2 0,3 0-5 0,-1 1-1 0,-1-2-3 15,5 2-1-15,0-4-4 0,0 2-1 0,-2-1 0 0,2-1 0 16,4-1-1-16,-2 0-4 0,1-1-1 0,-1-2 0 0,2 0 2 0,-2 0-2 16,-1 0 0-16,-1-2-2 0,0-1 1 0,4 0 1 0,-6 1 0 0,1 0 0 15,-3-1-2-15,0 1 1 0,1 1 2 0,-6-1 2 0,7 1 3 16,-7-1 0-16,0 2 0 0,0 0 0 0,0 0 0 0,0-3 0 0,-3 2 0 15,-1-3 0-15,4 2-1 0,-2 0-1 0,-2-1 4 0,1 0-2 0,-3 0-3 16,5-2 3-16,-3 3 3 0,-1-3-3 0,-1 2-5 0,3 2-2 0,-3-4-4 16,-1 3 1-16,1 1-4 0,1-2 1 0,1 2-1 0,-1 1-2 0,0 0-8 15,-5 0-3-15,5 1 0 0,-4 2-6 0,4 0-8 0,-4 2 1 0,0-1 1 16,-1 2 3-16,0 2 1 0,1 1 1 0,-2 0 1 0,2 3 0 0,-4-2 0 16,4 4 1-16,2-2 5 0,-2 3 2 0,3-2 1 0,-1 2 0 0,2 0 3 15,3-1 1-15,-5 2 2 0,7-2 2 0,0 0-2 0,0 2 1 0,0-3 1 16,3 2-1-16,1-1 1 0,-2-2 1 0,3 1 1 0,-1-1 1 0,-1-1-1 15,3-1 2-15,-1 1-1 0,-1-4 1 0,1 2 0 0,1-2 1 0,-1 1 1 16,2-2-1-16,-5-2 2 0,3 3 0 0,3-3-1 0,-3-1 1 16,1 0-2-16,-1 0 2 0,2-1 2 0,-5-1-1 0,3-1-1 15,3 0 0-15,-6 0-1 0,3 0-1 0,-1-1 1 0,1-1-2 0,0 0 1 16,-1 0 1-16,1-1-1 0,3 1-1 0,-7-1 2 0,5 0-2 0,-2-2-2 16,1 3 1-16,-1-1 2 0,-3 0 1 0,-1-2-1 0,4 2 2 0,0-1-1 15,-3 1 1-15,-1-2 0 0,0 2 3 0,4 0 1 0,-4 0 4 0,0-1 4 16,0 1 1-16,0 1 4 0,0 2 1 0,0-4 0 0,0 1 1 0,0-1 1 15,-4 3 4-15,4 0 3 0,0-2 1 0,-1 1 2 0,-3 1 0 0,4-1 2 16,0-1 1-16,-4 2-2 0,4-1 4 0,0 2 2 0,0-3 7 0,0 3 4 16,-1-1 4-16,1-1 5 0,0 2 3 0,-4-1 2 0,4 1 3 15,0-2 4-15,0 2 3 0,0 0 1 0,-2-1 1 0,2 1-3 0,0 0-2 16,0 0-5-16,0 0-4 0,-3-2-8 0,3 2-6 0,-4 0-8 0,4 0-4 16,-2 0-6-16,-2-1-4 0,4 1-8 0,0 0-4 0,-1 0-6 0,1 0-1 15,0 0-1-15,0 0-1 0,-8 0-3 0,8 0-1 0,0 0-1 0,0 0 1 16,0 0 2-16,0 0 1 0,0 0-2 0,0 0-2 0,0 0 1 15,0 0-1-15,-5 0 1 0,5 0-1 0,0 0-1 0,0 0 3 0,0 0 2 16,0 0 1-16,0 0 1 0,0 0 4 0,0 0 1 0,0 0-1 0,0 0 1 16,0 0 1-16,0 0 2 0,0 0 2 0,0 0 1 0,0 0 0 0,0 0 0 15,0 1 0-15,0-1-2 0,0 0 0 0,0 0-1 0,0 0 0 0,-4 0-2 16,3 0-1-16,-3 2 2 0,4-1-1 0,-2 1-1 0,-1-1 2 0,-1 2-2 16,4-2 0-16,-5 3 2 0,5-1-1 0,-2 0 2 0,-2 0 2 0,0 0 1 15,3-1 3-15,-3 3 1 0,2-2 1 0,-1 0 3 0,-1 2 2 0,4-3 2 16,-2 2 1-16,-1 0 0 0,3-1 2 0,-4 0 2 0,4 2 3 15,-5-3 1-15,5 3 0 0,-2-2 2 0,2 2-2 0,-4-2 2 0,0 1-2 16,4 1 2-16,-1-1-2 0,-3 1 0 0,4-1-2 0,0-1 2 0,-2 3-1 16,2-3 1-16,0 1-3 0,-3 1 2 0,-1 0-2 0,4-2 1 0,-2 3 0 15,2-2 0-15,-3 1 0 0,3-1 0 0,-4 1 1 0,4-1 1 16,0 2 0-16,0-1-1 0,0-1 0 0,0 1-1 0,0-1 1 0,-2 1 2 16,2-1 0-16,0 2-1 0,0-1-1 0,0-1 0 0,0 1-1 0,0-1-2 15,0-1-3-15,0 3-2 0,0-1-1 0,0-1-1 0,0 1-1 0,2-1-1 16,-2 1 2-16,0-1 1 0,0 2 1 0,4-1 5 0,-4 0 0 0,3 2-2 15,-1-1 0-15,-2 0-2 0,7-2 6 0,-7 2 3 0,6 2 6 0,-5-2 8 16,7 1-1-16,-6-1 2 0,3 0-5 0,4 0-22 0,-2 1-28 0,-1-2 0 16,3 3 0-16,-4-2 0 0,1 0 0 0,4-2 0 0,-2 2 0 0,1-2 0 15,-2 1 0-15,2-2 0 0,-4 2 0 0,4-2 0 0,0-1 0 0,4 2 0 16,-7-3 0-16,3 2 0 0,-2-1 0 0,2-1 0 0,-2 1 0 0,0-2 0 16,1 1 0-16,-1 1 0 0,-4-2 0 0,3 0 0 0,-1 0 0 0,-1 0 0 15,0-2 0-15,-3 1 0 0,7-1 0 0,-7 2 0 0,-1-1 0 0,6-1 0 16,-6-1 0-16,7 2 0 0,-7-3 0 0,2 2 0 0,1-1 0 0,-1 0 0 15,2-2-68-15,0 0-236 0,-3 0-51 0,-1 0-43 0,4-2-72 0,0-1-87 16,-4-1-106-16,1 2-113 0,-1-2-99 0,4 0-91 0,-4-2-57 0,2-1-41 16,-2 0 3-16,3 0 27 0,1 2 44 0,-4-1 53 0,2-1 44 0,-2 1 39 15,0 1 71-15,3-2 87 0,-1 2 115 0,-2-1 124 0,4 1 119 16,-1 1 117-16</inkml:trace>
  <inkml:trace contextRef="#ctx0" brushRef="#br0" timeOffset="-76048.82">29775 9285 178 0,'-3'6'447'0,"3"0"156"0,-6-2 70 0,6-1 29 0,-2 1 15 0,-1 3 8 0,-1-3 2 0,4-1 7 0,-2-1 2 0,-1 0 1 0,3-2-1 0,0 0 0 0,0 4-146 0,0-4-213 0,0 0-243 0,0 0-253 0,-2 1-190 0,2-1-156 0,0 0-109 0,0 0-83 0,0 0-43 0,0 0-19 0,-4-1-10 0,-1-1-7 0,1 0-2 0,-1 1 0 0,-1-2 30 0,-1 0 40 0,0-1 84 0,0-1 103 0,-2 1 118 0,3-4 130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6:15:49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5234 6300 172 0,'-3'1'328'0,"1"-1"37"0,-2 2 26 0,-1-2 24 0,1 0 14 0,4 0 7 16,-5 0 17-16,3 0 16 0,-1 1 20 0,-1-1 19 0,4 0 20 0,-6 2 16 16,6-2-72-16,0 0-115 0,-5 0-42 0,1 0-17 0,4 0-11 15,0 0-7-15,0 0-7 0,0 0-3 0,-5 0-10 0,5 0-12 0,-4 0-17 16,4 0-19-16,-1 0-25 0,1 0-25 0,0 0-30 0,0 0-28 0,0 0-23 16,-4 0-22-16,4 0-15 0,0 0-14 0,-5 0-7 0,5 0-7 0,-4 0-4 15,2 1-4-15,-2 1-4 0,-1-1-2 0,5-1-5 0,-5 3 0 16,1-1 1-16,-1 1 1 0,-1 0-1 0,-1 0-1 0,2 1 2 0,-5 1-2 15,1 1 0-15,4 0-2 0,-6 1 1 0,2 1 1 0,0 1 0 0,0 0 4 16,-2 3 1-16,2-2-2 0,0 1 1 0,0 0 4 0,-2 0-1 0,2 1 2 16,4-1 0-16,-4 1 2 0,3-2-1 0,-3 1 1 0,6-1 2 0,-3 2 1 15,1-3-1-15,1 2-1 0,-1-1-4 0,1-1-8 0,2 2 1 0,-1-2 2 16,1 0 2-16,-2 0-1 0,4 1 1 0,-3 1-1 0,3-2-1 16,0 1-1-16,0-1-2 0,0 0-3 0,0 2 0 0,0-3 0 0,0 2 3 15,0-1 7-15,3-2-1 0,-3 1-6 0,4-1-1 0,-2-1-1 0,1 0 1 16,-1 0-2-16,2 0 0 0,1-1 1 0,-1 0 1 0,1 2-1 15,1-1 2-15,-3 0 0 0,3-2 2 0,-3 2-2 0,3-1 1 0,-3 0 2 16,3 0 2-16,-1 0-2 0,1 1 0 0,-3-4-2 0,3 3 2 0,-1 0 0 16,2-1-4-16,-1 0-7 0,-1 1 2 0,1-2 5 0,-1 2 2 0,2-2 5 15,-1 1 0-15,-5-1-1 0,7 2-2 0,-7-2-2 0,3 0 4 0,2 0-1 16,-3-1 1-16,-1 0-1 0,2 1 4 0,-1 0 7 0,-1-1 0 0,-2 1-6 16,4 0-3-16,-4-2-5 0,1 0-1 0,3 1 0 0,0 0 2 0,-4-1-1 15,1 1 1-15,-1-1 1 0,4 1-2 0,-4-2 2 0,0 1 0 0,0 1-1 16,4 1 1-16,-2-2 1 0,-2 0 1 0,0 1 1 0,3 0 0 0,-3-1-3 15,0 2 0-15,2-1 0 0,2-1-2 0,-4 1 1 0,3-1-1 16,-1 1 1-16,-2-1 1 0,0 1 0 0,4-1-2 0,-4-1-1 0,0 2 0 16,0-1 2-16,0-1 1 0,1 2 0 0,3-1-2 0,-4-1 1 15,0 2-1-15,4-1 4 0,-4 1-4 0,1-2-1 0,-1 3-1 0,4-3-1 16,-4 0 2-16,0 1 2 0,2 1-1 0,1-1-1 0,-3-1-1 0,0 0 1 16,6 3 1-16,-6-3 2 0,0 0 0 0,0 0-1 0,0 0 2 0,4 2 2 15,-4-2 0-15,0 0 0 0,0 0-1 0,0 0 1 0,0 0 0 0,0 0 0 16,0 0 0-16,0 0 1 0,0 0 1 0,0 0-1 0,0 0 1 0,0 0-1 15,0 0 1-15,0 0-1 0,0 0 2 0,0 0 0 0,0 0 0 0,0 0-3 16,0 0 0-16,0 0 0 0,0 0-1 0,0 0-1 0,0 0 1 0,0 0-1 16,0 0-1-16,0 0 0 0,0 0 2 0,0 0-1 0,0 0 1 15,0 0-1-15,0 0 1 0,0 0 1 0,0 0 1 0,0 0 1 0,0 0-1 16,0 0-1-16,0 0 2 0,0 0 1 0,0 0 1 0,0 0 2 0,0 0 2 16,0 0 1-16,0 0 3 0,0 0 4 0,0 0 2 0,0 0 6 0,0 0 0 15,0 0 0-15,0 0 1 0,0 0 4 0,0 0 1 0,0 0-2 16,0 0-1-16,0 0-1 0,0 0-2 0,0 0-3 0,0 0-3 0,0 1-6 15,0-1-3-15,0 0-2 0,0 0 1 0,0 0-1 0,0 0-3 0,0 0-1 16,0 0 2-16,0 3-1 0,0 0 1 0,0-3-2 0,0 5 1 0,0-3 2 16,0 3 2-16,0 1 1 0,-4 0 0 0,4 3 0 0,0-1-2 0,0-1-2 15,0 2-1-15,0 0-1 0,0 0 0 0,0-2-3 0,0 3 0 0,0-3 0 16,0-1 0-16,0 2-1 0,0-2-2 0,0-2-2 0,0 2 1 0,4 0-1 16,-4-2 2-16,0 3-1 0,0-3-1 0,0 2-1 0,0 0 2 0,0-1-1 15,0 1 1-15,3 0 1 0,-1 0 0 0,-2 0 0 0,0 1-2 0,4-1 4 16,-3 0-1-16,3 0 1 0,-4 0-1 0,4-1 1 0,-3-1-1 0,-1 1-1 15,4-2 0-15,-4 0 2 0,0 0-2 0,2 0 0 0,1-2 0 16,-3 2-2-16,0-1 2 0,0-2-1 0,4 1 1 0,-2 2 0 0,-2-1 0 16,0-1 0-16,4 1 1 0,-4-1 2 0,3 1-1 0,-1-1-1 15,-2 1-1-15,4-1 0 0,-3-1-1 0,-1 3-1 0,4-1 2 0,0-1 0 0,-3-1-1 16,3 2-1-16,-4 1 1 0,5-2-1 0,-5 1 1 0,6-1-1 16,-6 1 1-16,4-2 2 0,-3 1 1 0,3 0-1 0,0 1 1 0,-3-2-1 15,-1 2 2-15,0-2-1 0,4 1-1 0,0-1-1 0,-4 0 2 0,1 0-1 16,3 2 2-16,-4-2 0 0,0 0 0 0,0 0 0 0,2 1-1 0,-2-1-1 15,0 0 1-15,3 2 1 0,-3-2 0 0,0 0-2 0,4 0 1 0,-4 0 1 16,0 0-2-16,2 0 1 0,-2 0-1 0,0 0-1 0,0 0 2 0,0 0-1 16,0 0-5-16,0 0-7 0,0 0-19 0,0 0-27 0,0 0-52 0,0 0-62 15,0 0-65-15,0 0-67 0,0 0-59 0,0 0-60 0,3 0-79 16,-1-2-89-16,-2 2-71 0,8-3-65 0,-7-3-23 0,7 2-7 0,-7-4 13 16,5 2 23-16,-3-1 51 0,1-2 64 0,-2 0 65 0,-2 0 66 15,3 0 62-15,-3 1 56 0,0 1 82 0</inkml:trace>
  <inkml:trace contextRef="#ctx0" brushRef="#br0" timeOffset="19559.31">14235 8755 108 0,'7'5'171'0,"-5"-2"11"0,3 1 3 0,2-1 2 0,-1 0 1 0,-1 0-2 0,1 0 2 0,1 0 2 15,0 0 2-15,2 0 2 0,0 0-22 0,0 0-28 0,2 0-37 0,4 0-38 16,-3 0-15-16,3 0-1 0,-1 0 1 0,6 2 4 0,-2-2 2 0,0 1 4 16,2-1-1-16,0 2 4 0,-2-1 1 0,2 1 2 0,0-3-2 0,-4 2 0 15,1 0-6-15,-3-1-9 0,0 0-7 0,1-1-12 0,-1 0-4 0,-5-2-1 16,4 2-1-16,-2 0-6 0,-2-1-1 0,0 1-3 0,0-1-3 0,-3-1-3 15,3 2-4-15,0-1-1 0,-2 1-7 0,0-1-9 0,-2 1-9 0,6-2-13 16,-2 1-26-16,-3 0-31 0,3 1-57 0,0-2-72 0,-4-2-32 0,4 1-15 16,-3 0-7-16,3-2-1 0,0 1-1 0,-4-1 0 0,1 0 4 15,1-2 6-15,-5 3 10 0,5 0 17 0,-2-1 22 0,-3 2 30 0</inkml:trace>
  <inkml:trace contextRef="#ctx0" brushRef="#br0" timeOffset="20636.57">14911 9133 51 0,'-2'3'271'0,"2"0"47"0,-3-2 22 16,3 1 11-16,0-2 4 0,-2 3 4 0,-2-1 1 0,1-1 3 0,3-1 1 15,0 0 2-15,-6 2 1 0,6-2-26 0,0 0-45 0,0 0-78 0,0 0-97 16,0 0-42-16,0 0-12 0,-2 3-1 0,2-3 0 0,-3 0 7 0,3 0 3 16,0 0 8-16,0 0 5 0,0 0 6 0,0 0 8 0,0 0 4 0,0 3 4 15,0-3 2-15,0 1 3 0,3 0 0 0,-1 1 1 0,-2 1-2 0,6-1 1 16,-6-1-2-16,3 2 1 0,3-1 3 0,-3 1 3 0,-1-1 8 16,5 0 5-16,-5 1 1 0,5-1 4 0,-5 1 0 0,4 0-1 0,1-2-1 15,-2 2 2-15,1 0-1 0,-1-1 4 0,1 2-3 0,3-1 0 0,-2-1-5 16,0 2-6-16,0-1-11 0,1 2-9 0,1-2-8 0,0 1 0 15,0-1-5-15,0 1-4 0,2 0-9 0,-2 0-5 0,0 1-4 0,2-1 2 16,-2 1-3-16,5-1-2 0,-5-1-2 0,6 2-4 0,-6-1-4 0,5-1-2 16,-1 2-4-16,-2-1-7 0,-1-1-5 0,3 2-2 0,2-2 0 0,-5 0-1 15,5 0-6-15,-2-2-6 0,1 2-4 0,1 0-4 0,-5-2-2 0,7 3-1 16,-6-1-1-16,3-2-1 0,0 1-2 0,1-1 1 0,-1 2 1 0,-1-1-2 16,2-1 0-16,-5 0 0 0,5-1 1 0,-2 2 4 0,-3 0 1 0,5-1-2 15,-3-1 1-15,-1 2 2 0,2-1 1 0,-2 1-1 0,-2-1 2 0,2 1-2 16,1-1-2-16,-1 1 1 0,-2-1 0 0,4 2 1 0,-6-1-2 0,6-1-4 15,-4 1 1-15,-2-1-1 0,2 2 1 0,0-1-1 0,0-1-1 0,2 1-3 16,-2 1 2-16,0 0 1 0,-3-2-2 0,3 2 1 0,0 0-1 0,0-1-1 16,0-1-1-16,0 2-1 0,-2-1 2 0,2 0 0 0,0 0 0 0,0 1 0 15,2-1 0-15,-2-1 2 0,4 1-4 0,-6 1-1 0,6-2 0 0,-2 1 2 16,-2 0 1-16,0 0 0 0,1 1 1 0,3-1-1 0,-4 1-1 0,2-2-1 16,-2 2-1-16,0-1-1 0,2 0 1 0,-2 0-2 0,0 0 1 0,2-1-1 15,-2 2 1-15,0-1-2 0,-4-1 0 0,4 1-2 0,1 1 1 16,-1-2-2-16,1 1 1 0,-1-2-1 0,0 1 0 0,-3 1-1 0,3-2-1 15,0 0-1-15,0 1 2 0,-4-1 2 0,5 2 1 0,-5-2-2 0,4 1 1 16,-4 1 1-16,1-1-1 0,1-1 2 0,-1 2-1 0,-1-2-2 0,0 1 0 16,-1 1 0-16,-2-2 0 0,5 0 1 0,-5 1-1 0,1-1-1 0,1 2-1 15,-4-2-1-15,2 0-4 0,-2 0-8 0,3 0-14 0,-3 0-16 0,0 0-43 16,0 0-58-16,0 0-92 0,0 0-108 0,0 0-118 0,0 0-125 16,0 0-93-16,-3-3-78 0,-3-3-37 0,-3-2-15 0,4 1-2 0,-8-1 2 15,-1-2 12-15,-2-1 15 0,-6-2 43 0,-7-2 58 0,0 3 94 0,-5-3 112 16,-8 3 118-16,-1 0 126 0</inkml:trace>
  <inkml:trace contextRef="#ctx0" brushRef="#br0" timeOffset="40798.49">9221 6339 159 0,'-2'-2'259'0,"2"2"31"0,0 0 17 0,0-1 9 0,-4-1 6 0,4 2 8 16,0 0 5-16,0 0 4 0,0 0 9 0,0 0 9 0,0 0 4 0,0 0-48 16,0 0-71-16,0 0-62 0,0 0-54 0,0 0-25 0,0 0-12 0,0 0-6 15,0 0 1-15,0 0-2 0,0 0 2 0,0 0 2 0,4-1 0 16,-4 1 3-16,0 0 1 0,2 0 1 0,-2 0 3 0,4 0 5 0,-4 0 2 15,0 0 1-15,0 0 4 0,5 0 3 0,-5 0 2 0,4 0 2 0,-4 0 4 16,1 0 1-16,-1 0-1 0,4 0-2 0,0 0 1 0,-3 0-3 0,-1 0-1 16,4 0-2-16,0 0-2 0,-3 0 1 0,5 0-1 0,-2 0-5 0,1 0 0 15,-1 0-6-15,-3 1-7 0,7-1 0 0,-7 0 0 0,5 0-1 0,1 0-3 16,-2 0 0-16,1 0-3 0,-2 2-2 0,1-2-1 0,0 0-2 0,4 0 3 16,-3 0-2-16,3 1 1 0,-4-1-1 0,4 0-1 0,-3 2-5 0,3-2-4 15,0 0-8-15,-4 0-5 0,4 0-4 0,-3 1 0 0,3-1-5 16,-4 0-4-16,4 0-8 0,-5 2-13 0,1-2 2 0,1 0 6 0,3 0 0 15,-4 0 0-15,-1 0-2 0,1 0 1 0,-1 0 1 0,1 1 3 16,-1-1 3-16,-2 0 1 0,1 0 1 0,3 2 1 0,-3-2 7 0,-1 0 3 16,2 0-1-16,-1 0-9 0,-1 0-3 0,-2 0-1 0,4 0-2 0,-2 0 0 15,-2 0-3-15,3 0-2 0,-3 0-6 0,0 0-2 0,4 0-4 0,-4 0-2 16,0 0-4-16,0 0-1 0,0 0-1 0,0 0-2 0,0 0-3 0,0 0-8 16,0 0-17-16,0 0-23 0,0 0-45 0,0 0-52 0,0 0-62 0,0 0-61 15,0 0-52-15,0 0-47 0,0 0-46 0,0 0-46 0,2 0-56 0,-2 0-56 16,0 0-66-16,0 0-70 0,0 0-15 0,0 0 5 0,0-5 39 15,3 1 48-15,-3 4 59 0,0-5 63 0,0 1 53 0,0 4 47 0,0-6 45 0,0 6 46 16,0-5 52-16,0 5 60 0</inkml:trace>
  <inkml:trace contextRef="#ctx0" brushRef="#br0" timeOffset="41229.07">9537 6057 96 0,'2'-5'265'0,"-2"0"40"0,0 3 21 0,0 0 14 0,4-1 11 16,-2 2 8-16,-2-1 8 0,3 1 11 0,-3 1 6 0,0-2 10 0,4 1 11 15,-2-1-33-15,-2 0-54 0,3 1-71 0,-3 1-82 0,0 0-35 0,6-1-16 16,-6 1-12-16,5 0-7 0,-5 0-7 0,0 0-7 0,4 0-5 0,-2 1-8 16,1 0-4-16,-3 1-10 0,4-2-5 0,-2 2-7 0,-2 1 0 0,0-2-1 15,3 1 0-15,-3-1-2 0,0 2 4 0,0-1 3 0,0 0 2 16,0-2 6-16,0 5 1 0,0-2 2 0,0 0 1 0,-3 2-1 15,3-1 0-15,-6 1-5 0,6 1-2 0,-5 0-3 0,1 0-5 0,-1 0-4 16,-1 0-4-16,3 1-3 0,-3-1-5 0,1-1-5 0,-1 1-3 0,3 0-2 16,-3-3 2-16,3 1 3 0,-3 1 7 0,3-2 5 0,1 0 3 0,-2-2 2 15,1 2 9-15,1-1 12 0,2-1 8 0,-4 1 9 0,4-1 8 0,0-1 9 16,-2 0 4-16,2 0 6 0,0 0 2 0,0 0 0 0,0 0-4 0,0 0-3 16,0 0-4-16,0 0-3 0,0 0-9 0,0 0-14 0,0 0-10 0,0 0-9 15,0 0-11-15,0 0-10 0,0 0-7 0,0 0-7 0,0 0-8 0,0 0-5 16,2 0-1-16,2 0-1 0,1-1-1 0,1 1 4 0,-3 0-1 0,3-2 4 15,-1 2-1-15,-1-1 2 0,5 1 2 0,-4-3-1 0,4 1 1 16,-3 1-1-16,3-1 2 0,-4-1-5 0,4 0-17 0,0 0-18 0,-3 2-38 16,-1-2-45-16,4 0-43 0,-3 1-48 0,1-1-45 0,-2 0-43 0,1 0-54 15,-1 2-63-15,4-2-81 0,-5-2-88 0,1 2-39 0,1 2-16 16,-1-4 5-16,-1 4 18 0,5-2 35 0,-4 0 40 0,-1 1 46 0,1 1 45 16,-3-1 43-16,7 2 43 0,-5 0 58 0,1 2 62 0</inkml:trace>
  <inkml:trace contextRef="#ctx0" brushRef="#br0" timeOffset="41939.15">10948 6361 16 0,'-3'-1'270'0,"1"-2"98"0,-2 0 52 0,2 1 32 0,-1 1 20 0,3 1 17 0,0 0 14 0,0 0 17 15,0 0 15-15,0 0 22 0,0 0 19 0,0 0 22 0,0 0-48 16,0 0-85-16,0 0-75 0,0 0-76 0,0 0-34 0,3-2-18 0,-1 0-5 16,4 1-7-16,-3 0-8 0,3 1-8 0,-3-2-13 0,6 1-14 0,-3-1-16 15,5 1-19-15,-2-1-17 0,0 1-18 0,2-1-17 0,1 1-18 16,-1-1-19-16,-2 0-19 0,0 1-12 0,4 0-4 0,-6 1-4 0,2-3-5 16,0 1-3-16,0 1-5 0,-3 1-4 0,3-3-4 0,-4 3-5 0,1-2-2 15,3 1-2-15,-6-1-4 0,3-1 1 0,-1 3 2 0,2-1-8 0,-5-1-17 16,3 1-21-16,-1-1-26 0,2 1-41 0,-6 1-53 0,5-2-63 0,-5 1-67 15,0 1-61-15,4-2-62 0,-4 2-58 0,0 0-61 0,0 0-85 0,0 0-100 16,-4-3-38-16,2 0-10 0,-1 0 10 0,-3 0 17 0,2 0 40 0,-1 2 49 16,0-1 64-16,-4 1 67 0,0-1 63 0,3-1 58 0,-3 3 62 0,0 0 60 15</inkml:trace>
  <inkml:trace contextRef="#ctx0" brushRef="#br0" timeOffset="42326.35">11033 6088 151 0,'2'-3'286'0,"-2"2"40"0,0-2 18 0,0 1 13 0,0 2 7 15,4-1 9-15,-4 1 10 0,0 0 8 0,0 0 12 0,3 0 10 0,-3 0 11 16,2 0-43-16,-2 0-66 0,4 1-70 0,-4-1-75 0,5 2-34 0,-5-2-13 16,6 1-7-16,-6-1-6 0,3 2-7 0,1-1-8 0,-2-1-8 0,1 1-8 15,-1 1-9-15,2-2-5 0,-4 3-7 0,3-3 0 0,-1 2-2 0,2 1-1 16,-2-2-1-16,-2 2 0 0,0 0 4 0,3-2 5 0,-3 3 4 15,0-1 5-15,0 1 5 0,-3-1 3 0,3 0 2 0,-2 2-3 0,-2-1-1 16,2 1-5-16,-1-1-3 0,-1 2-2 0,-1-1-2 0,-1 1 1 0,3-1-4 16,-3 0-1-16,1 1-2 0,-1-1 0 0,-1-1 4 0,5-1 1 15,-3 2 5-15,1-2 11 0,1 0 6 0,-3-1 8 0,3 0 7 0,1 1 7 16,-2 0 2-16,4-1 0 0,-2-2-1 0,-1 1-3 0,3-1-4 0,0 0-6 16,0 0-4-16,0 0-9 0,0 0-11 0,0 0-11 0,0 0-10 0,0 0-12 15,0 0-11-15,0 0-10 0,0 0-8 0,0 0-5 0,0 0-5 0,5 0-2 16,-1 0-2-16,-4 2-5 0,5-2-5 0,1 0-8 0,-3 0-26 0,6 0-30 15,-3 0-48-15,-1-2-53 0,4 2-54 0,0-1-51 0,2 1-52 0,-2-2-51 16,0-1-74-16,0 2-79 0,2-3-63 0,2 0-53 0,-2 0-20 0,-2 1-3 16,0 0 18-16,1-1 29 0,0 2 47 0,-1 2 56 0,0-2 53 0,-4 1 53 15,4 2 53-15,-3 3 54 0,3 1 71 0</inkml:trace>
  <inkml:trace contextRef="#ctx0" brushRef="#br0" timeOffset="43656.77">12544 6202 108 0,'0'-3'268'0,"0"1"46"0,0 2 25 0,0 0 16 0,0 0 16 0,0 0 11 0,0 0 14 0,0-2 16 16,0 2 15-16,0 0 17 0,0-2 22 0,0 2-21 0,0 0-44 0,0-3-62 15,0 3-69-15,0-1-25 0,0 1-10 0,0-5 0 0,0 4 1 16,0-3-1-16,0 2 2 0,0 0-2 0,0-1 1 0,-4 0-10 0,4 0-9 15,0 0-12-15,-2 0-14 0,2 0-11 0,0-1-11 0,0 1-9 0,-3-2-9 16,3 1-10-16,0-1-8 0,-2 1-8 0,-2-1-7 0,4-1-12 0,0 2-10 16,-4-2-11-16,4 1-5 0,-1 1-6 0,-3-2-6 0,4 1-4 0,-5-1-1 15,5 0-6-15,-4 2-7 0,-1-3-8 0,1 2-2 0,2-1-9 0,-3 1-5 16,1-1-4-16,-1 0-1 0,-4 0-1 0,5 0-4 0,-3-1-1 0,0 2-1 16,-3-1-2-16,5-1-2 0,-4 2-2 0,-2-1-1 0,2 0 1 0,0 0-1 15,-2 0 1-15,2 2-1 0,-2-2 1 0,-1 1-2 0,1-1 0 0,-2 2 0 16,2-1-2-16,-1 1-1 0,1-2 0 0,-2 3-1 0,2-3-1 0,-1 1-1 15,1 1-1-15,-4-2 1 0,6 1-2 0,-5-1 2 0,3 2-1 16,-2-2-1-16,-1 1-1 0,3-1 0 0,-2 0 0 0,-1 0-1 0,-1 0 1 16,4-1-2-16,-3 2 2 0,1-1 0 0,-1 0 2 0,-1 0-2 15,1 2 1-15,-1-2-1 0,3 0 0 0,-3 1 2 0,1-1-2 0,-1 2 0 16,1-1 0-16,-2 1-2 0,-2-1 1 0,5 1 1 0,-3 1 0 0,-2-2 0 16,3 2-2-16,1-1 1 0,-4 1 1 0,3 0 0 0,1 0 0 0,-1 0 0 15,1 0 0-15,3-1 0 0,-5 3 1 0,5-2 2 0,-4 0 0 0,3 2 0 16,1-2-1-16,-4 3-4 0,4-2 1 0,-1 1 1 0,-3-1 0 0,4 0 1 15,-1 1 1-15,-3 1 2 0,1 0-1 0,3 0-1 0,-5 0-1 0,5 0 1 16,-4 1 1-16,-3 1-2 0,4 0 4 0,-1 1-1 0,1 0-1 0,-1 0-1 16,1 1-2-16,-1-1 1 0,1 2 1 0,1-1-2 0,-1 1 0 15,-1-1 0-15,1 1 0 0,3-1 1 0,-2 1 2 0,3-1-1 0,-3 1 1 0,2-1-2 16,6 1 2-16,-4-1 2 0,-1-1-4 0,1 2 1 0,0-1-1 16,4 1 1-16,-4-1-1 0,3 1 2 0,-3 1 0 0,-1-2 0 0,1 2-1 15,0 0-1-15,3 0 1 0,-3 0 1 0,0 0 0 0,0 0 0 0,4 0-2 16,-1-1 1-16,-3 1-1 0,4-1 4 0,1 0-2 0,-5 1 1 15,4-1-2-15,-1 0-2 0,-3 2 1 0,4-1 1 0,-1-2 1 0,-3 2 0 0,0 0-2 16,6-1 2-16,-5 1 2 0,1 0-1 0,2 0 1 0,-4-2-1 16,3 2-1-16,1-1-1 0,1-1-1 0,-1 2 4 0,-1-1-1 0,1-1 1 15,-2-1-4-15,5 3-4 0,-5-3-7 0,5 2-10 0,-4 1-17 0,3-4-26 16,-1 2-31-16,2-1-40 0,-1 0-48 0,3-2-53 0,-2 2-47 0,-2-1-47 16,4-1-42-16,0-1-36 0,0 3-36 0,-3 0-33 0,3-3-44 0,3 3-46 15,-3-3-44-15,0 0-43 0,0 0 4 0,0 5 25 0,6-2 43 0,-3-2 52 16,-3-1 48-16,2 2 45 0,-2-2 39 0,9-2 37 0,-5-1 40 0,1 2 36 15,1-4 52-15</inkml:trace>
  <inkml:trace contextRef="#ctx0" brushRef="#br0" timeOffset="46220.9">11529 5122 201 0,'0'-4'314'0,"3"2"42"0,-3-3 23 16,2 4 14-16,-2 1 6 0,0 0 8 0,0 0 6 0,0 0 11 16,0 0 10-16,0 0 10 0,0 0 9 0,0 0-53 0,0 0-76 0,0 0-85 0,0 0-86 15,0 0-43-15,0 0-20 0,0-1-11 0,0 1-5 0,0 0-4 16,6 0-4-16,-3 0-8 0,-3 1-10 0,6 0-8 0,-3 1-3 15,-1 1-5-15,2-1-1 0,1 1 1 0,-1 0 0 0,-2 0 0 0,1-1-5 16,3 3 1-16,-3-2 2 0,-3 2 1 0,4-2-1 0,-2 1 3 0,-2-1 3 16,3 2 1-16,-3-1-4 0,0 1-1 0,-3 1-4 0,3 0-1 0,-2-2 0 15,-2 2 1-15,1 2 5 0,1-2-1 0,-5 1-5 0,1-1-3 0,1 0-1 16,-1 2-2-16,1-2-4 0,-2 0-2 0,-1 1-2 0,1-2-1 0,-2 1 0 16,4 0 2-16,-1 0 1 0,1-2 0 0,-4 0 1 0,5 1 0 0,-1-2 1 15,-1 2 1-15,3-2 0 0,3-2-2 0,-6 1-2 0,6 0 1 0,0-2 1 16,0 0 0-16,0 0-4 0,-3 2-3 0,3-2-4 0,0 0-1 0,0 0-1 15,0 0 0-15,0 0 0 0,3 2 0 0,1-2 0 0,-2 1 2 0,1 2 1 16,-3-1 6-16,6 1 3 0,-3 0 6 0,-1-1 7 0,5 3 14 16,-1-2 10-16,-1 2 11 0,1-1 10 0,-1 1 7 0,2-1 3 0,-1 2 6 15,-1-3 5-15,1 3 5 0,1-3 4 0,-5 2 0 0,3-1 3 16,-1-1 3-16,1 2 4 0,-1-2-3 0,-4 0-5 0,5 1-3 0,-5-1-5 16,4 0-2-16,-4 0 0 0,2-1 0 0,-2 1 2 0,0 0 0 0,0 0-1 15,0-2 1-15,0 4-1 0,0-2-4 0,0 0-7 0,-2 0-6 0,-2 0-7 16,4-1-4-16,-5 2-7 0,1-1-4 0,4 1-8 0,-5-1-7 0,1 2-6 15,-1-2-9-15,-1 1-13 0,1 1-19 0,-4-1-20 0,3 0-41 0,-3 1-49 16,4 0-62-16,-2-1-72 0,-4 0-61 0,2 1-60 0,0 0-62 0,0-1-60 16,3 0-92-16,-3 3-105 0,-2-4-45 0,-1 1-19 0,5-1 1 0,-3 3 13 15,1-3 34-15,0 2 43 0,-1-2 63 0,0 1 69 0,-2-1 62 0,5-1 60 16,-6 1 60-16,4 1 64 0</inkml:trace>
  <inkml:trace contextRef="#ctx0" brushRef="#br0" timeOffset="47752">7658 6267 216 0,'-9'0'323'0,"4"0"50"0,-1-2 34 0,1 2 29 0,-2 0 27 0,1 2 30 0,3-2 34 16,-3-2 36-16,6 2 39 0,-5 0 38 0,5-1 36 0,0 1-40 0,-6-2-73 16,6 1-81-16,-3-1-83 0,3 1-51 0,0-1-28 0,-2-1-28 0,2 0-24 15,-4 0-25-15,4 0-31 0,0-1-34 0,0-1-39 0,0 1-37 0,0-1-36 16,0-1-19-16,0 0-17 0,0 0-5 0,0 0 0 0,4 0-4 16,-4-1-1-16,2-3-2 0,1 3-3 0,-1-2-2 0,2 2-4 0,-1-4-1 15,-1 2-1-15,4 0 1 0,1-1-1 0,-2 1 1 0,1-2-2 0,-1 0 0 16,-1 1 0-16,1 0-2 0,4-1 1 0,-3 1-2 0,3-1 0 15,-4 1 0-15,2-1-2 0,-1 2-1 0,3 0 0 0,-4-1 0 0,4 1-1 16,-3-2 1-16,5 0 0 0,-4 1-2 0,0 0 1 0,2-1-1 0,0-2 1 16,4 2-1-16,-6-2 2 0,6 1-1 0,-3-1-1 0,0 2 1 0,-1-3-2 15,1 2 0-15,3-1 1 0,-4 2 1 0,2-1 1 0,-2 0 1 0,0 0-1 16,2 0 2-16,2 0-1 0,-4 0 1 0,1 0-2 0,0 2 1 0,0-1 1 16,3 1 1-16,-2-1 1 0,-2 1 1 0,5-1-2 0,-5 1 6 0,6 1 9 15,-4 0-3-15,5-2-5 0,-5 2-5 0,7 0-4 0,-2-1 1 0,-1 1-1 16,3 0 1-16,0 0-2 0,-2 0-2 0,2-2 1 0,2 4-2 0,2-2 0 15,-2 0-5-15,0 1-7 0,1 1 0 0,-1-1 5 0,0 1 4 0,0 1 3 16,4 0 1-16,-3 0-1 0,-1 1-1 0,0 1 1 0,0 1 0 16,3-2 1-16,-1 4 2 0,-2-1 2 0,0 1-4 0,3-1 1 0,-3 2-1 15,2 0 4-15,-2 0-2 0,3 2 0 0,-3-1 0 0,4-1 1 0,-4 3 1 16,3-1 1-16,-1-1 0 0,-2 2-2 0,3 0 2 0,-3 0 0 0,4 0 2 16,-4 1-1-16,3 0-1 0,1 0 0 0,-1 1 0 0,-3-1 0 15,4 1 2-15,-1 1-1 0,-3-2-1 0,2 0-1 0,-2 3-1 0,3-1 2 16,-3-2-1-16,0 2-2 0,-2 2 0 0,2-4-2 0,2 4 1 0,-6-2-1 15,6 1 1-15,-6 1-1 0,2-2 1 0,2 1 1 0,-2-1-2 0,-4 2 2 16,6-1 0-16,-5 1 0 0,3-1 0 0,-4 1 0 0,5-1 2 0,-5 1-1 16,0-2 2-16,1 1 0 0,-4 1 2 0,3-1 1 0,-1-1 1 0,-2 2-1 15,-2-1 3-15,0-1 3 0,2 0 0 0,-2 0 0 0,0 0 2 0,0 0-1 16,-4 0 2-16,4 0 0 0,-3-1 0 0,-3-1 1 0,6 2-2 0,-3-1-1 16,-4-1-1-16,1 1-1 0,3-1-2 0,-3 0-2 0,1 0-1 0,-2 0 0 15,1-1-1-15,-1 0-1 0,-2 0-1 0,4-2-1 0,-4 3-1 16,0-1 1-16,0-2-1 0,3 1 1 0,-3-2-1 0,0 3 2 0,0-3-1 15,0 1 1-15,0-1-2 0,0 0 1 0,2 3-1 0,-2-3 2 16,0 0 2-16,0 0-2 0,0 1 1 0,0-1 1 0,0 0-4 0,0 0-5 16,0 4-10-16,0-4-10 0,0 0-21 0,0 0-25 0,0 0-32 0,0 0-36 15,0 0-49-15,0 0-57 0,0 0-54 0,0 0-55 0,0 0-56 0,0 0-59 16,-5 1-66-16,5-1-73 0,0 0-51 0,-6-3-46 0,3 1-4 0,-3 1 15 16,3 0 27-16,-3-2 34 0,1 0 46 0,-1-3 56 0,-3 1 55 0,6-2 55 15,-6-3 56-15,3 2 57 0,1-3 71 0</inkml:trace>
  <inkml:trace contextRef="#ctx0" brushRef="#br0" timeOffset="48352.41">8930 4954 16 0,'-6'-4'257'0,"3"1"73"0,1-2 39 0,-2 1 21 0,-1 1 12 0,5 0 6 0,0 0 7 0,0 3 3 15,-4-2 5-15,4 2 5 0,0 0 3 0,0-3 5 0,0 3-69 0,0 0-101 16,4-1-82-16,-4 1-72 0,0 0-31 0,0 0-18 0,0-2-5 0,5 2-1 15,-5 0 1-15,4 0 0 0,-2 2 2 0,5-1 0 0,-2-1-3 0,-3 1-1 16,7 3 0-16,-5-3-1 0,1 1 0 0,4 1 1 0,-3 0-3 0,-3-2-5 16,3 3-3-16,-3 0-3 0,3-1-5 0,-4 0-1 0,1 1-3 15,-3-1 3-15,4 2-2 0,-2-2 2 0,-2 1-1 0,0 1-2 0,0-1 2 16,-2 2 1-16,-2 0 0 0,4 0 2 0,-3 0-1 0,-3 2-3 0,1-3-2 16,1 3-4-16,-1 0-1 0,-1-1-2 0,3 1-2 0,-3-1-4 15,1-1 1-15,-1 2 1 0,-1-3-2 0,5 2-2 0,-3-3-2 0,1 1 1 16,1-1-1-16,1 1-3 0,-2-2 0 0,1 0 0 0,1 0-2 0,2-2-1 15,0 2-3-15,0 0-3 0,0-3 0 0,-4 2-1 0,4-2-1 0,4 3 1 16,-4 0-2-16,0 0-2 0,2-1 4 0,1 2 2 0,-3-1 4 0,6 0 1 16,-3 0 1-16,3 1 1 0,-3-1 2 0,3 2 9 0,-1-2 5 0,4 3 2 15,-3-3 2-15,3 1 5 0,0 1 4 0,-4-1 5 0,4-1 3 0,0 1 6 16,2 1 4-16,-4-2 5 0,1 2 8 0,-1-2 9 0,-2 1 4 0,1-1 7 16,-1 2 4-16,1-2 3 0,1 0 1 0,-5 1 4 0,1-1 2 15,3 0 6-15,-6 0 1 0,0 0 3 0,3 0 3 0,-3 0-2 0,0 2-1 16,0-2-4-16,-3 1-8 0,3-1-6 0,-6 1-8 0,6 1-7 15,-5 0-6-15,1 1-5 0,-1-2-10 0,-1 2-10 0,-3 2-9 0,0-3-9 16,0 3-9-16,0 0-7 0,0-1-20 0,2 1-26 0,-2-1-43 0,0-1-55 16,0 2-68-16,0-1-71 0,-2-1-64 0,2 0-62 0,3 0-70 0,-3-1-75 15,0 1-78-15,0-1-77 0,4 0-39 0,-4 1-15 0,3-1 4 0,1-1 17 16,-4 1 41-16,5 1 53 0,-1-3 65 0,-1-1 73 0,3 2 64 0,3-4 60 16,0 3 70-16,0-3 77 0</inkml:trace>
  <inkml:trace contextRef="#ctx0" brushRef="#br0" timeOffset="50163.01">8857 7179 22 0,'-3'-3'255'0,"1"1"68"15,-5-1 45-15,5 2 31 0,-2-1 25 0,4 2 22 0,0-1 28 0,0 1 25 16,-5 0 32-16,5 0 30 0,0-2 32 0,0 2 30 0,0 0-46 0,0 0-78 16,0 0-64-16,0 0-55 0,0 0-35 0,0 0-26 0,0 0-22 15,0 0-21-15,0 0-21 0,0 0-24 0,0 0-25 0,0 0-26 0,0-1-23 16,0 1-22-16,3-2-21 0,-1 2-18 0,2 0-10 0,-2 0-5 15,1 0 0-15,3 0 2 0,-3 2 1 0,3-2 4 0,-1 0-3 0,-1 0-2 16,1 0-2-16,1 0-5 0,-3 0-1 0,3 0-6 0,-1 0-6 0,-1-2-6 16,1 2-6-16,-1 0-6 0,1 0-8 0,-1 0-10 0,-2-1-4 0,5 1-5 15,-5 0-2-15,3-2-1 0,-1 2-3 0,-1 0-1 0,-1-1-4 0,2 1-2 16,1-2-7-16,1 2-4 0,-3-2-15 0,3 1-18 0,-1 1-37 0,-1 0-49 16,1-1-80-16,1 1-101 0,3-2-79 0,-6 2-74 0,6 0-79 0,-3 0-81 15,-1-1-77-15,4 1-73 0,-3-2-30 0,-1 2-11 0,4 0 6 0,0 2 14 16,-3-1 37-16,3-1 48 0,-4 2 82 0,2-1 100 0,-1 0 81 15,3 3 73-15,-4-3 79 0,4 2 83 0</inkml:trace>
  <inkml:trace contextRef="#ctx0" brushRef="#br0" timeOffset="50888.94">11567 7315 244 0,'-4'-3'347'0,"4"0"55"0,-5 0 36 0,5 1 31 0,0 1 28 0,0 1 32 0,0 0 34 16,-4-1 34-16,4 1 35 0,0-2 32 0,0 2 26 0,0 0-41 0,0 0-77 15,0 0-83-15,0 0-86 0,0 0-47 0,0 0-29 0,0 0-32 0,0 0-31 16,0 0-25-16,0 0-23 0,0 0-29 0,0 0-30 0,0 0-26 0,0 0-22 15,4-1-18-15,-4 1-14 0,0 0-8 0,5 0-3 0,-1 0-6 0,-2 1-6 16,1-1 1-16,3 0 5 0,-3 0-6 0,1 0-11 0,-2 0-5 0,3 0-4 16,-1 2-5-16,-4-2-7 0,5 0-4 0,-1 0-4 0,1 1-2 0,-1-1 1 15,1 0-2-15,-1 0-5 0,1 0-5 0,1 0-4 0,-1 0-7 0,1 0-10 16,-3 0-19-16,6 0-25 0,-3-1-50 0,-1 1-60 0,2-2-75 0,-1 1-80 16,-1-1-71-16,4 1-69 0,-3-1-73 0,3 1-77 0,0-1-70 15,-4-2-70-15,4 0-25 0,0 2-7 0,-1-3 13 0,1 2 21 0,3 0 47 16,-3 0 62-16,-2 1 76 0,3 1 82 0,2 0 69 0,-1 1 62 0,-2 1 73 15,6 0 82-15</inkml:trace>
  <inkml:trace contextRef="#ctx0" brushRef="#br0" timeOffset="51521.92">12920 7485 40 0,'0'0'282'0,"0"0"84"0,0 0 51 0,3-2 37 0,-3 2 27 0,0 0 28 16,0 0 28-16,0 0 30 0,-3-1 32 0,3 1 35 0,0 0 34 0,0 0 37 15,0 0-55-15,0 0-91 0,0 0-80 0,0 0-74 0,0 0-41 0,0 0-32 16,0 0-21-16,0 0-20 0,0 0-25 0,0 0-23 0,0 0-29 0,0 0-27 15,5 0-34-15,-5 0-33 0,4 0-20 0,-1 0-20 0,-1 0-13 0,4 0-8 16,-3 0-8-16,1 0-6 0,-2-2-6 0,3 2-5 0,-1-1-5 0,1 1-5 16,2-2-6-16,-5 2-5 0,4 0-1 0,-3-1-3 0,3-1-1 15,-1 2-4-15,-1-2 1 0,1 1-2 0,-1 0-5 0,-2 1-4 0,5-2-4 16,-5 1-7-16,1-1-11 0,3 1-14 0,-3-1-26 0,-1-1-31 16,2 2-55-16,-4-1-68 0,3 2-66 0,-1-3-68 0,-2 2-60 0,0 1-54 15,0-2-54-15,0 2-55 0,0 0-78 0,0-4-84 0,-5 1-29 0,1 0-7 16,2-2 16-16,-3 3 31 0,-2 0 52 0,-2-1 64 0,1 1 70 0,-4 1 68 15,3-1 58-15,-6 1 54 0,1-1 59 0,-1 1 61 0</inkml:trace>
  <inkml:trace contextRef="#ctx0" brushRef="#br0" timeOffset="52460.21">7459 7440 232 0,'-2'0'350'0,"-1"0"54"0,1-2 30 0,2 2 19 0,0 0 11 15,0 0 11-15,0 0 12 0,0 0 9 0,0 0 9 0,0 0 9 0,0 0 4 16,0 0-54-16,0 0-86 0,0 0-97 0,0 0-100 0,0 0-50 0,0 0-28 16,0 0-19-16,0 0-9 0,0 0-12 0,2 0-7 0,1 0-8 0,-1 0-7 15,2 0-7-15,1 0-6 0,-1 0-4 0,1 0-4 0,1 0-1 16,-3 0 1-16,3 0-1 0,-1 0-2 0,2-1 0 0,-1 1 0 0,-1-2-2 15,1 2-2-15,-3 0-14 0,3 0-19 0,-1-2-29 0,2 2-35 0,-1 0-37 16,-1-1-37-16,1 0-44 0,-1-1-49 0,2 1-60 0,-1-1-70 0,3 1-62 16,-4-4-62-16,1 2-26 0,3-1-13 0,-4 1 5 0,4-2 16 15,-3 1 25-15,1-2 34 0,-2 0 35 0,1 1 38 0,-1-1 43 0,-1 3 46 16,1-1 62-16</inkml:trace>
  <inkml:trace contextRef="#ctx0" brushRef="#br0" timeOffset="54817.15">9914 7665 4 0,'0'0'278'0,"-4"-2"125"0,4 2 57 15,-4 0 24-15,4 0 20 0,0 0 14 0,4-1 20 0,0-1 19 0,-3 2 25 0,5-2 31 16,-2 1 26-16,1 0 23 0,4-2-52 0,0 1-88 0,2-1-105 0,-2 0-116 15,4 0-53-15,-3-1-26 0,3 1-17 0,-2-2-15 0,3 2-18 0,1-2-19 16,-2 3-26-16,-3-3-33 0,5 2-24 0,-1 0-20 0,-1 0-14 0,-2 0-12 16,0 2-8-16,1-2-4 0,-1 0-1 0,-2 0-4 0,0 1 1 0,0-1-1 15,0 2-1-15,-3-1 2 0,3 2-1 0,-4-2 1 0,1 1-2 0,-1 0-2 16,-1 1-2-16,1-2-4 0,-1 1-2 0,-1 1-4 0,-3 0-14 0,2 0-19 16,-2 0-35-16,0 0-42 0,0 0-50 0,0 0-57 0,0 0-44 15,0 0-35-15,0 0-35 0,0 0-32 0,-2-3-27 0,-1 3-30 0,-1-2-22 16,2 2-22-16,-1-1-8 0,-3 1-7 0,3 0 8 0,1-2 8 15,-5 2 20-15,1 0 19 0,1 0 19 0,-1 0 18 0,1 0 26 0,-2 2 27 16,5-2 29-16,-5 0 27 0,7 0 26 0,-6 1 24 0,1-1 25 0,1 2 22 16,-1-2 36-16,3 0 37 0,-2 1 112 0,1-1 142 0,1 0 82 0,-2 2 53 15,4-2 32-15,0 0 22 0,-3 0 10 0,3 0 5 0,0 0 7 0,0 0 8 16,-2 0 13-16,2 0 13 0,0 1 10 0,0-1 10 0,0 3-58 0,-4 0-85 16,4 0-33-16,0 2 0 0,0-1 9 0,0 2 15 0,0 2 24 0,0-1 32 15,0 2 19-15,0 0 17 0,0 2 6 0,0 0 1 0,0 2-2 0,0 0-5 16,4-1-13-16,-4 2-15 0,0 1-21 0,0 0-23 0,0-2-24 0,0 2-26 15,2-1-31-15,-2 1-31 0,0-2-22 0,3 1-18 0,-3-2-16 16,0-1-10-16,0 0-8 0,4 0-10 0,-4-2-6 0,0 1-3 0,0-2-6 16,2-1-6-16,-2 1-6 0,0-1-3 0,0-3-3 0,0 3 0 0,0-3 0 15,0 1-1-15,0-1-1 0,-2-1-1 0,2-1 0 0,-4 1 0 0,4 0-1 16,-3-2-1-16,1 1-1 0,-2 0-3 0,-1 0-1 0,-1 0-2 0,3-1-2 16,-3 2-4-16,1-1-3 0,-4-1-4 0,3 1-4 0,-3 1-1 15,4-2-4-15,-2 1-5 0,0-1-9 0,-1-1-8 0,3 0-10 0,-4 0-9 16,3 0-15-16,1-1-18 0,1-1-36 0,-1 1-48 0,1-2-76 0,4 0-94 15,-5-2-75-15,5 0-67 0,0 0-62 0,4-1-61 0,-3-2-72 0,3 1-74 16,0-3-47-16,1 2-30 0,-3-3-4 0,7 2 8 0,-6 0 35 0,8-1 42 16,-3 0 80-16,-1 3 91 0,0-2 77 0,-2 3 66 0,1 0 62 0,3 0 64 15,2 0 76-15</inkml:trace>
  <inkml:trace contextRef="#ctx0" brushRef="#br0" timeOffset="55266.48">10339 7690 76 0,'5'-3'294'0,"-1"2"59"0,-2-1 32 0,1-1 27 0,3 2 23 0,-1 1 28 0,4-2 30 16,-2 2 25-16,1-1 29 0,1-1 24 0,0-1 26 0,0 0-11 0,2 2-30 15,1-4-76-15,-1 2-98 0,4-1-47 0,-6 1-21 0,5-2-20 0,-1 1-16 16,-2-1-24-16,1 2-28 0,-1-1-22 0,-2-1-23 0,2 2-20 0,2-1-19 16,-4 1-20-16,1 0-19 0,-4 1-15 0,3-1-14 0,0 0-14 0,-4 1-9 15,1 1-6-15,-3 1-5 0,3-1-4 0,-2 1-3 0,-3 0-3 0,-1 0-3 16,4-2-8-16,-4 2-5 0,0 0-4 0,0 0-5 0,0 0-2 0,0 0-5 15,0 0-1-15,0 0-4 0,0 0-10 0,-4 2-10 0,3-1-10 0,-3 0-10 16,2 3-16-16,-5-1-17 0,1 0-19 0,1 1-21 0,0 0-24 16,-4 1-20-16,3 1-22 0,-3 0-22 0,4 0-17 0,-3-1-12 0,1 1-6 15,0-2-4-15,2 2 1 0,-5-1 6 0,5-1 11 0,-4 1 13 0,4-1 18 16,-1 1 20-16,-3-1 23 0,4-1 22 0,-3 2 22 0,3-2 25 16,0 0 23-16,-1 0 21 0,1 0 20 0,-2-1 22 0,5 0 16 0,-6 1 20 15,7 0 15-15,-3-1 17 0,2 1 18 0,-1 0 23 0,-1-1 19 0,2 0 20 16,-1 1 21-16,3 0 21 0,-2 2 15 0,-2-2 9 0,4 1 10 0,-3 2 8 15,3-1 1-15,0 2-2 0,-2-1-7 0,-2 0-7 0,4 1-13 0,0 1-16 16,-2 1-14-16,-1 0-20 0,3-1-18 0,0 1-20 0,0 0-19 0,-4-2-16 16,4 2-17-16,0-2-14 0,0 3-13 0,0-3-10 0,0-1-16 0,0 2-22 15,0-2-28-15,0-2-30 0,0 1-43 0,0-1-50 0,0 1-50 0,4-3-52 16,-4 2-41-16,0-1-39 0,0-2-32 0,0-1-31 0,3 3-27 16,-3-3-28-16,0 0-25 0,2 0-23 0,-2 0-31 0,4-1-31 0,-4 1-3 15,2-5 7-15,-2 0 35 0,3 3 42 0,-3-4 40 0,6 3 38 0,-6-3 31 16,3 1 28-16,-1-1 30 0,2 2 29 0,-1-1 37 0,-1-1 38 15,2 0 52-15</inkml:trace>
  <inkml:trace contextRef="#ctx0" brushRef="#br0" timeOffset="55529.61">10487 7758 27 0,'0'-8'246'0,"0"2"81"15,0 3 45-15,0-1 23 0,0 0 17 0,4 2 12 0,-4 2 9 0,0-3 9 16,0 3 21-16,0 0 23 0,0 0 23 0,0 0 26 0,0 0-45 0,1 0-70 16,-1 0-72-16,4 0-67 0,0 0-28 0,-3 0-15 0,3 0-4 0,2 0-2 15,-1-2 1-15,-1 2-4 0,1-1-9 0,-1 1-9 0,1 0-17 0,0-2-17 16,1 2-17-16,-2 0-18 0,1 0-14 0,2 0-9 0,-5 0-12 0,3 0-15 15,-1 2-8-15,-4-2-3 0,5 1-6 0,-5 1-9 0,4-2-6 16,-2 3-2-16,1-2-4 0,1 0-2 0,-2 1-5 0,-2 0-4 0,4 1-2 16,-4 0-5-16,3 1 3 0,-1-1 4 0,-2 2-4 0,4-1-10 15,-3 2-8-15,-1 0-4 0,0 0-3 0,4 2-5 0,-4-1-8 0,4 1-8 16,-4 0-25-16,0 0-29 0,1 0-36 0,-1 1-38 0,0-3-46 0,0 1-47 16,0-1-41-16,0 0-43 0,0-1-35 0,0-3-30 0,0 2-33 0,0-4-31 15,0 3-32-15,0-3-32 0,0 0-19 0,0 0-17 0,0 0-20 0,0 0-18 16,0 0 15-16,0 0 31 0,0 0 40 0,0 0 41 0,0 0 34 0,0 0 32 15,0 0 31-15,-1-5 32 0,1 5 33 0,0-4 39 0,0 4 43 0</inkml:trace>
  <inkml:trace contextRef="#ctx0" brushRef="#br0" timeOffset="55714.9">10581 7774 213 0,'-4'-2'356'0,"-1"1"43"0,5 1 37 0,-4 0 36 0,3 1 43 0,-3 3 51 16,-1 0 53-16,1-1 56 0,2 3 39 0,-5 0 31 0,5 2 12 15,-3 1 1-15,-3 0-99 0,3 1-144 0,0 1-74 0,-1 1-41 16,-3-1-35-16,5 2-34 0,-1-3-44 0,0 2-47 0,-1-1-54 0,-1-1-57 0,5 1-44 15,-3-1-37-15,1-1-42 0,1-2-42 0,1 3-61 0,-2-4-73 16,4 1-74-16,-4-2-75 0,4 1-60 0,0-3-52 0,0-1-48 0,4 2-46 16,-4-3-51-16,6 1-55 0,-6-2-53 0,0 0-56 0,3-2-9 0,3 2 13 15,-3-1 46-15,-1-1 67 0,5-1 70 0,-5 2 74 0,2-2 58 0,1 1 47 16,0-1 50-16,-1 0 46 0,2 2 52 0</inkml:trace>
  <inkml:trace contextRef="#ctx0" brushRef="#br0" timeOffset="55870.11">10549 7945 274 0,'5'-3'345'0,"-5"1"41"0,4 1 35 0,-1 1 32 16,-1-1 38-16,-2 1 48 0,4 1 54 0,-3 0 59 0,-1 1 44 15,0-2 34-15,4 2 0 0,-4-1-20 0,0 1-90 0,0-2-120 0,4 3-68 16,-4 0-40-16,0-2-34 0,1 2-30 0,-1-2-45 0,0 3-48 0,4-1-70 16,-4-2-75-16,0 2-89 0,2-1-91 0,1 1-84 0,-3 0-83 0,0-2-64 15,0 1-57-15,4-1-53 0,-2 1-51 0,-2-1-68 0,4 1-70 16,-4-2-58-16,0 0-50 0,0 0-12 0,3-2 7 0,-3 2 40 0,6-3 53 16,-1 0 64-16,-1 2 68 0,-4 1 60 0,1-5 51 0,5 2 51 0,-3 2 52 15,1-1 63-15</inkml:trace>
  <inkml:trace contextRef="#ctx0" brushRef="#br0" timeOffset="56120.14">10791 7630 16 0,'0'-3'342'0,"0"3"97"0,0-3 69 16,0 3 61-16,0 0 60 0,0 0 49 0,0 0 48 0,4 2 30 15,-3-1 24-15,-1 2 14 0,0-3 11 0,0 3-14 0,0 0-23 16,0 0-122-16,0 2-165 0,0-2-98 0,0 1-67 0,0 1-58 0,0-1-60 15,-1 2-50-15,1-1-48 0,-4 1-31 0,4 1-22 0,-4-1-19 0,4 0-14 16,0 2-16-16,-2-1-13 0,-1-1-16 0,3 2-17 0,-4-2-30 0,2-2-39 16,2 2-54-16,0 0-60 0,-3-1-56 0,3-1-58 0,0 1-41 0,0-2-41 15,0 0-31-15,0-3-28 0,0 3-28 0,0-3-29 0,0 0-31 0,0 0-29 16,0 0-27-16,0 0-26 0,0 0 23 0,0 0 49 0,0 0 52 0,0 0 52 16,0 0 44-16,0 0 37 0,0 0 35 0,0 0 32 0,0 0 36 0,0-5 38 15,0 5 41-15</inkml:trace>
  <inkml:trace contextRef="#ctx0" brushRef="#br0" timeOffset="56551.45">10735 7774 28 0,'-2'2'262'0,"-2"-1"58"0,1 1 33 16,3-1 24-16,-2 2 20 0,2 0 21 0,0 0 26 0,0 0 41 0,0 0 54 16,0 0 65-16,0 0 70 0,0 2 11 0,0 1-18 0,0-2-75 0,0 2-97 15,0 0-50-15,0 0-27 0,0-1-19 0,0 2-14 0,0-1-20 0,0-1-25 16,2 1-39-16,-2 0-50 0,0 0-62 0,0 0-68 0,0 0-38 0,0 0-26 15,0 0-12-15,0 0-9 0,0 0-9 0,0 0-8 0,0-2-7 0,3 2-9 16,-3-1-9-16,0-2-7 0,0 0-10 0,0-1-10 0,4 0-10 0,-2 0-11 16,-2-2-11-16,0 1-8 0,0-1-8 0,0 0-6 0,3 0-4 0,3-1-2 15,-6 1-1-15,5-2 4 0,-5 0 4 0,4 1 4 0,1-2 6 0,-1 2 7 16,1-4 9-16,1 2 9 0,-1-2 8 0,2 3 10 0,-1-4 7 0,-1 3 7 16,1-2 5-16,-3 2 7 0,3-1 1 0,-3 1 3 0,-1 0 1 15,2 1 4-15,-1-1 1 0,-1 2 1 0,-2-1 2 0,0 2 2 16,4 0 2-16,-4 0 4 0,0 0 4 0,0 0 4 0,0 0 7 0,0 0 5 15,0 0 5-15,0 0 6 0,0 0 4 0,0 0 5 0,-4 0 4 0,4 2 4 16,0-1 2-16,-2 1 1 0,-1-1-1 0,3-1 0 0,0 2-5 0,0-1-4 16,0-1-7-16,-4 2-6 0,4-2-4 0,-2 1-7 0,2-1-4 0,0 0-5 15,0 3-7-15,0-3-6 0,0 0-3 0,0 3-1 0,0-3-2 0,0 2 0 16,0-2-3-16,0 3-2 0,0-3 2 0,0 3 2 0,2-2-1 0,-2-1-1 16,4 2-3-16,-4-2-4 0,0 0-5 0,0 0-8 0,0 1-17 0,0-1-18 15,3 2-37-15,-3-2-41 0,2 1-53 0,-2-1-56 0,0 0-52 0,0 2-50 16,0-2-44-16,-2 2-48 0,-1 2-54 0,3-3-55 0,-6 2-67 0,3-1-68 15,-3 1-19-15,1 0 0 0,0-1 31 0,-3 3 38 0,3 0 50 16,-4-2 59-16,0 2 49 0,3 0 49 0,-3 0 47 0,4 1 47 0,-4-2 55 16,3 2 61-16</inkml:trace>
  <inkml:trace contextRef="#ctx0" brushRef="#br0" timeOffset="56815.65">10516 8116 304 0,'-5'3'428'0,"-1"-1"65"0,2-1 53 0,-1 1 44 16,1-1 44-16,4-1 44 0,-1 1 30 0,1-1 25 0,0 0 17 0,0 0 11 15,0 0-1-15,0 0-7 0,0 0-117 0,0 0-166 0,5 2-88 0,-1-2-60 16,1 2-47-16,1-1-41 0,-1 1-39 0,8-2-35 0,-3 0-18 0,5 1-14 16,-1-1-4-16,8 0 2 0,-2 0-3 0,0 0-3 0,3 0-4 0,5-1-5 15,-3 1-5-15,-2-2-2 0,5 2-2 0,-7 0 1 0,3 0-4 0,-1 0-3 16,1-1-10-16,-4 1-11 0,3-2-15 0,-1 2-12 0,-2 0-9 16,0 0-7-16,-2 0-5 0,2 0-6 0,-6 0-5 0,4 0-2 0,-3 0-5 15,-1 2-3-15,1-2-5 0,-6 0-4 0,2 0-12 0,-2 1-13 0,0-1-14 16,-4 0-15-16,-1 0-15 0,1 0-13 0,-5 0-17 0,0 0-19 15,0 0-56-15,0 0-72 0,0 0-96 0,0 0-107 0,0-1-90 0,-2-1-84 16,2 2-91-16,-7 0-97 0,2-2-37 0,-1 2-9 0,-3 0 2 0,0 0 9 16,0 0 17-16,-2 2 18 0,2 1 58 0,-5 0 71 0,3 2 96 0,-2-1 110 15,-1 0 92-15,-1 3 86 0</inkml:trace>
  <inkml:trace contextRef="#ctx0" brushRef="#br0" timeOffset="56983.02">10916 8289 222 0,'0'0'354'0,"-2"-2"39"0,-2 1 11 16,4-1-10-16,0 2-19 0,0 0-30 0,-3 0-36 0,3 0-51 0,-2 0-53 15,2 0-71-15,-4-1-74 0,-1-1-91 0,5 2-102 0,-4-3-108 0,4 3-111 16,-5-3-42-16,3 2-8 0,-2-1 9 0,1 1 17 0,3 1 32 16,-6 0 36-16,1 0 49 0,1 1 57 0</inkml:trace>
  <inkml:trace contextRef="#ctx0" brushRef="#br0" timeOffset="60966.3">2697 11262 49 0,'0'0'319'0,"-4"0"128"0,4 0 70 0,-2 1 43 0,2-1 35 0,0 0 29 0,0 0 35 0,-3 2 34 0,3-2 27 0,0 0 26 16,0 0 20-16,0 0 16 0,0 0-68 0,0 0-107 0,0 0-117 0,0 0-122 16,0 0-64-16,0 0-41 0,0 1-29 0,0-1-29 0,0 0-26 0,0 0-27 15,0 5-21-15,0-4-19 0,3 2-13 0,-3 2-12 0,0-1-4 0,0 1-4 16,2 0-4-16,2 3-1 0,-4 0-1 0,0 1 2 0,0 0 2 0,3 1 1 16,-3 0-3-16,0 1-3 0,2-1-5 0,-2 1-2 0,0 0-5 0,0-1-5 15,0-1-4-15,0 0-6 0,0 2-4 0,0-2-6 0,0-2-2 0,0 2-5 16,0-2-4-16,0 1-4 0,0 0-4 0,0-1-2 0,0-1-4 0,0 1-1 15,0 0-4-15,0 0-7 0,0-2-8 0,0 1-8 0,-2-2-14 0,2 1-13 16,0-1-13-16,-3-1-13 0,3 0-19 0,0 0-17 0,0-3-29 0,0 2-34 0,0-2-62 16,0 0-76-16,0 0-67 0,0 0-70 0,0 0-48 0,0 1-37 15,0-1-39-15,0 0-40 0,0 0-40 0,3 0-40 0,-3 0-41 0,0-4-42 0,0-1 1 16,2-1 22-16,-2 0 56 0,0-3 72 0,0 0 70 0,0 0 71 16,4-1 55-16,-4-1 48 0,3 1 51 0,-1 1 53 0,2-2 54 0</inkml:trace>
  <inkml:trace contextRef="#ctx0" brushRef="#br0" timeOffset="61249.86">2776 11230 177 0,'2'-6'296'0,"-2"1"28"0,4 1 21 16,-4 0 12-16,2-1 12 0,1 4 15 0,-3-2 18 0,0 3 19 0,0 0 23 15,0-2 25-15,0 2 10 0,0 0 5 0,0 0-53 0,6 0-82 0,-3 2-20 16,-3-2 9-16,6 3 12 0,-3-3 16 0,-1 1 2 0,2-1 1 0,1 2-4 16,-1-1-6-16,1 2-15 0,1-1-17 0,1 1-18 0,-2-1-15 0,1 3-28 15,-1 0-30-15,1 1-31 0,1 0-33 0,-2 0-23 0,1 2-21 0,-1 0-12 16,2 1-8-16,-1 2-8 0,-1-1-7 0,1 2-1 0,-3 0-2 0,3 0 0 15,-1 2-2-15,-5-2-1 0,4 2 0 0,-4 0 0 0,0 1 0 0,0 0-3 16,-4 0-3-16,4 2-4 0,-5 0-4 0,-1 0-4 0,1 1-5 0,-4 0-4 16,3 0-6-16,-3 0-6 0,0 0-6 0,0 0-8 0,-2 0-5 15,2 0-8-15,-3 0-9 0,1-3-9 0,2 2-11 0,0-3-19 0,-2 0-21 0,-2 0-18 16,4-2-18-16,-2 0-23 0,2 0-26 0,0-2-61 0,0-1-71 0,2 1-97 16,-2-2-101-16,3 0-93 0,-1-1-84 0,2 1-95 0,-1-4-98 0,1 1-33 0,-2-4-4 15,7-1 7-15,0 0 13 0,-2-1 21 0,2 1 24 0,0-6 57 0,0-2 74 16,0 0 94-16,5 1 107 0,-1 1 90 0,1-1 90 0</inkml:trace>
  <inkml:trace contextRef="#ctx0" brushRef="#br0" timeOffset="68716.81">3554 11434 225 0,'0'0'387'0,"-2"0"43"0,2 0 29 0,0 0 17 0,0 0 17 0,-3-1 18 16,3 1 22-16,0 0 21 0,0 0 26 0,0 0 30 0,0 0 22 0,0 0 18 16,0 0-106-16,0 0-155 0,0 0-72 0,0 0-33 0,0 0-16 0,3-3-14 15,-3 3-10-15,0-3-8 0,2 1-14 0,2 0-17 0,-4 2-18 0,5-1-24 16,-5 0-22-16,6-1-20 0,-6 1-14 0,3-1-13 0,3 2-7 0,-3-1-6 15,-1-1-9-15,2 1-6 0,1-1-6 0,-1 1-5 0,-2-1-7 0,1 0-7 16,3 0-7-16,-3 0-4 0,3-1-5 0,-1-1-7 0,-1 1-4 0,1-3-2 16,4 1-2-16,-3-1-2 0,-1-1-2 0,4-1 0 0,-4 1-2 0,5-1 1 15,-3-1-2-15,-2 0 0 0,4 0-2 0,-3 0 1 0,-1 0-1 0,1 2 4 16,1-2-1-16,-2 3-1 0,-3 0-1 0,2 0-1 0,1 1 2 0,-5 0-1 16,4 4 1-16,-4-2 0 0,0 3 1 0,0 0 1 0,0 0-1 0,0 0 2 15,0 0 2-15,0 0 1 0,0 0 1 0,0 0 4 0,0 0-1 0,0 0-1 16,0 0-1-16,0 0-1 0,0 0-2 0,0 0-2 0,-4 2-2 15,4-1-1-15,-2 0 2 0,2 1-1 0,-3 0-2 0,-1 1-2 0,4 0-3 0,-2 1 0 16,-1 0-2-16,3 1-1 0,-2-2 0 0,-2 3-1 0,4-1 1 16,0-1 3-16,-3-1 0 0,3 2-2 0,0-2-1 0,0-3-1 0,3 3-2 0,-3-1 0 15,0 0 1-15,0-2 1 0,4 2 1 0,-2-1-2 0,-2-1 2 0,0 0 0 16,5 2 0-16,-1-2-1 0,-1 0-1 0,-1-2 2 0,2 1 2 16,1-1 2-16,0 0 1 0,1 0-1 0,3-3 1 0,-2 1-2 0,-1-3 0 15,3 2 0-15,-2-3 0 0,2 0 0 0,0 1 0 0,-4-2 0 0,4 2 0 16,-3-2-2-16,3 1-1 0,-4-1 0 0,3 2-3 0,-3 1-4 0,0 0 1 15,-1-1 3-15,1 2 1 0,-1-1 2 0,-2 1 0 0,2 1 2 0,1-1-1 16,-5 1 1-16,5 1-2 0,-5-1 3 0,0 2 0 0,4 0 2 16,-4 2 2-16,0-1 4 0,0 1-1 0,0 0 2 0,0 0-3 0,0 0-2 15,0 0-1-15,0 0 0 0,0 0-1 0,0 0-1 0,0 0 1 0,0 0-2 16,0 0 0-16,0 0 6 0,0 0-2 0,0 1 2 0,0 3 0 0,0 1 2 16,0 1 2-16,0 1 4 0,0 1 1 0,0 2 3 0,0 4 4 0,0-2 4 15,2 5 4-15,-2-3 3 0,0 4 3 0,0 2 0 0,0-1 1 0,0 4 2 16,0-2 2-16,-2 2-1 0,2 1 1 0,0-2 1 0,-4 2 0 0,4-1 1 15,-1-1 1-15,-3 1 1 0,0-1-3 0,3-1-2 0,-3-1 1 0,-2-1 1 16,1-1 1-16,1 0 2 0,3-1 3 0,-7-1 5 0,7 1-1 16,-7-2 2-16,3-2 0 0,0 1 3 0,-1 1 2 0,-3-2-1 0,4 1 2 15,-4-1 0-15,0 1 0 0,-1-1-4 0,0 1-2 0,1-1-2 0,-4 2-2 0,2-1-5 16,0 1-6-16,-1 0 0 0,1-2-4 0,-2 1-2 0,-1-1-6 16,3-1-5-16,-2 0-4 0,-1-1-3 0,3-1-1 0,-2-3-1 0,-1 3-4 15,3-4-3-15,-2 0-7 0,2 0-8 0,-3-2-9 0,5 0-8 0,-2 1-8 16,-2-3-11-16,4-1-11 0,-2 1-9 0,2-2-13 0,0 0-10 0,4-2-25 15,-4 2-25-15,3-1-46 0,1-4-58 0,-2 2-74 0,5-1-82 0,-2-2-59 16,4-1-52-16,0-1-43 0,0-2-44 0,4-1-56 0,-2-1-65 16,5-4-44-16,-5 0-35 0,3-2 1 0,4 0 14 0,0 0 44 0,0 0 58 15,0 0 78-15,2 0 89 0,2 2 67 0,-2-1 58 0,1 4 52 0,-1-1 54 16,4 1 67-16</inkml:trace>
  <inkml:trace contextRef="#ctx0" brushRef="#br0" timeOffset="68964.89">4225 11523 246 0,'6'0'375'0,"-3"1"60"0,1-1 37 0,-2 2 37 0,1-1 42 0,-1 2 50 0,2-3 53 0,-1 2 39 0,-1-1 36 16,2 1 23-16,1-2 13 0,1 1-53 0,-3-1-86 0,3 1-105 0,-1-1-111 15,-1 0-55-15,1 0-35 0,1 0-34 0,3 2-37 0,-6-2-47 16,3 0-52-16,-1 0-39 0,2 2-32 0,-1-2-20 0,-1 0-16 0,1 0-10 15,-1 0-2-15,2 0-4 0,-1 0-3 0,-5 0-4 0,7 0-5 0,-3 0-2 16,1 0-2-16,-3 0-8 0,3 0-9 0,-3 0-21 0,3 0-24 16,-5 0-58-16,3 0-73 0,0 0-74 0,-3 0-80 0,-1 0-65 0,4 0-58 15,-4 0-62-15,0 0-63 0,0 0-74 0,0 0-83 0,0 0-32 0,0 0-13 16,0 0 11-16,0 1 20 0,-4 2 56 0,-1 0 75 0,0 0 73 0,1 0 79 16,-5 2 64-16,4-1 58 0,-1 2 62 0,-3-2 64 0</inkml:trace>
  <inkml:trace contextRef="#ctx0" brushRef="#br0" timeOffset="69166.42">4238 11665 97 0,'-7'5'410'0,"1"1"100"0,-3 0 55 0,4-3 40 0,1 1 35 16,2-1 34-16,-1 2 31 0,3-2 25 0,-2-2 21 0,-2 1 17 0,4-2 12 16,0 0-17-16,0 0-36 0,0 0-135 0,0 2-180 0,4 0-90 15,-2 0-49-15,1-1-37 0,-3 1-29 0,6-1-29 0,-3-1-31 16,3 2-25-16,-1-1-22 0,1 1-16 0,1-1-13 0,-2-1-7 0,4 2-1 16,-3-2-13-16,5 1-14 0,-2-1-15 0,-4 1-14 0,4-1-14 0,0 0-20 15,0 0-47-15,2 0-59 0,-2 0-98 0,0-1-117 0,0 1-98 0,2-1-92 16,-2 1-112-16,0-2-121 0,0 1-51 0,0-1-19 0,-3-1-3 0,4 0 1 15,0 2 10-15,-5-1 12 0,4 0 45 0,-4 2 57 0,4-1 97 0,1 2 118 16,-1-1 101-16,1 4 93 0</inkml:trace>
  <inkml:trace contextRef="#ctx0" brushRef="#br0" timeOffset="69908.67">4896 11506 159 0,'0'-8'309'0,"0"0"47"0,0 0 28 0,-3 2 24 0,3 0 22 0,0 2 30 15,0-2 30-15,-2 3 40 0,2-2 42 0,-4 2 41 0,4 0 38 0,-2-1-17 16,-1 1-50-16,-1 0-66 0,2 1-74 0,-1-1-42 0,-1 0-27 16,2 2-20-16,-3-1-23 0,1 0-25 0,-1 1-30 0,1 1-36 0,-5 1-40 15,4-1-38-15,-1 4-39 0,-3-1-26 0,0 1-24 0,0 2-20 0,2 2-19 16,-2-1-7-16,0 4 1 0,0-1-1 0,0 2-1 0,0-2 0 0,-2 4-3 16,5 0-1-16,-3-1-2 0,4 1-2 0,-2-2-4 0,1 0-1 0,1 0-5 15,1-2-2-15,4 1-1 0,-2-1-1 0,-1-2-1 0,3-1-2 0,0-1-4 16,0 0-2-16,0-1-4 0,3-1-4 0,-1-1-3 0,-2 0-1 0,4 0-4 15,0-1-1-15,-3-1-1 0,5-1-1 0,1 0 1 0,-2-1-1 0,1-1-1 16,-1-1-1-16,4-1 1 0,0-1 0 0,0-2 4 0,-3 1 4 16,3-2 1-16,2-1 1 0,-2 2 2 0,-4-2 2 0,4 0 2 0,0-2 2 15,-3 2 0-15,-1 0 0 0,2 2 0 0,-1-2 3 0,-1 0 2 16,-1 1-1-16,1-1 2 0,1 2 0 0,-3 1 2 0,-1-2-1 0,2 2 4 16,-1 2 2-16,-1-1 5 0,2 1 3 0,-4 1 5 0,0-1 1 0,3 2 4 15,-3 2 5-15,0 0 6 0,0 0 3 0,0 0 6 0,0 0 3 0,0 0 3 16,0 0 3-16,0 0 4 0,0 0 1 0,0 0-2 0,0 0-2 0,0 0-1 15,0 0-1-15,0 0-1 0,0 0-2 0,0 0-4 0,0 0-4 0,0 0-4 16,-3 1-2-16,3 0-3 0,0 3 0 0,0-1-3 0,-4 0-3 0,4 1-3 16,0 0-2-16,-2 4-1 0,2-2-4 0,-3 2-2 0,3 1-2 0,0-2-4 15,0 2 0-15,0-1 0 0,0-1-1 0,0 1-4 0,0-3-5 0,3 3-10 16,-3-2-8-16,2 2-11 0,2-4-20 0,-4 2-20 0,5 0-53 0,-1-1-68 16,1-1-79-16,1 1-91 0,-3-2-69 0,3 1-64 0,3-2-61 0,-4 1-63 15,4-2-75-15,0-1-80 0,0 0-30 0,2-1-7 0,-2-1 8 16,2-1 19-16,2 0 51 0,1 0 66 0,-3-1 82 0,2 1 91 0,1-2 68 15,1 2 65-15,-1 0 62 0,1-1 61 0</inkml:trace>
  <inkml:trace contextRef="#ctx0" brushRef="#br0" timeOffset="70264.44">5395 11343 204 0,'-3'-2'347'0,"3"2"38"0,0-1 28 0,0 1 21 0,0 0 31 0,-4-2 32 0,2 2 48 0,2 0 51 15,-3 0 50-15,3 0 50 0,-6 2 24 0,3-1 17 0,1 1-90 0,-2-1-135 16,3 2-61-16,-3 0-30 0,-2 0-22 0,3 0-15 0,-3 2-22 16,3 1-30-16,-3 0-38 0,1 0-48 0,1 2-44 0,-1 2-43 0,-1 0-29 15,3 1-20-15,-3 2-13 0,1-1-5 0,0 3-7 0,-3 0-4 0,3 0-3 16,-1 0-3-16,3 0-3 0,-3 0-4 0,3 2-5 0,1-2-5 15,-2 0-5-15,3 0-7 0,-3-2-5 0,4-1-5 0,0 2-6 0,0-2-9 16,0 0-5-16,0-2-2 0,4 1-7 0,-3-1-7 0,-1-1-7 0,4 0-10 16,1-1-10-16,-1 0-10 0,-2 0-13 0,1 0-10 0,3-2-19 0,-1 1-23 15,3-1-45-15,-3 0-56 0,0 0-77 0,4-1-91 0,1-1-62 0,-3 1-46 16,5-2-33-16,-1 1-30 0,2-1-31 0,1 0-33 0,1-2-55 0,-1 1-61 16,1 0-31-16,3-4-17 0,-4 2 28 0,1-2 49 0,3 1 76 0,-2 0 90 15,-1 1 62-15,-1-2 49 0,4-1 39 0,-3 2 38 0,-1-1 37 16,4 2 48-16,-3 0 65 0</inkml:trace>
  <inkml:trace contextRef="#ctx0" brushRef="#br0" timeOffset="70748.52">5477 11479 30 0,'0'-3'277'0,"-4"0"94"0,4 0 44 0,0 3 26 0,0 0 25 0,0-1 25 0,0 1 33 0,4-2 35 0,-4 2 45 0,5 0 47 15,-1 0 36-15,-2-1 34 0,1 1-53 0,3-2-94 0,-1 0-87 0,2 2-81 16,-1-1-38-16,5 0-18 0,-4 1-18 0,0 0-14 0,2 0-29 0,4 0-32 16,-6 2-37-16,6 0-41 0,-4 0-32 0,2 1-28 0,-2 1-14 0,0-1-9 15,2 1-4-15,1 3-2 0,-3-1-5 0,-1 1-4 0,1 1 2 0,0 1 5 16,0 1 4-16,0 0 2 0,-4 1 1 0,4 1-1 0,-3 0 1 0,3 2-2 15,-4-2-2-15,-1 1-2 0,1 1-5 0,1-1-9 0,-3 1-1 0,3-2-2 16,-3 0-8-16,-1-1-13 0,2 0-9 0,-4 0-6 0,3-1-8 0,-3 1-7 16,2-2-6-16,-2 0-8 0,0-2-13 0,0 0-15 0,0 1-17 15,0-2-19-15,0 0-18 0,0 0-18 0,0 0-18 0,-2-3-18 0,2 2-42 16,-3-2-50-16,3-2-80 0,0 2-98 0,0-3-76 0,-4 3-63 16,4-3-55-16,0 0-50 0,-2 2-58 0,-1-1-59 0,3-1-36 0,0 0-24 15,0-4-1-15,-4-1 12 0,4-1 36 0,0 0 46 0,0-3 83 0,0 0 98 16,4-1 77-16,-4-2 68 0,5-2 65 0,-5 4 61 0,4-4 74 0</inkml:trace>
  <inkml:trace contextRef="#ctx0" brushRef="#br0" timeOffset="70975.64">5849 11418 244 0,'0'-5'381'0,"0"2"72"0,0 3 55 16,0 0 60-16,-1 0 60 0,-3 3 57 0,4 0 55 0,-5 2 33 0,5-1 20 16,-6 1 16-16,3 1 12 0,-3 0-54 0,-3 1-82 0,5 2-104 0,-6 0-114 15,4 3-69-15,-6 0-49 0,2 0-54 0,0 2-56 0,1-1-56 0,-6 2-54 16,4 2-30-16,-1-2-20 0,-3 0-16 0,1 1-10 0,3-1-10 15,-2 0-7-15,-1 2-7 0,5-2-7 0,-6 0-10 0,6 0-15 16,-2-2-12-16,-1 1-13 0,6-2-16 0,-3-2-16 0,0 1-37 0,4-2-46 16,-1 0-77-16,3-3-97 0,1 1-78 0,-2-2-68 0,4-1-64 0,0 1-61 15,0-1-78-15,0-1-88 0,0-3-42 0,0 0-18 0,0 0-1 0,6 0 10 16,3-1 33-16,-4-2 42 0,2 0 80 0,-1-4 94 0,3 3 78 0,0-2 70 16,-4 0 63-16,6 2 65 0</inkml:trace>
  <inkml:trace contextRef="#ctx0" brushRef="#br0" timeOffset="71253.16">5967 11629 60 0,'2'1'299'0,"5"1"84"0,-5 0 59 0,3-2 44 0,-1 1 51 0,1 1 53 0,3 1 57 16,-3-2 60-16,0 1 34 0,4-1 24 0,0-1 15 0,-1 2 11 0,1-2-75 15,3 1-116-15,-1 0-93 0,-2-1-79 0,6 0-51 0,-3 0-38 16,-1 0-49-16,4 0-51 0,-3 0-57 0,-1 0-57 0,4 0-35 0,-4 0-23 15,1 0-14-15,-1 0-11 0,2 0-8 0,-2 0-4 0,1 0-6 0,-1 0-1 16,-2 0-7-16,0-1-5 0,2 0-5 0,-4 1-2 0,-1 0-1 0,-1-2-1 16,1 2-8-16,-3 0-8 0,3-1-16 0,-6-1-19 0,3 2-43 0,-3 0-52 15,0 0-76-15,0 0-87 0,0 0-74 0,0 0-69 0,0 0-67 0,0 0-68 16,0 0-81-16,0 0-90 0,0 0-35 0,-3-3-13 0,-3 2 9 0,6 1 12 16,-3-3 42-16,-3 1 50 0,3 0 77 0,1 0 85 0,2 2 78 0,-4-3 67 15,4 3 68-15,0-5 69 0</inkml:trace>
  <inkml:trace contextRef="#ctx0" brushRef="#br0" timeOffset="71636.5">6419 11412 166 0,'0'0'319'0,"0"-3"52"0,0 3 29 15,0 0 24-15,2 0 20 0,-2 0 26 0,0 0 28 0,0 0 39 0,0 0 47 16,0 0 44-16,0 0 46 0,0 0-18 0,0 0-48 0,0 0-76 0,0 0-88 15,0 0-43-15,0 0-21 0,0 0-16 0,4 3-15 0,-4 0-19 0,0-3-26 16,0 3-34-16,0 1-44 0,-4 1-42 0,4-1-44 0,-2 4-31 0,-1-1-22 16,-1 1-17-16,2 0-10 0,-1 2-6 0,3-2-9 0,-6 2-7 0,2-2-5 15,3 3-5-15,-3-2-2 0,2 0-2 0,-1 0-3 0,3 0-2 16,-4-1-2-16,4 1-2 0,-2-2-2 0,2-1 1 0,0 0-4 0,0 2 2 16,2-2 0-16,-2-2 3 0,4 2 2 0,-1-1 4 0,-1-1 3 15,2 1 3-15,1 1 3 0,4-2 3 0,0 1 4 0,0-1 5 0,2 1 5 0,-2-2 4 16,6 3 6-16,-5-3 0 0,5 0 0 0,-2 0 0 0,1-2 1 15,1 2-1-15,-1 0-3 0,-1-1-4 0,-3-2-4 0,5 1-2 0,-4 1-4 16,1-2-5-16,-1 0-5 0,2 0-8 0,-2 0-4 0,-2-2-3 0,0 1 0 16,0-1-3-16,0 1-4 0,-4 1-2 0,4-2-2 0,-3 2 1 0,-1-1-2 15,-1 1-5-15,1-2-2 0,-5 2-7 0,6-1-8 0,-6 1-8 0,0 0-11 16,0-2-8-16,0 2-11 0,0 0-15 0,0 0-17 0,0 0-38 0,0-1-50 16,-2-1-81-16,-2 1-98 0,1 1-71 0,1-2-60 0,-2 1-50 0,-1-1-46 15,1 0-53-15,-1 1-58 0,-1-2-55 0,-3 0-52 0,4 0-15 0,0 0 4 16,-3 0 33-16,-1-1 48 0,4 1 80 0,-1-2 94 0,1-1 76 15,-4 0 66-15,5 0 56 0,-1 0 53 0,-1 2 63 0</inkml:trace>
  <inkml:trace contextRef="#ctx0" brushRef="#br0" timeOffset="71905.09">6596 11403 93 0,'0'0'322'15,"0"0"72"-15,0 0 44 0,0 0 53 0,0 0 52 0,-3 1 65 0,3 4 71 16,0-1 47-16,-2 1 39 0,2 0 24 0,0 3 18 0,-4 0-21 0,4-1-42 15,-1 2-98-15,1 2-119 0,-4-1-65 0,4 2-38 0,-4 2-45 0,3-2-48 16,1 1-58-16,-4 1-61 0,4 0-41 0,-2 2-27 0,-2-3-18 0,4 2-17 16,-3 0-8-16,3 0-10 0,0 0-5 0,-2-1-7 0,-2 1-7 0,4-3-7 15,-1 3-5-15,-3-2-6 0,0 1-6 0,4-1-4 0,-1 2-11 0,-3-3-12 16,4 1-14-16,-4 0-14 0,3-1-17 0,1-2-15 0,-4 1-14 16,4-2-10-16,0-2-14 0,-2 2-8 0,-1-3-17 0,3 0-17 0,0 0-32 15,0-3-43-15,0 2-71 0,0-1-85 0,0-1-66 0,0 0-61 0,0 1-49 16,0-2-50-16,3 0-67 0,-1 1-77 0,-2-3-48 0,0 0-35 15,4-3-6-15,-3-1 5 0,3 0 28 0,0 1 38 0,-3-3 72 0,3-1 88 16,0-1 76-16,-3-2 67 0,5 1 66 0,-3-2 58 0,1 1 79 0</inkml:trace>
  <inkml:trace contextRef="#ctx0" brushRef="#br0" timeOffset="72189.02">6842 11479 27 0,'6'-1'268'0,"-1"-1"80"0,-1 2 50 0,1 0 35 0,1 0 51 0,-3 2 58 16,3 0 69-16,-1 2 75 0,1 0 44 0,1 1 34 0,-2-1 19 16,1 2 13-16,3 0-62 0,0 0-99 0,-4 2-80 0,4-2-73 0,-3 1-42 15,3-1-32-15,-4 2-45 0,1-3-54 0,-1 3-65 0,2 0-72 16,-5-2-43-16,5 1-30 0,-5 1-16 0,2-1-11 0,1 1-5 0,-1-3-1 16,-2 3-1-16,-2 0-1 0,3 1-2 0,-3 0-2 0,0 0-2 0,-3 1-1 15,3 2-3-15,-6 0 0 0,3 0-4 0,-3 3-2 0,1-1-6 0,-1 1-5 16,-3 0-10-16,0 0-15 0,0 0-18 0,-2 0-18 0,-1 0-16 0,1-2-16 15,-2 1-17-15,2-1-22 0,0-1-49 0,-1 0-63 0,-3 0-88 0,4 0-101 16,-1-3-79-16,1 2-73 0,-2-2-72 0,4 0-73 0,-2-2-64 0,2-1-57 16,0 0-20-16,4-3-4 0,-1 0 11 0,1-1 16 0,5-2 45 0,-4-3 63 15,1-1 89-15,3-1 101 0,0-1 83 0,0-2 73 0,3-1 77 0,3-1 82 16</inkml:trace>
  <inkml:trace contextRef="#ctx0" brushRef="#br0" timeOffset="72700.3">7134 11197 63 0,'0'-3'310'0,"0"0"68"0,0 3 39 15,1-1 27-15,3-1 20 0,-4 2 27 0,5 2 28 0,-1-1 33 0,-4 1 35 16,6-1 32-16,-6 2 25 0,5 0-14 0,-5-1-32 0,4 1-91 0,-1 0-120 16,-1-2-61-16,2 2-35 0,-3 0-24 0,-1 0-17 0,4 2-24 0,-4-4-28 15,4 4-31-15,-4-1-33 0,1 0-28 0,-1 0-27 0,-1 2-16 0,1 0-15 16,-4 0-8-16,0 1-11 0,3 0-7 0,-3 1-2 0,-1 1-4 0,1 0-2 15,-5 0-2-15,3 0-2 0,1 0-1 0,0 0-1 0,-4 0-1 16,3-1 1-16,1 1-1 0,-2-3 1 0,1 1 4 0,1-2 3 0,-1 1 6 16,3-2 6-16,-3 1 7 0,3-1 5 0,-3-1 6 0,3-1 9 0,-3 0 3 0,6 0 4 15,-4 0 4-15,3-1 2 0,1-1 0 0,-4 0 1 0,4 0-2 0,0 0-6 16,0 0-5-16,0 0-7 0,0 0-6 0,0 0-5 0,0 0-7 16,0 0-3-16,0 0-4 0,4 0-5 0,1 0-2 0,-1 0-2 15,-2 0-1-15,5 0 2 0,-5 0 0 0,3 0 3 0,2 0 2 0,-1-1-1 16,3 1 2-16,-4 0 2 0,4 0-2 0,-3-2-2 0,3 2-2 0,0-2-2 15,-2 2 0-15,2-1-2 0,0 0-4 0,-4 1-6 0,4-2-15 0,-3 1-19 0,3-1-35 16,0 2-44-16,-4-3-80 0,4 3-96 0,-3-1-84 0,3-1-73 16,-5 1-81-16,5 1-83 0,-4-4-79 0,0 3-77 0,-1 0-31 0,-2 1-13 15,5-2 6-15,-7 2 11 0,2 0 34 0,-2 0 42 0,0 0 80 0,5 0 95 16,-5 0 83-16,8 2 75 0,-3 0 82 0,0 2 84 0</inkml:trace>
  <inkml:trace contextRef="#ctx0" brushRef="#br0" timeOffset="73229.3">7325 11670 235 0,'0'0'377'0,"0"0"62"0,0 0 39 0,0 0 27 0,0 0 27 0,0 0 34 0,0 1 37 0,0 1 38 0,0-2 42 16,4 0 27-16,-2 1 24 0,1-1-42 0,1 0-72 0,1 2-98 0,1-1-110 15,-1-1-56-15,3 2-31 0,-1-2-24 0,2 1-20 0,0-1-31 0,4 2-36 16,-3-2-37-16,1 0-36 0,2 0-24 0,1 0-24 0,-3 0-14 0,4 0-14 16,1 0-10-16,-2-2-7 0,-3 2-6 0,4-1-4 0,-1 1-5 0,1-2-3 15,-3 2-2-15,-1 0-4 0,2-1-1 0,-2-1-2 0,-2 2-5 0,2 0-4 16,-2-1-1-16,0 1-2 0,-4-3-2 0,4 3 1 0,-3-2-4 0,1 1 1 15,-2 1-7-15,1-2-4 0,-3 2-7 0,-1-1-10 0,2-1-10 0,-4 2-13 16,2-1-23-16,-2 1-32 0,0-2-62 0,0 2-77 0,0 0-72 0,0-3-71 16,-2 0-56-16,2 0-47 0,-4-1-46 0,2 2-45 0,-5-1-51 0,5-1-51 15,-7 1-42-15,4-2-35 0,-4 2 3 0,0 0 21 0,0 0 57 16,3 0 73-16,-6 2 71 0,6-1 71 0,-5-1 56 0,2 2 47 0,4-2 51 16,-1 1 49-16,-1-1 57 0</inkml:trace>
  <inkml:trace contextRef="#ctx0" brushRef="#br0" timeOffset="73476.35">7559 11470 126 0,'0'-3'307'0,"0"3"54"0,0 0 31 16,0 0 26-16,0 0 26 0,0 0 43 0,3 2 55 0,-3 1 64 0,0-2 71 15,0 2 53-15,0 1 46 0,0 0-23 0,0 2-52 0,0 0-82 0,0 3-95 16,0-2-48-16,0 2-23 0,0 2-17 0,-3 1-18 0,3-1-36 0,0 3-45 16,-2-2-60-16,2 3-61 0,-4 0-46 0,4 0-38 0,0 2-20 0,-5-1-7 15,5-1-9-15,-4 3-7 0,4-1-8 0,-2-1-8 0,-1 1-7 16,-1-1-9-16,4-1-7 0,0 0-10 0,-2 0-10 0,-1-2-16 0,3 1-12 15,0-2-18-15,0-1-18 0,-4-1-16 0,4-1-14 0,0 0-14 0,0-1-20 16,-2-1-22-16,2-1-34 0,0 0-41 0,0-3-71 0,0 2-85 0,0-5-65 16,0 3-56-16,2-2-45 0,-2-1-38 0,4 2-45 0,-4-1-44 15,0-1-63-15,0 0-66 0,5-4-19 0,-1-3 5 0,-1 3 28 0,-1-2 37 16,2-1 70-16,1-1 86 0,1-2 68 0,-3 1 62 0,3-2 54 0,-1 2 50 16,4-2 54-16,-3 1 59 0</inkml:trace>
  <inkml:trace contextRef="#ctx0" brushRef="#br0" timeOffset="73965.58">7971 11391 243 0,'2'-4'338'0,"2"2"35"0,1-1 25 0,-1 1 18 0,-3 1 19 15,3-1 15-15,-2 2 27 0,1 0 31 0,-3 0 36 0,4 0 40 16,-2 0 18-16,1 2 5 0,1-2-78 0,-2 0-113 0,1 0-49 0,-1 1-21 15,2-1-16-15,0 2-11 0,-3-2-15 0,3 0-11 0,1 0-22 0,-5 1-26 16,6-1-31-16,-6 2-34 0,3-1-27 0,-3 0-26 0,4 3-13 0,-2-3-14 16,-2 2-7-16,0 2-3 0,3-2-6 0,-3 1-2 0,0-1-4 0,2 3-3 15,-2-1-4-15,0-1-4 0,0 2-4 0,0 0-5 0,-2 0-4 0,-1 0-6 16,3 2-7-16,-6-1-8 0,3 1-9 0,1-1-6 0,-5 2-6 0,1-1-2 16,1 1-2-16,-1-2-1 0,3 1-1 0,-3-1 0 0,3 1 0 0,-3-2-3 15,1 1 0-15,1-1 0 0,3 0-1 0,-3-1-2 0,-1-1-2 0,5 0-1 16,-4 0 0-16,4 0 3 0,-2-1 2 0,2 2-1 0,0-2 1 0,0 0-1 15,0 0 4-15,2 1 1 0,2-1 1 0,-4 2 4 0,5-1 2 16,0 1 4-16,-1-1 4 0,1 2 3 0,4 0 3 0,0 0 0 0,-3-1 0 16,3 1 3-16,2 0 1 0,-2 0 5 0,0 0 3 0,2-2 6 0,1 2 2 15,-1 0 4-15,-2 0 3 0,4 0 1 0,-2-1 4 0,-2 1 2 16,2-2 4-16,-2 1 1 0,0-1 3 0,0 1 1 0,-4-1 4 0,1 1 2 16,1-2 4-16,-5 1 0 0,3-1 4 0,-1 0 4 0,-1-1 5 0,-1 1 7 15,-2-2 6-15,4 1 5 0,-4-1 1 0,0-1 2 0,0 4 2 0,-4 0-5 16,4-3-4-16,-2 4-6 0,-5-1-11 0,5 2-8 0,-7 0-9 0,4 2-11 15,-4-1-15-15,0 1-20 0,0 1-24 0,-2-2-29 0,-2 2-31 0,2-1-32 16,2 1-27-16,-2-2-27 0,-1 1-19 0,1-1-20 0,-2-1-18 0,-1 0-18 16,5-2-45-16,-2 3-57 0,-4-1-88 0,6-2-102 0,0 0-74 0,0 1-63 15,-1 0-79-15,4-1-90 0,-1-2-36 0,1-1-13 0,1 0 3 0,5-1 10 16,0 0 14-16,-5-1 16 0,5 1 44 0,-4-3 60 0,0 0 95 16,4 3 107-16,0-6 91 0,0 0 82 0,4 2 105 0</inkml:trace>
  <inkml:trace contextRef="#ctx0" brushRef="#br0" timeOffset="74116.3">8087 11827 48 0,'0'3'250'0,"-4"0"28"0,2-1 2 0,2-1-20 0,-3 0-27 0,3 3-50 0,0-3-63 0,0-1-47 0,0 0-39 16,-9 0-19-16,9 0-9 0,-6 0-36 0,1 0-52 0,1 0-76 0,4 0-93 15,-7 0-28-15,0 0-1 0,1 2 19 0,1-1 29 0,0-1 52 0</inkml:trace>
  <inkml:trace contextRef="#ctx0" brushRef="#br0" timeOffset="76565.11">3296 10980 193 0,'1'-5'262'0,"7"4"31"0,-7-2 15 0,5 0 13 15,1 1 12-15,-2 1 12 0,1-1 11 0,-1 1 8 0,-1-1 11 0,1 1 6 0,1-1 6 16,-3 2-54-16,3-2-81 0,-3 2-55 0,3 0-44 0,-1 0-20 0,-1 0-6 16,-2 0-5-16,1 2 1 0,3-2 2 0,-3 2 2 0,-3-1 6 0,6 1 8 15,-6-1 11-15,3 2 13 0,-1 0 18 0,2 0 16 0,-4 0 14 0,3 2 14 16,-3 1 9-16,0-2 12 0,-3 2 0 0,3 0-5 0,0 0-7 16,-6 0-9-16,3 2-14 0,1-1-17 0,-5 1-22 0,5-1-19 0,-5 1-32 15,1-1-38-15,1 2-49 0,-4-1-57 0,3-1-55 0,1 2-60 0,-4-1-51 16,5-3-48-16,-5 3-36 0,4-2-34 0,-1 0-27 0,1-1-26 0,1-1-22 15,-1 1-22-15,1-2-13 0,-1-1-7 0,-1 2 8 0,6-3 20 16,-3 2 25-16,1-3 30 0,-2 2 35 0,1-2 36 0,3 0 36 0,-2 0 38 16,-2 0 36-16,4-2 35 0,-1 1 35 0,-3-1 31 0,4 1 36 0,0-3 36 15,-4 3 30-15,4-2 28 0,0 0 23 0,0 3 19 0,0-1 13 0,0 1 11 0,0 0 5 16,0 0-1-16,0 0-6 0,0 0-2 0,0 0-7 0,0 0-2 16,0 0-7-16,0 0-4 0,0 0-4 0,0 0-4 0,0 0-3 0,0 0-1 15,0 1 0-15,0-1-2 0,4 2-2 0,-4-1-6 0,4 1-4 0,-3-1-4 16,-1 0-7-16,4 3-5 0,-4-3-10 0,2 1-6 0,1-1-20 0,1 1-19 15,-2 1-25-15,1-2-29 0,-3 1-34 0,6-2-35 0,-2 1-44 0,-3 0-47 16,7-1-73-16,-7-1-87 0,-1 1-43 0,6-1-28 0,1-2-10 0,-2-2-4 16,1 2 5-16,-1-2 10 0,-1 1 18 0,1-2 17 0,1 2 28 0,3-3 31 15,-6 3 39-15,6-2 45 0</inkml:trace>
  <inkml:trace contextRef="#ctx0" brushRef="#br0" timeOffset="76999.59">3469 10986 232 0,'0'-3'293'0,"0"3"23"0,0-3 15 0,0 3 10 0,4 0 13 0,-4-2 10 16,3 1 11-16,-3 1 8 0,2 0 11 0,2 0 9 0,1 0-10 0,1-2-20 15,-3 2-72-15,3-1-94 0,-1-1-41 0,4 1-15 0,-5 1-6 0,7-3-3 16,-4 1-3-16,-2 1-1 0,4-1-1 0,-3 1 1 0,5-1-2 0,-6 1 0 16,4 1 1-16,-5-2 2 0,5 0 3 0,-4 2 0 0,1 0 5 0,-3 2 8 15,3-2 14-15,-3 2 14 0,-1-1 13 0,2 1 10 0,-4-1 3 0,3 2 2 16,-3 2-4-16,0-2-8 0,0 1-12 0,-3 1-15 0,3 1-9 15,-4 1-13-15,2-1-14 0,-1 2-13 0,-3 1-29 0,3 0-35 0,-3 0-43 0,1 0-43 16,1 0-49-16,-1 0-53 0,-1 1-54 0,-1-1-52 16,2 0-42-16,-1-1-38 0,1-1-35 0,1-1-32 0,-1 0-29 0,1-2-30 15,2 0-18-15,-3-1-14 0,1 0 0 0,1-2 8 0,-3 1 20 0,1-1 29 16,1-1 40-16,2 0 37 0,-1 0 39 0,-3 0 37 0,3 0 39 0,-3-1 38 0,3-1 39 16,1 2 38-16,-2-3 41 0,-1 0 41 0,5 0 38 0,-4 0 35 0,2 0 35 15,-1-1 29-15,3-1 28 0,-4 2 23 0,4-1 18 0,-2 2 11 16,2-1 6-16,0 3 2 0,0 0 0 0,0-3-1 0,0 3-2 0,0 0-5 15,0 0-3-15,0 0-8 0,0 0-4 0,0 0-6 0,0 0-2 0,0 0 0 16,0 0 5-16,0 0 9 0,0 0 13 0,0 3 11 0,0-3 6 0,2 3 3 16,-2-1-5-16,4-1-4 0,-4 0-12 0,3 3-12 0,-3-3-12 0,2 1-12 15,-2-1-12-15,4 2-12 0,-4 0-27 0,0-1-28 0,2 0-50 0,1 2-55 16,-3-3-56-16,0 1-52 0,4 1-46 0,-2 0-42 0,-2-2-34 0,0 1-35 16,3-1-37-16,-3 1-43 0,4-1-52 0,-4-1-59 0,0 0-46 0,0 0-40 15,0 0 1-15,5-1 25 0,-3-1 33 0,5 1 41 0,-5-1 36 0,2-1 36 16,1 0 32-16,1 2 32 0,-3-1 40 0,3 1 41 0,-3-3 54 0</inkml:trace>
  <inkml:trace contextRef="#ctx0" brushRef="#br0" timeOffset="79173.02">3543 10927 189 0,'0'0'381'0,"0"0"90"0,0-1 65 0,0 1 62 0,0 0 53 0,0 0 43 0,0 0 35 0,0 0 27 0,0 0 20 16,0 0 14-16,0 0 10 0,0 0-40 0,0 0-70 0,0 0-113 16,0 0-134-16,0 0-88 0,0 1-64 0,0-1-60 0,0 0-54 0,0 0-43 15,0 0-36-15,0 0-25 0,0 0-20 0,0 0-16 0,0 3-13 0,0-3-7 16,0 0-7-16,0 0-4 0,0 0-3 0,2 2-1 0,2-1-4 0,-4-1-1 16,3 2-3-16,-1-1-10 0,-2 0-13 0,4 1-17 0,-4 0-25 15,5-1-41-15,-5 1-50 0,6 1-55 0,-6-2-56 0,3 2-45 0,-1-1-45 16,2 0-33-16,-4 0-26 0,3 1-19 0,-3 0-15 0,2 0-5 0,-2 2-1 15,-2-1 12-15,2 1 15 0,-3-1 39 0,3 2 49 0,-6 0 53 0,3 0 58 16,3 0 46-16,-6 0 48 0,1 0 38 0,1 0 33 0,-1 0 25 0,1 0 27 16,2 0 22-16,-3 0 19 0,-2 0 20 0,5 0 13 0,-2 0 14 0,-1 0 10 15,1 0 12-15,-1 0 11 0,1 0 8 0,2-1 8 0,-1 1 8 0,3 0 4 16,-6-2 6-16,6 1 4 0,-3-2 1 0,3 1-2 0,0-1-3 0,-2 0-5 16,2 0-7-16,0-3-10 0,0 0-8 0,0 0-12 0,0 0-10 0,0 2-9 15,0-2-12-15,2 1-11 0,-2-1-10 0,3 0-12 0,1 0-8 0,-2-1-7 16,3-1-2-16,-1 1-5 0,5-2-2 0,-4 0-2 0,1-3-1 0,3 1-1 15,-4-1-5-15,4-1-3 0,0-1-2 0,-3 0-2 0,3 1-3 0,-4-2-1 16,4 0-1-16,-3 2 0 0,3-2-1 0,-4 0-1 0,2 1 1 0,-1-1-1 16,-1 1 2-16,4 1 2 0,-3 0 0 0,-1 1 2 0,2-2 4 0,-5 2 2 15,3-1 1-15,3 2 1 0,-6-1 0 0,1 0 1 0,3 2 1 0,-6-1 1 16,3 1 3-16,-1 0 1 0,2 2 8 0,-4-1 6 0,3 1 13 0,-1-1 11 16,-2 3 14-16,0-1 12 0,0 1 15 0,0 0 12 0,0 0 10 0,0 0 4 15,0 0 8-15,0 0 1 0,0 0-1 0,0 0-4 0,0 0-5 0,0 0-9 16,0 0-10-16,0 0-12 0,0 0-10 0,0 0-16 0,0 0-11 0,4 1-13 15,-4 1-9-15,0-1-6 0,1 2-13 0,3-1-13 0,0 0-17 16,-2 2-20-16,-2-3-18 0,3 2-19 0,-3 0-15 0,6 0-13 0,-6-1-11 16,0 0-10-16,3 0-11 0,-1 0-12 0,-2-1-8 0,0 1-7 0,4-1-1 15,-4 1 1-15,0-2 9 0,3 1 13 0,-3-1 13 0,0 2 10 0,0-2 3 16,0 0 1-16,0 0 1 0,0 0-4 0,0 0 1 0,0 0-1 16,0 0-2-16,0 0-4 0,0 0-1 0,0 0-1 0,0 0 1 0,0 3 0 0,0-3 8 15,0 1 5-15,0-1 11 0,-3 2 13 0,3-1 16 0,0-1 17 16,-4 3 18-16,4-1 18 0,0-1 18 0,-2 1 20 0,-1 1 19 0,3-2 15 0,0 2 17 15,-2-1 16-15,-2 0 13 0,4 2 12 0,0-3 11 0,0 2 8 16,-3 0 11-16,3 0 9 0,0 1 14 0,0 0 11 0,-2 0 11 0,-2 2 13 16,4-2 12-16,0 1 14 0,-4 1 7 0,3-1 9 0,1 1 1 0,-4-2 0 15,4 2-8-15,-2-1-11 0,-1 1-13 0,-1-2-12 0,2-1-16 0,-1 2-19 16,1-1-19-16,-2 1-22 0,4-1-27 0,-3-1-29 0,1 1-33 0,-2 0-37 16,4-3-38-16,-4 2-36 0,4 0-32 0,-1-1-30 0,1-2-24 0,0 0-24 15,0 0-16-15,0 0-17 0,0 0-8 0,0 0-9 0,0 0 0 0,0 0 4 16,0 0 13-16,0 0 17 0,0 0 24 0,1-2 28 0,3 2 25 0,0-3 28 15,-2 2 24-15,1-1 21 0,3-1 17 0,-6 0 14 0,3 2 10 0,3-2 9 16,-3 0 6-16,-1 0 6 0,2 1 6 0,-4-1 6 0,5 0 7 0,-5 2 7 16,4-1 8-16,-2 2 6 0,-2-3 8 0,3 3 9 0,-3 0 7 0,4-1 11 15,-2 1 10-15,3 0 12 0,-5 0 15 0,4 1 14 0,-1-1 13 0,-1 0 13 16,-2 0 10-16,4 3 7 0,-4-3 7 0,1 2 5 0,3-2-2 0,0 1-4 16,-3 0-5-16,-1-1-7 0,0 2-12 0,4 0-11 0,-4-1-15 0,2-1-16 15,2 2-17-15,-4-1-19 0,3 1-19 0,-1-1-18 0,-2 1-24 0,0-1-29 16,4-1-22-16,-4 2-21 0,0-2-20 0,3 1-19 0,-3-1-13 0,2 0-15 15,-2 0-12-15,4 0-9 0,-3-1-12 0,3 1-9 0,1-2-3 16,-5 1-4-16,4-1 7 0,2-1 9 0,-6 0 13 0,5 2 14 0,-5-3 14 0,4 0 11 16,-3 1 13-16,3-1 14 0,0-1 12 0,-3 1 15 0,3-1 8 0,-4 2 9 15,5-1 4-15,-5-3 6 0,4 5 6 0,-2-3 5 0,2 1 4 16,-1-1 3-16,-1 1 4 0,2 1 4 0,-3-2 1 0,3 2 1 0,0 0-1 16,-3 0-3-16,-1 0 2 0,4 0 2 0,-4 0 2 0,4-1 3 0,-3 0 0 15,-1 0 0-15,4 1-1 0,-4 0-1 0,0 0-1 0,5-1 2 16,-5 1-2-16,4 0 1 0,-2-2 1 0,-2 2-1 0,4 0 1 0,-4 0-4 15,1 0 1-15,3 0-1 0,-4 0-1 0,0 0-3 0,4 0-7 0,-3 2-2 16,-1 1-7-16,0-4-8 0,0 4-9 0,0-1-12 0,0 1-7 0,0 0-12 16,0 0-8-16,0-3-12 0,0 3-7 0,0 0-10 0,0 0-7 0,0 0-5 15,0 0-1-15,0-1-1 0,0 1 2 0,0 0 2 0,0 0 5 0,0 0 5 16,0 0 7-16,0 0 5 0,0-3 3 0,0 3 4 0,0 0 1 0,0 0 2 16,0 0-2-16,0 0 2 0,0 0 2 0,0 0-1 0,0 0 0 15,0 0 1-15,0 0 2 0,0 0 3 0,0 0 8 0,0 0 7 0,0 0 13 0,0 0 14 16,0-3 21-16,0 3 21 0,0 0 22 0,0 0 23 0,0 0 18 15,0 0 20-15,0 0 19 0,0 0 16 0,0 0 12 0,0 0 9 0,0 0 10 16,0 0 8-16,0 0 1 0,0 0-4 0,4 1-5 0,-4-1 0 16,0 0-7-16,2 3-6 0,1-1-4 0,-3-1-5 0,4 1-5 0,-4 0-2 15,2 2-7-15,-2-3-1 0,3 2-9 0,-3 0-9 0,0-1-6 0,4-1-2 16,-2 2-7-16,-2-2-11 0,0 3-9 0,0-3-9 0,4 2-8 0,-4-1-9 16,0-1-6-16,1 1-11 0,3 1-10 0,-4-3-13 0,0 1-13 0,0 1-14 15,4-1-17-15,-3 1-16 0,-1-1-20 0,0-1-19 0,0 2-22 0,0-2-25 16,4 1-25-16,-4-1-25 0,0 2-28 0,0-2-29 0,0 0-38 15,2 1-38-15,-2-1-18 0,0 0-12 0,0 0 5 0,0 0 11 0,0 0 17 16,0 0 17-16,0 0 24 0,0 0 23 0,0 0 24 0,0 0 27 0,0 0 26 16,0 0 33-16</inkml:trace>
  <inkml:trace contextRef="#ctx0" brushRef="#br0" timeOffset="79358.08">3934 10987 168 0,'0'0'257'0,"0"2"30"0,0-2 21 0,0 0 13 0,0 3 12 0,0-3 12 0,0 2 9 0,0 0 9 0,0-2 11 0,0 3 11 0,0 0-9 0,0-3-16 0,0 3-62 0,-4-1-80 0,4 1-39 0,0-3-25 0,0 2-15 0,0 2-12 0,0-4-12 0,0 1-9 0,0-1-12 0,0 3-9 0,0-3-16 0,0 0-15 0,0 0-21 0,0 3-21 16,0-3-21-16,0 0-21 0,0 0-22 0,0 0-22 0,0 2-21 0,0-2-22 16,0 0-22-16,4 3-24 0,-4-3-29 0,0 0-31 0,0 0-37 0,2 0-42 15,-2 0-38-15,7-2-40 0,-5 1-11 0,1-2 1 0,3 1 11 0,-6-2 11 16,5 0 19-16,-1 2 17 0,1-1 23 0,-1-2 22 0,1 2 31 16,-1 0 31-16,1 0 43 0</inkml:trace>
  <inkml:trace contextRef="#ctx0" brushRef="#br0" timeOffset="79776">4088 10890 123 0,'0'-2'256'0,"0"2"32"0,3-1 23 0,-3 1 15 0,0-2 14 0,0 2 14 15,0 0 12-15,0 0 14 0,4 2 15 0,-2 1 15 0,-2-2 12 0,3 2 7 16,-3-1-40-16,0 2-65 0,0-1-13 0,2 2 10 0,2-1 15 0,-4 1 20 16,0-1 6-16,0 1 5 0,0-1-5 0,0 2-7 0,0 0-13 0,0-1-13 15,0 1-21-15,0 0-26 0,-4-2-34 0,2 4-34 0,2-2-43 0,0 0-39 16,0 0-42-16,-3-1-42 0,3 2-36 0,0-1-36 0,-2-1-39 0,2 2-38 15,0-3-45-15,-4 1-45 0,4-1-42 0,0 1-39 0,0-2-31 0,0 1-27 16,0-4-22-16,0 0-16 0,0 2-12 0,0-2-8 0,0 0 5 16,0 0 8-16,0 0 21 0,0 0 26 0,0 0 33 0,0 0 36 0,0 0 33 15,0 0 31-15,4-2 24 0,-2 1 21 0,1-2 18 0,-3 1 16 16,0-1 14-16,6-2 14 0,-6 3 13 0,0-3 15 0,3 1 13 0,-1-1 14 16,-2-1 15-16,4 2 15 0,-4-1 15 0,0 0 15 0,2 0 13 0,1 0 18 15,-3 1 10-15,4-2 9 0,-2 3 8 0,1-2 8 0,-1 1 1 0,2-1 8 16,-1 1 7-16,-1 1 12 0,2-2 7 0,1 2 5 0,-1 0-1 0,1 1-4 15,1 0-7-15,-3-1-9 0,3 1-4 0,-3-1-5 0,-1 2-3 0,2-1-6 16,1 2-1-16,-1-1-5 0,-2 1-9 0,1 0-12 0,-3 0-8 0,0 0-9 16,6 0 0-16,-6 0 1 0,0 0 4 0,3 1 2 0,-3-1 1 0,0 2-1 15,0-2-2-15,2 3 0 0,-2 0-5 0,0-2-8 0,0 3-14 0,0 0-25 16,-2-1-27-16,2 1-25 0,0 1-28 0,-3-1-27 0,1 1-29 16,-2 1-24-16,1-2-27 0,3 2-24 0,-6-1-26 0,6 1-26 0,-5-3-27 15,5 3-27-15,-4-2-23 0,4-1-23 0,-2 2-17 0,-1-3-13 16,3-2 5-16,-4 5 16 0,4-5 20 0,0 0 19 0,0 5 23 0,0-5 23 15,0 0 24-15,0 0 24 0,0 0 28 0,0 0 29 0</inkml:trace>
  <inkml:trace contextRef="#ctx0" brushRef="#br0" timeOffset="79946.64">4205 11020 181 0,'6'0'249'0,"-3"0"23"0,-1 0 15 0,2-1 11 0,-4-1 10 16,2 1 10-16,-2 1 8 0,3 0 7 0,-3 0 7 0,0 0 7 0,4-2 4 16,-4 2-57-16,0 0-80 0,0 0-59 0,2 0-44 0,-2 0-23 0,0 0-15 15,0 0-9-15,3 2-10 0,-3-2-8 0,0 0-10 0,0 0-10 0,0 0-11 16,4 0-12-16,-2 1-15 0,-2-1-11 0,3 2-7 0,-3-1-6 0,2-1-5 15,2 2-13-15,1-1-19 0,-1 1-32 0,-2-2-38 0,1 0-47 0,3 0-52 16,-6 0-43-16,0 0-36 0,3-2-11 0,3 2 0 0,-1-1 2 16,-1-1 5-16,-1-1 1 0,3 2 4 0,-1-3 12 0,1 2 20 15,-3 0 31-15,6-1 40 0,-3 0 46 0</inkml:trace>
  <inkml:trace contextRef="#ctx0" brushRef="#br0" timeOffset="80090.74">4406 10974 190 0,'0'0'319'0,"0"0"35"0,0 0 20 0,0 0 12 16,0 0 9-16,0 0 4 0,0 0 5 0,0 3 6 0,0 0 3 0,-4-2 6 15,3 2-10-15,1 0-16 0,-4-1-94 0,4 1-128 0,-5 1-66 0,5-1-36 16,-4 2-21-16,2-2-16 0,-1 0-15 0,3-1-16 0,-2 2-14 0,-2-1-18 16,4 0-20-16,0-2-23 0,0 2-24 0,0-3-25 0,0 0-26 0,0 3-30 15,0-3-35-15,0 1-40 0,0-1-52 0,0 0-60 0,0 0-21 16,0 0-4-16,0 0 5 0,6-1 10 0,-6-2 13 0,3 0 19 0,3 0 22 16,-3-1 20-16,-1 0 30 0,2 2 28 0,1-1 35 0</inkml:trace>
  <inkml:trace contextRef="#ctx0" brushRef="#br0" timeOffset="80685.74">4529 10968 225 0,'5'-2'297'0,"5"-1"26"0,-5 2 16 0,0-2 9 0,3 1 11 0,-3 0 7 15,0 1 10-15,1 0 15 0,-2-1 13 0,1 1 14 0,0-1-12 0,-1 1-23 16,1-1-82-16,1 1-111 0,-3-1-48 0,3 2-24 0,-3-1-15 0,3-1-12 16,-2 0-8-16,-3 2-7 0,3-2-13 0,-2 2-11 0,1-2-15 0,-3 2-13 15,4 0-9-15,-4 0-7 0,2-1-2 0,-2 1-3 0,0 0-2 0,0 0-4 16,0 0-9-16,0 0-9 0,0 0-16 0,0 0-18 0,0 0-17 0,0 0-24 15,0 0-19-15,0 0-19 0,0 0-20 0,-2-2-20 0,-2 1-20 16,4 1-19-16,-3 0-15 0,1 0-14 0,-2 1-6 0,-1-1-2 0,1 2 9 16,-1-1 14-16,3 2 19 0,-5 0 19 0,5-1 30 0,-5 1 34 15,1 1 35-15,5-1 40 0,-7 1 38 0,3 1 37 0,3 0 33 0,-2-1 32 16,-1 1 22-16,1-1 21 0,3 1 13 0,-3-1 10 0,0 1 9 0,3 1 7 16,-3-2-2-16,0-1-7 0,3 2-12 0,1-1-11 0,-4 1-13 0,4-2-12 15,0 0-11-15,-2 0-6 0,-2-1-8 0,4 2-5 0,0-3-9 0,0 2-3 16,0-3-7-16,0 3-6 0,0-3-6 0,0 0-7 0,-3 3-9 0,3-3-10 15,0 0-7-15,0 0-9 0,0 0-8 0,0 0-6 0,0 0-6 0,0 0-4 16,3 0-1-16,-3 0-2 0,0 2-2 0,0-2-2 0,6 0-2 0,-6 0 0 16,4 0-4-16,1-2-1 0,-1 1 2 0,-3-1 3 0,3-1 5 0,1 2 1 15,1-2 2-15,-3-1-2 0,3 2-3 0,-2-3-3 0,1 2 1 16,0-1 4-16,-1 0 1 0,-2 0 0 0,1 1 3 0,3 0 5 0,-6 0-1 16,3 2 1-16,1-1-2 0,-2 0-3 0,1 1 1 0,-3 0 7 0,0 1 2 15,0 0 7-15,2 0 4 0,-2 0 6 0,4 0 7 0,0 2 12 16,-3-2 8-16,-1 4 12 0,4-1 6 0,-4 1 0 0,0-1 2 0,2 1 3 15,-2 3 5-15,3-3 3 0,-3 2 5 0,0 0 2 0,4 2 0 0,-4-3-3 16,0 2-5-16,0-1-5 0,0 0-10 0,0 0-5 0,0-2-4 0,0 2-1 16,0-2 0-16,0 3-2 0,0-3-4 0,0-1-3 0,0 0-5 0,0-3-1 15,-4 3-4-15,4-3-2 0,0 0 2 0,0 3 0 0,0-3 1 0,0 0 2 16,0 2 2-16,0-2-3 0,0 3 1 0,-3 0-1 0,3-2-1 0,-2 1-1 16,2 0-6-16,-4-2-5 0,4 2-10 0,-5 0-11 0,1-2-20 0,2 1-22 15,-1-1-19-15,1 0-23 0,-2 0-18 0,1 0-23 0,1 0-17 16,-2-1-21-16,1 1-23 0,1-2-25 0,2 0-30 0,-4 0-35 0,4 0-41 15,0 1-45-15,0 1-27 0,-5-5-15 0,5 1 1 0,0 4 12 16,0-6 17-16,0 6 14 0,0-6 20 0,4 0 16 0,-3 1 23 0,-1 1 29 16,4-1 33-16,-2 1 37 0</inkml:trace>
  <inkml:trace contextRef="#ctx0" brushRef="#br0" timeOffset="81290.47">4768 10974 82 0,'0'0'267'0,"0"0"47"0,0 0 27 0,0 0 20 0,0 0 17 0,0 0 16 16,0 0 20-16,0 0 24 0,-6 1 31 0,6-1 37 0,0 0 41 15,0 2 7-15,0-2-10 0,0 1-42 0,0-1-58 0,0 0-26 0,0 0-14 16,0 0-9-16,0 0-9 0,0 0-15 0,0 0-15 0,0 0-25 0,-3 2-29 15,3-2-35-15,0 1-43 0,0-1-44 0,-2 2-50 0,-2-1-35 0,4 2-31 16,-3-1-24-16,3 1-17 0,-2-1-19 0,-2 2-16 0,4 0-18 0,-2-1-19 16,-1 0-24-16,3 0-22 0,0 0-25 0,-4-1-23 0,4-2-18 0,0 3-18 15,0-3-17-15,0 3-17 0,0-3-10 0,0 0-4 0,0 0-1 0,0 0 5 16,0 1 11-16,0-1 16 0,4 2 18 0,-4-2 21 0,3 0 21 0,-1 0 22 16,4 0 20-16,-6-2 13 0,7 1 20 0,-5-1 13 0,1 1 12 0,3-1 9 15,-3 1 8-15,-1-3 7 0,2 3 1 0,1-2 2 0,-1 2 5 16,-2-1 2-16,-2 1 4 0,3-1-1 0,-3 2 2 0,0 0 0 0,0 0 5 15,0 0 5-15,0 0 11 0,0 0 14 0,0 0 14 0,0 0 14 16,0 0 12-16,0 3 11 0,0-3 7 0,0 3 3 0,0 0 4 0,0 0 3 16,0 2-3-16,-3-2 2 0,3 1-6 0,-2 0-4 0,2 1-11 0,-4 0-14 15,4 1-19-15,-3-2-19 0,1 1-25 0,2-1-22 0,-4 1-24 0,4-1-24 16,0-1-20-16,-2 2-19 0,-1-2-19 0,3 0-17 0,0 0-13 0,0-2-13 16,0-1-11-16,0 3-9 0,0-3-3 0,0 0-1 0,0 0 7 0,0 3 10 15,0-3 14-15,0 0 15 0,0 0 15 0,0 0 17 0,0 0 11 0,0 0 18 16,3 2 11-16,-3-2 12 0,2 0 9 0,-2 0 10 0,4 0 6 0,1 0 4 15,-1-2 6-15,-2 2 3 0,1-1 4 0,1-1 1 0,-2 0 3 16,1 2 3-16,3-1 3 0,-1 0 1 0,-1-1 4 0,1-1-1 0,-1 3 4 16,1-1-1-16,-3-1 2 0,2 1 0 0,1-1-1 0,-1 1-1 0,-4-1 1 15,0 2 1-15,5-2-2 0,-5 2 1 0,0 0-1 0,0 0-1 0,0 0-1 16,0 0-4-16,0 0-4 0,0 0-6 0,0 0-7 0,0 0-12 16,0 0-13-16,0 0-14 0,0 0-15 0,0 0-18 0,0 0-21 0,0 0-20 15,0 0-23-15,0 0-29 0,0 0-32 0,0 0-40 0,0 0-40 0,0 0-44 16,0 0-14-16,0 0 0 0,0 0 7 0,0 0 13 0,0 0 14 0,0-5 19 15,0 5 18-15,0-5 22 0,0 5 24 0,4-3 27 0,-4 3 37 0</inkml:trace>
  <inkml:trace contextRef="#ctx0" brushRef="#br0" timeOffset="81983.42">4960 10947 111 0,'0'0'278'16,"0"0"47"-16,0 0 24 0,0 0 17 0,0 0 12 0,0-3 12 0,0 3 9 0,0 0 7 0,0 0 8 0,0 0 7 0,-2 1 3 16,2 1-40-16,-4-1-60 0,2 2-80 0,-1 0-90 0,-1 0-44 0,2 0-27 15,-1 2-16-15,1-1-15 0,-2 1-9 0,1-1-8 0,-3 1-8 0,6 1-9 16,-5-2-6-16,5 1-6 0,-4-1-2 0,2 1-1 0,-1-1 0 0,-1-1-6 16,2 2 6-16,2-2 1 0,0-2 4 0,0 2 2 0,0-3 4 0,0 3-1 15,0 0 4-15,0 0 2 0,0-1 2 0,2-1 3 0,2 1 4 0,-1-1-1 16,-1 2 3-16,2-3 2 0,1 2 2 0,1-1-1 0,-3 0 0 0,3-1-2 15,-3 2 2-15,3-2-2 0,-1 0 5 0,1 0 2 0,1-2 2 16,-2 2-1-16,1 0-3 0,-1-1-2 0,2 1-1 0,-1-1-5 0,-4 1-13 16,5-2-13-16,-5 2-22 0,1 0-18 0,-1-1-21 0,-2 1-21 0,4 0-22 15,-4 0-25-15,0 0-24 0,0 0-24 0,0 0-19 0,0 0-20 16,0 0-16-16,0 0-17 0,0 1-5 0,-6 1-2 0,3-1 3 0,1 4 9 16,-2-2 9-16,-1 1 13 0,1 1 13 0,-1-1 14 0,-1 2 23 0,1 0 22 15,-2 0 29-15,1 0 29 0,1 0 30 0,1-1 33 0,-1 1 32 0,-1-2 32 16,3 2 29-16,1-2 26 0,-2 0 20 0,1 0 18 0,-3-1 12 0,6 0 11 15,0-1 3-15,-3 1 4 0,3-3-6 0,0 0-6 0,0 0-11 0,0 1-13 16,0-1-13-16,3 1-14 0,-3-1-10 0,0 0-10 0,0 4-9 0,0-4-7 16,4 0-7-16,-4 0-5 0,2 0-4 0,1 0-5 0,1-2-1 0,-2 0-5 15,1 2-1-15,3-1-3 0,-3 0-2 0,-1-2-7 0,2 1-6 0,1-1-3 16,-5 2-4-16,6-2-4 0,-3 1-1 0,-3 1-4 0,4 1-1 0,-2-2-1 16,-2 2-1-16,0 0-1 0,3 0 1 0,-3 0-1 0,0 0 1 15,2 2-1-15,-2-2 4 0,0 3 4 0,4-2 4 0,-4 2 7 0,0 2 2 16,0-1 4-16,0 1 2 0,0-1 3 0,0 2 1 0,0-2-2 0,0 1 1 15,0 1 1-15,0-1 0 0,0-1-2 0,-4 1-3 0,4-1-6 16,0-1-6-16,0 1-9 0,0 0-7 0,0-4-11 0,4 3-12 0,-4-3-13 16,0 1-10-16,0-1-10 0,0 3-14 0,0-3-16 0,3 0-17 0,-3 0-20 15,0 0-21-15,2 0-23 0,2-1-21 0,-2-1-22 0,1 2-19 0,1-1-22 16,-2-2-2-16,1-1 7 0,-1 2 26 0,5-1 35 0,-5 1 30 0,2-1 31 16,1-1 31-16,-1 0 28 0,1 2 32 0,1-1 27 0,-3 1 35 0,3-1 32 15,-3 2 38-15,-1-2 41 0,2 1 23 0,-4 0 18 0,1 1-3 0,3 0-10 16,-4 1-7-16,4 0-2 0,-4 0 3 0,1 0 2 0,-1 0 10 0,4 0 8 15,-4 0 7-15,4 1 4 0,-2 0-3 0,-2 1-5 0,3 0-6 0,-1-1-2 16,2 1-8-16,-4 1-7 0,3-2-5 0,-1 1-7 0,-2-1-13 16,0 1-12-16,4 0-15 0,-4-2-15 0,0 2-16 0,0-2-11 0,0 3-13 15,0-3-12-15,1 3-20 0,-1-3-24 0,0 0-28 0,0 2-30 16,0-2-34-16,0 0-38 0,0 0-43 0,0 1-52 0,0-1-74 0,0 0-89 16,0 0-39-16,0 0-21 0,0 0-5 0,0 0 1 0,0 0 12 0,0 0 17 15,0 0 19-15,0 0 22 0,0 0 30 0,0 0 30 0,9 0 46 0,-9 0 49 16</inkml:trace>
  <inkml:trace contextRef="#ctx0" brushRef="#br0" timeOffset="82141.61">5229 11182 87 0,'0'2'227'0,"-4"1"23"0,3-2 7 0,-3 2-12 0,4 0-16 0,-4 0-35 0,4 0-37 0,0-3-53 16,-5 3-57-16,3 0-26 0,2-3-11 0,-3 2-49 0,3-2-64 15,-4 3-63-15,4-3-62 0,0 0-23 0,-6 1-6 0,6-1 12 0,0 0 17 16,0 0 34-16</inkml:trace>
  <inkml:trace contextRef="#ctx0" brushRef="#br0" timeOffset="82669.23">5687 10963 33 0,'-4'2'268'0,"-1"1"76"0,-1 1 43 0,3 1 30 0,-3-1 31 0,1 4 33 0,1 1 46 0,-1-2 54 0,-1 2 51 0,3 0 50 16,-3 3 30-16,-3-1 24 0,4-1-57 0,-1 3-94 0,-3-2-80 0,4 3-69 16,-2-3-43-16,1 3-25 0,1-2-28 0,1 0-35 0,-1 0-46 0,1 0-55 15,4-1-47-15,-2 2-44 0,2-2-38 0,2-1-35 0,2 1-31 0,-4-1-30 16,5-1-40-16,-1 0-46 0,5-1-65 0,-4-1-74 0,4 0-65 0,2-2-63 15,-2-2-65-15,6 0-64 0,-3-1-96 0,3-2-107 0,-1-3-42 0,1 0-11 16,1-4 3-16,2 3 12 0,-3-2 30 0,3-2 42 0,0 4 60 0,-2-2 74 16,2 2 64-16,-3 0 61 0,3 2 66 0,-2 0 67 0</inkml:trace>
  <inkml:trace contextRef="#ctx0" brushRef="#br0" timeOffset="84279.84">5943 10974 81 0,'0'-2'247'0,"2"1"27"15,2-1 20-15,-4 2 12 0,4-1 14 0,-3-1 11 0,-1 2 13 0,4 0 16 16,-4-1 12-16,4-1 15 0,-3 1 10 0,-1 1 8 0,4-2-54 0,-4 1-81 16,2 1-22-16,1-2 2 0,-3 2 14 0,6-2 22 0,-6 2 20 0,3-1 24 15,-3 1 16-15,2-1 15 0,2-1 6 0,0 2 4 0,-3-1-5 0,-1-1-5 16,0 2-14-16,4 0-18 0,-4 0-22 0,0 0-27 0,0-1-30 0,0 1-34 15,0 0-31-15,0 0-33 0,0 0-31 0,0 0-26 0,0 0-21 16,0 0-17-16,0 0-10 0,0 0-13 0,0 0-7 0,0 0-6 0,0 0-4 16,0 3-4-16,0 0-1 0,0 1-1 0,-4-1-2 0,3 2-2 15,-3 1 1-15,-2-2 1 0,3 2 1 0,-3 2-1 0,3-1 2 0,1-1 1 16,-3 2 0-16,1-2-2 0,-1 1 2 0,1 0 2 0,-2-2-1 0,6 1-1 16,-3-1 2-16,1 1-1 0,-2-3 1 0,1 1-2 0,3-1 0 0,-2 0-2 15,2 0 1-15,0-2-4 0,0-1 1 0,0 4 1 0,0-1-2 0,0-2 1 16,0 2-1-16,2 0 2 0,1-1 0 0,1 0-1 0,-2 0 2 0,1 1 2 15,3 0 2-15,-1 2 1 0,3-2 3 0,-3-1 1 0,0 2 1 0,4-3-1 16,-3 2-1-16,3-1-1 0,-4-1-1 0,4 2 1 0,0-3-2 0,0 2 0 16,-3-1-8-16,3 0-11 0,-4-1-1 0,4 2 7 0,-3-2 2 0,-1 2 1 15,1-2-1-15,1 0-1 0,-2 0-3 0,-1 0-1 0,-2 0-5 0,3 0-5 16,-1 0-7-16,-1 0-9 0,-3 0-4 0,2 0-7 0,-2 0-28 16,4-2-37-16,-4 2-55 0,0 0-59 0,0 0-62 0,0 0-59 0,0 0-52 15,0 0-43-15,0 0-37 0,0 0-32 0,0 0-27 0,0 0-28 0,0 0-16 16,0-2-13-16,-4 0-12 0,4 0-4 0,0 2 0 0,-5-3 6 15,1 0 34-15,2 0 53 0,-1 2 46 0,3 1 43 0,-6-4 42 0,3 2 33 16,1 0 36-16,2 2 33 0,-4-4 32 0,4 1 26 0,0 3 36 0</inkml:trace>
  <inkml:trace contextRef="#ctx0" brushRef="#br0" timeOffset="84435.19">6077 11062 102 0,'4'-3'268'0,"-2"0"46"0,1 3 23 0,-3-1 16 0,6-1 14 16,-6 2 11-16,0 0 15 0,0 0 21 0,5 2 25 0,-5-1 31 0,0 2 37 16,4 0-2-16,-4-1-18 0,0 2-37 0,0 1-45 0,0-1-14 0,3 1-2 15,-3-1-5-15,0 2-1 0,0-1-8 0,0 1-11 0,0 0-21 0,0-2-22 16,0 2-32-16,0 2-34 0,0-2-50 0,0 0-57 0,0-1-72 0,0 3-83 15,-3-2-84-15,3 2-82 0,0-2-69 0,0-2-62 0,0 2-54 16,-4 0-50-16,4-1-53 0,0-1-52 0,0-4-75 0,0 5-87 0,0-5-35 16,0 0-12-16,4 4 22 0,-4-4 36 0,0 3 51 0,0-3 61 0,0 0 54 15,0 0 55-15,0 0 49 0,9 0 47 0,-4 0 50 0,1-1 51 16</inkml:trace>
  <inkml:trace contextRef="#ctx0" brushRef="#br0" timeOffset="84660.21">6244 11187 199 0,'3'1'353'0,"-3"-1"46"0,0 0 37 0,2 3 35 0,-2 0 46 0,0-3 50 15,0 2 56-15,0-2 60 0,0 2 37 0,0-2 27 0,0 4 6 0,0-1-1 16,0-3-104-16,0 3-149 0,0-2-75 0,0-1-44 0,0 3-42 0,0 0-37 16,0-3-63-16,0 3-67 0,0 0-104 0,0-3-118 0,0 2-103 0,0-2-93 15,0 3-73-15,4 0-59 0,-4-3-63 0,0 1-63 0,0-1-74 16,0 0-85-16,0 0-46 0,0 0-31 0,0 0-3 0,0 0 10 15,0 0 46-15,0-3 59 0,2-1 64 0,1-1 66 0,1 1 57 0,-2-2 54 16,1 0 57-16,-1 1 61 0,2-1 75 0</inkml:trace>
  <inkml:trace contextRef="#ctx0" brushRef="#br0" timeOffset="85013.82">6372 10989 177 0,'4'-2'296'0,"-2"1"28"0,3-1 21 0,-1 1 14 0,-1-1 11 0,-1 2 11 15,3 0 12-15,-1 0 15 0,0 0 9 0,-2 2 10 0,1-1-5 0,-3 1-11 16,2-1-78-16,2 1-113 0,-4-2-48 0,3 3-24 0,-1-2-12 16,-2 2-8-16,0-1-7 0,0 2-7 0,0-1-11 0,0 0-10 0,-2 1-10 15,-1 3-8-15,3-1-6 0,-4-1-6 0,2 2-5 0,-1-1 0 0,1-1-4 16,-2 2-4-16,-1-1-1 0,5 0-3 0,-4-2 2 0,2 2 1 16,-1 0 2-16,-1-2 5 0,4 1 5 0,-2 0 3 0,-1 1 6 0,3-2 5 15,0-1 6-15,0 3-2 0,0-3 8 0,0 1 3 0,0 1 7 0,0-2 5 16,3 2 2-16,-1-1 5 0,-2 0 1 0,4 1 2 0,-1 0 18 0,-1-1 24 15,2 0 15-15,-3 1 6 0,3 1 2 0,2-1-4 0,-3-1-8 0,3-1-8 16,-3 2-9-16,-1-1-10 0,2-1-4 0,-1 2-7 0,-1-2-7 0,-2 0-8 16,4-2-18-16,-4 2-29 0,0-1-17 0,0-2-15 0,0 3-3 0,0-3-2 15,0 2 1-15,0 2-2 0,0-1-2 0,-4 0-1 0,2 0-3 0,-1 0-4 16,-1 1-7-16,-1-1-11 0,-1 2-20 0,3-1-27 0,-3 0-47 0,-3 0-56 16,4 0-65-16,1-1-67 0,-3 2-54 0,0-4-51 0,5 0-46 15,-6 3-40-15,7-3-48 0,-3-1-46 0,4 0-69 0,0 0-75 0,-5-1-20 16,-1-3 6-16,6 0 39 0,-3 0 46 0,3 4 62 0,3-8 63 0,-3 2 55 15,0-1 50-15,6-1 45 0,-3 1 43 0,-1-1 47 0,3 1 52 16</inkml:trace>
  <inkml:trace contextRef="#ctx0" brushRef="#br0" timeOffset="85214.42">6502 11035 213 0,'4'0'314'0,"1"0"49"0,-5 3 33 0,4 0 40 0,1 2 46 15,-5 1 53-15,4-2 60 0,-2 4 42 0,2-1 36 0,-1 1 20 0,-3-1 11 16,2 1-53-16,-2-1-85 0,4 1-85 0,-4 1-80 0,0-2-65 15,-4 1-57-15,4-1-83 0,-2 2-93 0,-1-1-106 0,-1 1-114 0,2-2-88 16,-2 0-79-16,3 3-69 0,-7-3-64 0,7 1-71 0,-3-1-69 0,-1-2-58 16,1 1-54-16,-1-3-9 0,1 1 11 0,2-1 35 0,2-3 48 0,0 0 53 15,0 0 53-15,0 0 48 0,0 0 43 0,0 0 49 0,0 0 51 16,6-3 62-16</inkml:trace>
  <inkml:trace contextRef="#ctx0" brushRef="#br0" timeOffset="85617.17">6687 11053 231 0,'3'-1'311'0,"-1"-3"29"0,2 3 24 0,1 0 21 0,1-1 17 15,-3 2 19-15,6-1 24 0,-3-1 27 0,3 1 30 0,-4-1 30 0,4 1 8 16,0-1-5-16,2 1-70 0,-2-1-97 0,0 0-50 0,2 0-25 16,-4 2-18-16,-1-3-15 0,3 1-11 0,-4 2-7 0,1-1-15 0,-1-1-14 15,-1 2-19-15,1-1-16 0,-1 1-13 0,1 0-14 0,-5 0-4 0,6 0 2 16,-3 0 0-16,-1 1 2 0,2-1-5 0,-1 2-3 0,-1-1-4 0,2 1-4 16,-4 1-5-16,5-1-6 0,-5 2-8 0,4-1-10 0,-2 0-8 0,-2 1-13 15,0 2-9-15,3 0-16 0,-3 0-4 0,0 1-2 0,0 3-3 0,0-2 0 16,0 2-3-16,0-2-8 0,-3 3-4 0,3-2-6 0,0 0-4 0,0 1-5 15,0 0-5-15,-2-2-1 0,2 2-3 0,-4-2-3 0,4 0-3 0,0 0-4 16,0-2-4-16,-2 1-1 0,-1-2-1 0,3 0-4 0,0 0-8 0,-4-2-8 16,4 0-15-16,0-1-17 0,-2-1-41 0,-1 1-55 0,3-1-69 0,-6 0-78 15,6-1-60-15,-3-1-56 0,1 0-46 0,-2-1-45 0,1 1-45 16,1-2-47-16,-2-2-61 0,2 0-69 0,-1 0-28 0,-1-3-8 0,-1-1 32 16,5 0 51-16,-4-1 64 0,2-1 78 0,2-1 61 0,0 0 54 15,0 0 49-15,0 0 46 0,0-2 48 0,0 1 50 0</inkml:trace>
  <inkml:trace contextRef="#ctx0" brushRef="#br0" timeOffset="85763.71">6844 10969 274 0,'0'0'360'0,"0"0"38"0,-2 2 25 0,-1 1 25 16,3 1 30-16,-4-1 37 0,4 3 42 0,-5 0 50 0,5 0 39 0,-6 3 33 15,3 0 1-15,-3 0-15 0,3 0-102 0,1 0-139 0,-4 2-70 0,-1-2-38 16,5 0-37-16,-3 0-36 0,1 0-58 0,-1 0-65 0,1-2-84 0,-1 2-94 16,1-2-87-16,2 0-78 0,-1 0-60 0,-1-2-51 0,2 1-47 0,-1-2-50 15,3-1-53-15,-2 0-56 0,2-3-50 0,0 0-50 0,-7 2-1 16,7-2 18-16,-2-2 35 0,2 2 41 0,-4-3 47 0,-1 0 44 15,1-1 41-15,4-1 40 0,-2 1 45 0,2-1 44 0,0-1 56 0</inkml:trace>
  <inkml:trace contextRef="#ctx0" brushRef="#br0" timeOffset="85967.75">6728 10980 157 0,'-3'-2'300'0,"-1"4"33"16,2-2 18-16,-1 3 12 0,3 1 10 0,-6-1 14 0,3 3 16 0,1 2 16 15,-2-1 18-15,-1 1 22 0,5 1 11 0,-4 0 10 0,-1 0-71 0,5-2-105 16,-4 2-41-16,2-2-11 0,2 1 8 0,0 0 15 0,-3-2 14 0,3-2 13 15,3 2 4-15,-3-2-2 0,0 1-9 0,2 0-19 0,2-1-18 0,-4-1-20 16,3 2-21-16,-1-4-20 0,2 2-19 0,1 0-20 0,-1-1-28 0,1-1-31 16,1 1-60-16,-3-1-71 0,3 1-85 0,-1-2-92 0,4 0-73 0,-3 0-63 15,1 0-71-15,-2-2-73 0,1 1-86 0,-1-2-92 0,4 0-43 16,-3 0-19-16,1-2-5 0,0 1 0 0,0 1 33 0,-1-2 44 0,-1 2 67 16,1-2 75-16,3 3 66 0,-4-1 61 0,4 0 68 0,-3 0 71 15</inkml:trace>
  <inkml:trace contextRef="#ctx0" brushRef="#br0" timeOffset="86577.02">7195 10914 181 0,'0'0'287'0,"0"0"39"0,0 0 24 0,0 0 14 0,0 0 14 0,6 1 12 0,-5-1 13 0,7 0 10 0,-3 0 12 16,0-1 14-16,4 1 13 0,-3-3-42 0,3 1-70 0,0 1-63 0,2-2-64 0,-4 0-31 16,0 1-16-16,2-1-12 0,0 0-9 0,0 0-11 0,1-1-8 0,-1 1-10 15,-4-1-9-15,4 2-13 0,-4 0-15 0,1-1-10 0,3 0-15 16,-5 0-8-16,1 2-9 0,-3-3-7 0,1 3-7 0,1 0-4 0,-2 1 1 16,-2 0-4-16,0 0 2 0,0-2-2 0,0 2 2 0,0 0 0 0,0 0 2 15,0 0-4-15,0 0 1 0,0 0-4 0,0 0-1 0,0 0 0 0,0 2 0 16,-2 0-2-16,-2 2-1 0,1-3-3 0,1 2 0 0,-2 2-3 0,3-2-3 15,-3 3-1-15,0 0-2 0,2 0 4 0,-1 1 4 0,1 1 8 0,-2 0 14 16,1 0 17-16,1 2 18 0,-2 0 22 0,4-2 25 0,-3 3 18 0,3 0 17 16,-2-1 19-16,2-1 17 0,-4 0 8 0,4 2 8 0,0-2 3 0,-1 0 3 15,1 1-6-15,-4-2-7 0,4 1-15 0,0-1-11 0,-4 0-18 0,4 0-19 16,-1-1-18-16,1-1-17 0,0-1-12 0,0 1-16 0,-4-2-9 0,4 1-6 16,-2-2-6-16,2 1-6 0,-4-1-3 0,4 0-3 0,-3 0-4 0,3-1-7 15,0-1-4-15,-2 2-6 0,-2-1-7 0,1-1-10 0,1 0-13 16,-2 1-13-16,3 0-25 0,-3-1-26 0,-1-1-40 0,1 2-47 0,2-1-50 15,-5 1-55-15,5-1-52 0,-2 1-44 0,-1-2-43 0,1 0-40 0,-1 0-44 16,1-2-44-16,4 2-61 0,-5-3-71 0,3 0-17 0,-2-2 4 0,1 1 29 16,3 0 41-16,0-1 50 0,0 1 54 0,3-2 47 0,1 0 47 0,-2 0 45 15,3 0 42-15,3 0 47 0,-3 1 52 0</inkml:trace>
  <inkml:trace contextRef="#ctx0" brushRef="#br0" timeOffset="87228.21">7430 10933 216 0,'4'-3'293'0,"1"0"28"16,1 2 24-16,1-2 17 0,-2 1 16 0,1-1 15 0,-1 2 14 0,4-1 14 15,-3 1 14-15,1-2 18 0,0 1-7 0,-3 1-12 0,5-1-70 0,-4 1-93 16,1-1-44-16,-1 1-21 0,2-1-18 0,-5 1-14 0,5-1-13 0,-5 2-13 16,2-1-12-16,-4 1-12 0,2 0-12 0,-2 0-10 0,0 0-15 0,0 0-13 15,0 0-12-15,0 0-14 0,0 0-14 0,-2 3-12 0,2 0-17 0,-4 0-19 16,-1 1-18-16,1 1-18 0,-5 0-14 0,4 2-18 0,-6 0-17 15,5-1-12-15,-3 2-14 0,0-1-14 0,0 1-8 0,0-1-7 0,-2-1 2 16,6 2 4-16,-4-2 10 0,0 1 11 0,3-1 15 0,-1-1 14 0,2 0 15 16,-1-1 13-16,3 0 13 0,-3-1 11 0,6 2 12 0,-5-3 10 15,5 0 7-15,0 1 7 0,0-3 5 0,0 3 8 0,0-3 5 0,0 2 5 16,0 1 4-16,0 0 4 0,0-2 6 0,4 0 4 0,-3 3 8 0,-1-3 3 16,0 1 6-16,4-1 7 0,-2 2 2 0,-2-1 5 0,0-1 3 0,3 1 2 15,-3 1-1-15,0-3-1 0,4 1-2 0,-4-1-2 0,0 1-2 0,0-1-5 16,2 2-4-16,-2-2-6 0,0 0-7 0,0 3-4 0,0-3-6 0,0 2-6 15,0-2-6-15,0 1-3 0,0-1-6 0,3 3-5 0,-3-3 1 0,2 3-4 16,-2-3-1-16,4 0-4 0,-1 0-2 0,-1 0-3 0,2-1 0 0,1-1 0 16,-1 1 0-16,1-1 0 0,1-1 0 0,-3 0-1 0,3-1 1 0,-1 1 3 15,4-2 0-15,-3 1-2 0,-3 1 2 0,3-2 3 0,-1 2 2 0,-1 0 2 16,1 0 7-16,-1 0 5 0,1 3 10 0,-1-1 8 0,-2 1 12 0,1 0 13 16,-3 0 14-16,2 0 15 0,2 0 18 0,-1 1 17 0,-1-1 16 0,-2 2 15 15,4-1 12-15,-4-1 9 0,0 2 6 0,0-2 1 0,0 3-1 0,0 0-4 16,0-2-10-16,0 2-11 0,0 0-12 0,0-1-16 0,0 1-17 0,-4 0-15 15,4-2-23-15,0 4-19 0,-2-4-27 0,-1 2-28 0,3-1-32 16,0-1-35-16,0-1-35 0,0 3-33 0,0-3-33 0,-4 2-30 0,2-1-25 16,2-1-19-16,0 0-17 0,0 2-11 0,0-2-7 0,-3 0 0 0,3 0 9 15,-2 0 14-15,2 0 20 0,-4-2 26 0,-1 2 25 0,5 0 33 16,0 0 27-16,0 0 29 0,-4-1 24 0,4 1 19 0,0 0 19 0,-2 0 17 16,2 0 13-16,0 0 12 0,0 0 10 0,0 0 11 0,0 0 8 0,0 0 8 15,0 0 11-15,0 0 7 0,0 0 12 0,0 0 11 0,0 1 15 0,0-1 16 16,0 0 15-16,0 0 13 0,0 0 14 0,0 0 11 0,0 3 9 0,0-1 7 15,0-2 3-15,2 1 0 0,-2-1-5 0,0 1-7 0,0-1-9 0,4 4-12 16,-4-4-15-16,0 1-17 0,0-1-27 0,0 3-32 0,2-1-46 0,1-1-52 16,-3-1-55-16,0 3-59 0,0-3-53 0,0 0-48 0,4 2-61 0,-4-2-62 15,0 0-76-15,0 0-78 0,0 0-38 0,0 0-13 0,0 0 0 0,2-2 10 16,3 2 28-16,-1-1 35 0,-4 1 40 0,5-2 44 0,2 1 45 0,-1-1 44 16,-1 2 55-16,1-1 64 0</inkml:trace>
  <inkml:trace contextRef="#ctx0" brushRef="#br0" timeOffset="87732.72">7239 10844 69 0,'0'-2'217'0,"0"2"22"0,0 0 3 0,0 0-4 0,0 0-6 0,0 0-8 15,0 0-9-15,0 0-8 0,0 0-11 0,0 0-6 0,0 0-17 16,0 0-21-16,0 0-79 0,0 0-110 0,0 0-63 0,0 0-42 0,0 0-36 16,0 0-32-16,0 0-10 0,0 0 2 0,0 0 5 0,0 0 8 15,0 0 8-15,0 0 8 0,0 0 9 0,1 2 8 0,-1-2 12 0,4 4 16 16</inkml:trace>
  <inkml:trace contextRef="#ctx0" brushRef="#br0" timeOffset="89887.73">7258 10858 42 0,'0'0'217'0,"0"0"42"0,0 0 20 0,0 0 17 15,0 0 18-15,0 0 12 0,0 0 16 0,4-1 16 0,-2-1 14 16,1 1 18-16,-3-1 19 0,6 2-12 0,-2-1-23 0,1-1-40 0,0 1-41 16,-1-1-9-16,1 0 9 0,1 2 7 0,-3-1 13 0,3 0 5 0,-1-1 5 15,3 1-2-15,-3-1 2 0,0 1-7 0,-1-1-11 0,1 2-16 0,-1-1-16 16,1-1-21-16,1 1-22 0,-2-1-23 0,1 1-23 0,-3 1-25 0,1 0-25 16,3 0-18-16,-3 0-20 0,3 0-14 0,-1 0-15 0,-1 0-8 0,0 0-8 15,-3 1-9-15,5-1-8 0,-3 2-5 0,-3-2-7 0,6 1-4 0,-6 1-3 16,3-1-6-16,-3-1-3 0,2 3 0 0,-2 0 0 0,0 0-2 0,0 0-2 15,-2 2-7-15,2-1-5 0,-3 1-5 0,1 1-6 0,-2 1-1 0,1-1-5 16,-3 0-3-16,1 2-2 0,1-1-1 0,-1-1 0 0,-1 2-3 0,3-4-1 16,-3 2-1-16,3 0 5 0,1-3 5 0,-2 1 4 0,-1 1 5 0,5-2 5 15,-4 0 2-15,2 0 3 0,-1-1 0 0,3 0-1 0,0-2 1 0,0 0 0 16,0 0 3-16,0 2 1 0,0-2-1 0,0 2-1 0,3 1-1 0,-1-2 2 16,2 2 0-16,-4-1 0 0,5 1 0 0,-1 0 2 0,1 0 1 0,1 1 4 15,-3-1 2-15,3 2 5 0,3-2 2 0,-4 1 2 0,1-1 3 16,-3 2 3-16,3-1 2 0,-3 0-4 0,3 0 4 0,-1 0 2 15,-1-1 6-15,1 2 2 0,-1-3 0 0,-2 3 0 0,1-2-1 0,1 0-4 16,-4 0-2-16,2 0-2 0,-2 0 0 0,0 0-2 0,0-1 1 0,0-2-4 16,0 4-2-16,0-2-7 0,0 1-13 0,0-2-15 0,0 1-27 0,-2 0-28 15,-2 0-40-15,4 0-39 0,-3 1-41 0,-3 0-39 0,4-2-33 0,-5 2-32 16,2 0-20-16,-1-2-17 0,1 1-14 0,-2 1-12 0,1-3 2 0,-3 2 5 16,0-1 18-16,4-1 23 0,-4 0 34 0,2 0 38 0,-1-1 38 0,-3 1 37 15,2-2 31-15,0 2 29 0,-1-1 23 0,0-1 21 0,1 0 19 0,-1 1 18 16,1 0 17-16,-1 1 14 0,1-2 17 0,0 1 17 0,0-1 14 0,4 2 15 15,-1-1 14-15,1 1 10 0,0 0 6 0,1 0 6 0,0 0 3 0,4 0-1 16,0 0-4-16,0 0-3 0,0 0-7 0,0 0-8 0,0 0-9 0,0 0-7 16,4 0-13-16,1-2-11 0,-1 1-10 0,1-2-12 0,5-1-6 0,-1 2-6 15,0-3-3-15,1-1 0 0,1 0-2 0,2 0 1 0,1-3-1 0,1 2 1 16,-1-1-2-16,1-1-2 0,-1 0-2 0,1 1 1 0,-1 1 1 0,1-2 2 16,-3 2 5-16,3 1 5 0,-4 0 8 0,1 1 9 0,-1 1 9 0,-2 1 10 15,0 0 14-15,-3 0 10 0,3 3 20 0,-4 0 17 0,-1 0 19 16,1 0 22-16,-1 0 22 0,-2 1 23 0,1 1 15 0,-3-1 12 0,0 2 6 15,0 0 1-15,0 0-1 0,0 0-1 0,0 2-5 0,-3-1-8 16,3 1-10-16,-6-1-13 0,6 2-17 0,-5 0-22 0,5-1-23 0,-4 2-27 16,2-1-17-16,-1 0-19 0,-1 0-11 0,4 0-10 0,0 0-10 0,-2-1-9 15,2-1-8-15,0 2-7 0,0-3-4 0,0 2-7 0,0-2-7 0,0 1-6 16,2-2-9-16,-2 1-10 0,0-3-25 0,0 1-33 0,0-1-34 0,0 2-40 16,0-2-41-16,0 0-48 0,0 0-41 0,0 0-41 0,0 0-37 0,0 0-31 15,0 0-28-15,0 0-24 0,0 0-17 0,0 0-14 0,-5-3 4 0,5 3 11 16,-6-2 18-16,3-1 19 0,-3 3 27 0,1-3 26 0,1 3 31 0,-5-1 31 15,4 1 32-15,-1 0 35 0,-3 0 32 0,0 0 31 0,0 0 41 0,2 0 44 16,-6 0 41-16,4 0 39 0,-2 0 40 0,-3 1 39 0,1-1 38 0,2 0 35 16,-3 3 28-16,0-3 26 0,1 2 18 0,-2-1 17 0,1 2 15 0,3 0 13 15,-2 2 3-15,3-2-4 0,-3 1 3 0,6 1 2 0,-2-1 1 0,0 1 3 16,5-1 1-16,-1 1 4 0,-1-1 7 0,6-1 9 0,-4 0 15 0,4 0 16 16,4 0 14-16,-4 0 4 0,6 0 4 0,-6 0-1 0,5 0-8 15,-1 0-12-15,1 0-13 0,0 2-17 0,4-3-15 0,0 3-13 0,1-2-23 16,0 0-26-16,-1 0-26 0,6-1-30 0,-1-1-24 0,1 0-23 0,3-1-19 15,-4 0-18-15,1-1-12 0,3 0-11 0,-4-1-8 0,1-1-10 0,3 0-5 16,-4 0-4-16,1 0-4 0,-1-1 0 0,1 1-6 0,-4-2-7 0,3 2-13 16,-1-1-11-16,-2-1-28 0,-2 2-34 0,3-3-49 0,-1 3-48 0,-2-2-53 15,-3 1-49-15,3 0-39 0,0-1-35 0,-4-1-28 0,1 2-23 16,-1-1-20-16,2-1-15 0,-5 0-8 0,4 2-8 0,-3-2 14 0,3-1 17 16,-3 3 35-16,1-2 45 0,-2 2 56 0,1-1 59 0,-1-1 46 0,2 3 36 15,1-1 29-15,-1-1 22 0,-2 1 26 0,1-1 27 0,1 2 29 0,-2-2 25 16,1 3 29-16,1-1 27 0,-2 1 19 0,-2 1 21 0,3-1 9 0,-3 2 2 15,0 0 5-15,0 0 8 0,0 0 15 0,0 0 17 0,0 0 14 0,0 0 18 16,0 0 20-16,-3 2 22 0,3-1 26 0,0 2 25 0,0-1 22 0,0 2 21 16,-2-1 11-16,2 0 6 0,0 2 0 0,0-1-6 0,0 1-11 0,-4-1-12 15,4 2-19-15,0-2-24 0,0 3-26 0,-3-1-32 0,3-1-42 0,0 2-51 16,0-3-60-16,-2 1-65 0,2 0-68 0,0-1-61 0,0 0-56 0,0-1-50 16,0 0-41-16,2-1-34 0,-2-1-34 0,0-1-35 0,3 0-43 15,1 0-42-15,-2-1-45 0,3-4-43 0,-1 2-21 0,1-1-13 0,-1-2 21 16,5 0 38-16,-4 0 39 0,1-2 41 0,3 1 38 0,-4-1 32 0,4-1 34 15,0 2 35-15,2-1 40 0,-2-1 40 0,-4 2 55 0</inkml:trace>
  <inkml:trace contextRef="#ctx0" brushRef="#br0" timeOffset="90338.23">7911 10809 109 0,'4'-5'286'0,"-4"2"48"0,0 2 29 0,0 1 19 0,0 0 17 0,0 0 18 0,4 1 23 0,-3 1 35 0,-1-2 40 0,0 2 40 0,0-2 41 15,0 4-15-15,0-1-40 0,0 0-73 0,0 1-86 0,4-1-42 0,-4 2-22 16,0-2-16-16,2 1-16 0,1-1-21 0,-3 2-26 0,4-3-29 0,-2 3-29 15,2-2-41-15,-3 2-45 0,3-2-31 0,1 1-21 0,-1-1-16 0,1 0-12 16,-1 0-16-16,1-1-20 0,-1-1-18 0,2 1-21 0,-1-1-12 0,-1-1-10 16,1 0-18-16,-3 0-19 0,5 0-9 0,-5-1-2 0,5 1-2 0,-5-2-1 15,1 1-2-15,3-1 2 0,-6-1 12 0,5 3 12 0,-5-1 17 0,4-1 19 16,-2 1 19-16,-2 1 17 0,0 0 12 0,0 0 13 0,0 0 10 0,0 0 8 16,0 0 5-16,-2-2 3 0,-2 2 0 0,-1 2-1 0,-1-2 2 0,3 1 0 15,-3 2-1-15,-3 0-2 0,4 0-2 0,-4 0-4 0,4 2-3 0,-5-1 0 16,1 1-1-16,0 1-1 0,-1-2 4 0,0 2 1 0,1 0 7 15,0 0 10-15,4-1 8 0,-4 1 8 0,-2-1 7 0,6 0 11 0,-3 1 9 16,3-1 6-16,-4-1 5 0,7 1 3 0,-5-2 0 0,5 1 0 0,-2-1-5 16,4-1-4-16,-1 1-6 0,1-3-5 0,0 0-5 0,0 0-7 15,1 3-5-15,-1-3-5 0,0 1-4 0,4-1-7 0,2 2-3 0,-1-2-2 16,-1 0 1-16,1 0-1 0,4-2 2 0,-4 1 5 0,4-1-2 0,1-2 1 16,0 1-6-16,-1-2-2 0,0-1-4 0,1 1-2 0,0-2-2 0,-1 1-3 15,0 1-2-15,1 0-2 0,-5-1-4 0,4-1-5 0,-4 3-11 0,4-2-12 16,-3 3-18-16,-3-1-21 0,3-1-24 0,-1 1-28 0,-1-1-27 0,-4 1-33 15,5-1-30-15,-5 2-33 0,4-1-25 0,-2-1-26 0,-2 2-22 0,0-1-22 16,0-1-21-16,0 1-17 0,3-1-12 0,-3 1-8 0,0-1-14 0,0-1-18 16,0 0-14-16,-3 0-16 0,3 0 8 0,-2-2 21 0,2 4 23 0,-4-3 22 15,4-1 27-15,-3 2 27 0,1 0 27 0,2 0 30 0,0 0 29 0,0 0 28 16,0 0 42-16</inkml:trace>
  <inkml:trace contextRef="#ctx0" brushRef="#br0" timeOffset="90918.98">8025 10725 241 0,'0'0'295'0,"-1"1"29"0,-3 2 21 0,4 0 14 16,0 2 13-16,-4-1 14 0,2 1 18 0,2 1 18 0,0 1 25 0,-3-1 25 15,1 3-1-15,-2-1-8 0,1 2-61 0,1-1-84 0,-2 0-42 16,1 2-20-16,1-1-15 0,-2 1-8 0,4-1-12 0,-1 0-10 0,-3 1-18 16,4 0-17-16,-5-1-22 0,5 1-25 0,-4-1-27 0,4-1-25 15,0 2-20-15,-2-2-19 0,-2 1-10 0,4-1-9 0,0-1-5 0,0-1-8 16,-3 1-11-16,3-2-11 0,0 0-14 0,0-2-16 0,0 1-13 0,0-2-16 16,0-1-14-16,0 2-16 0,0-4-12 0,0 3-13 0,0-3-12 0,0 0-12 15,0 0-9-15,0 0-9 0,0 0 0 0,0 0 2 0,3 1 9 0,-3-1 5 16,0 0 8-16,0 0 11 0,0 0 10 0,0-1 10 0,4-1 14 0,-4 1 13 15,0 1 11-15,2-4 13 0,-2 3 8 0,0-2 12 0,0 2 8 0,4-1 7 16,-4-1 7-16,0 0 5 0,0 2 5 0,1-3 7 0,3 2 2 0,-4 0 4 16,0-1 4-16,4 2 1 0,-3-2 2 0,3 0 2 0,-4 1 4 0,5-1 1 15,-5 0 7-15,6 2 2 0,-3-1 11 0,3-1 9 0,-3 2 22 0,3-1 27 16,-1-1 21-16,1 2 20 0,1-1 8 0,-2 0 5 0,1 2 6 0,-1-1 3 16,3 1 9-16,-3 0 6 0,0 1 12 0,-1-1 16 0,1 4 18 0,-3-3 14 15,2 2 1-15,-1 0-7 0,-1 0-9 0,2 2-10 0,-4-2-7 0,0 1-2 16,0 2-5-16,0-1-5 0,0 1-10 0,-4 0-9 0,4 1-19 0,-2-1-17 15,-1 2-25-15,-3-1-24 0,3 1-24 0,-3-2-23 0,3 1-13 16,-3 1-9-16,1-2-12 0,1 0-10 0,-1 0-14 0,3 0-12 0,-5 0-14 16,5-2-12-16,-5 1-16 0,5-2-17 0,-3-1-17 0,1 2-15 15,-2-3-20-15,6 2-16 0,-3-3-17 0,1 3-17 0,-2-3-18 0,4 0-14 16,0 0-12-16,0 0-12 0,-3-1-3 0,3 1-2 0,3-5 6 0,-3 0 6 16,4 1 5-16,1-3 11 0,-3-2 7 0,6 0 11 0,-3-3 15 0,0 3 12 15,4-3 22-15,0-1 21 0,-3 2 22 0,3-1 22 0,2-1 21 0,-6 2 18 16,8 0 18-16,-4 2 14 0,2-1 15 0,-2 1 15 0,0 0 15 0,2 1 18 15,-2 2 15-15,3-1 13 0,-4 1 18 0,1 1 16 0,0 1 21 0,0-1 24 16,0 4 23-16,-4-1 26 0,4 1 21 0,-3 1 22 0,-1 0 22 0,-1 1 27 16,1 1 18-16,-1-1 13 0,1 2 4 0,-5 2-3 0,6-2-7 0,-6 1-11 15,3 1-15-15,-1-1-18 0,2 1-22 0,-1 1-25 0,-3 0-22 0,2 0-26 16,-2 0-29-16,0 0-29 0,0 0-26 0,4 0-23 0,-4 0-14 0,0 0-8 16,0 0-5-16,0 0-4 0,0-1-8 0,0 0-10 0,0 0-17 0,0-1-23 15,0 0-29-15,0 0-30 0,0 0-38 0,0-1-42 0,0-3-40 0,0 3-45 16,0-3-43-16,0 3-37 0,0 0-36 0,0-1-32 0,3-1-36 15,-1-1-42-15,2 2-39 0,-2-2-43 0,-2 0-34 0,7-2-37 0,-2 1 9 16,1-3 27-16,-1 2 38 0,4-1 41 0,-3 0 39 0,3-2 37 0,-4 0 35 16,4 0 31-16,0 0 40 0,0-1 47 0,0 2 51 0</inkml:trace>
  <inkml:trace contextRef="#ctx0" brushRef="#br0" timeOffset="91435.48">8591 10888 237 0,'0'0'406'0,"0"0"59"0,0 0 52 0,4 3 40 0,-4-3 51 0,0 0 48 16,0 0 40-16,0 0 33 0,0 2 19 0,-4-1 14 0,4 2 2 0,-3-1-2 15,1 1-118-15,-2 0-172 0,-1 0-95 0,1 1-60 0,-1 1-49 0,0 1-42 16,-5 1-49-16,1 0-48 0,0 0-41 0,4 2-32 0,-6-2-22 0,2 2-16 16,0 0-12-16,0-1-10 0,-2 0-8 0,6 0-5 0,-4-2-5 0,0 2-7 15,3-2-4-15,-1 0-9 0,2 0-10 0,3-2-14 0,-6-1-9 0,8 2-13 16,-5-4-7-16,5 2-9 0,0-1-3 0,0-2-1 0,0 0 2 0,0 0 3 15,0 0 2-15,0 1 4 0,4 1 7 0,-4-2 7 0,1 0 11 0,3 0 12 16,2-2 10-16,-3 1 13 0,3 1 15 0,-3-4 11 0,-1 4 13 0,2-1 13 16,1 0 13-16,-1 1 12 0,-3-2 11 0,-1 2 11 0,4 0 12 15,-4 0 10-15,4 0 9 0,-2 0 12 0,1 2 7 0,-3 0 8 0,0 2 0 16,0-1 1-16,2 0-3 0,-2 1-7 0,0 1-7 0,0-1-10 16,-2 2-10-16,2 0-11 0,0-2-10 0,0 1-10 0,0 1-11 0,-3-1-11 15,3 1-8-15,0-3-8 0,0 1-6 0,0 1-5 0,0-3-5 0,0 2-8 0,0-1-6 16,0-3-5-16,0 1-2 0,0-1-5 0,3 2-2 0,-3-1-2 15,0-1-4-15,6-1-2 0,-1-1-1 0,-1 1-2 0,1-1-1 0,-1-1 1 16,1 0 2-16,-1 0 4 0,1 0 4 0,1-1 3 0,-1 1 3 0,-1-2 3 16,1 2 3-16,-1 0 3 0,-3 0 3 0,3 2 3 0,1-1 3 0,-5 1 2 15,4-1 1-15,-4 2 4 0,0 0 2 0,2-2 5 0,-2 2 4 0,0 0 4 16,0 0 4-16,0 0 1 0,0 0 3 0,0 0 1 0,0 0 2 0,0 0 0 16,0 0 3-16,0 0-2 0,0 0-1 0,0 4-1 0,0-4-10 0,0 0-13 15,0 3-25-15,0-3-32 0,0 1-57 0,0 2-61 0,0-3-68 0,-2 3-65 16,2-3-53-16,0 0-48 0,0 0-47 0,0 0-42 0,2 2-49 0,-2-1-49 15,0-1-55-15,0 0-58 0,4-1-8 0,1-1 15 0,0 1 46 0,3-2 59 16,-3 1 62-16,0-1 63 0,1-2 54 0,3 3 44 0,-4-3 46 0,4 2 45 16,0-1 48-16</inkml:trace>
  <inkml:trace contextRef="#ctx0" brushRef="#br0" timeOffset="91823.16">8749 10971 270 0,'0'0'354'0,"0"-3"36"0,0 3 21 0,0 0 15 0,0 0 16 0,0 0 13 0,0-2 22 0,0 2 24 0,0 0 28 0,0 0 31 0,3 0 7 0,-1-1-1 0,-2 1-79 0,4 0-116 16,-1-2-51-16,-1 2-28 0,4-1-16 0,-3-1-8 0,3 1-12 0,-3-1-10 0,3 0-18 16,-1 0-20-16,4-1-26 0,-3 1-27 0,3-2-25 0,0 1-25 15,-4-1-22-15,4 2-20 0,0-1-16 0,-3-2-11 0,3 2-8 0,-4 0-5 16,1-1-2-16,1 1-1 0,-2 1-5 0,-1-1-4 0,-2 2 4 0,3-1 10 16,-5 1 1-16,0 1-5 0,0 0 1 0,0 0 2 0,0 0 8 0,0 0 5 15,0 0 10-15,0 1 9 0,0 2 7 0,0 0 6 0,0 2 8 0,0-1 5 16,0 1-1-16,-5 2-9 0,5 1 0 0,-2 1 6 0,-2 0 3 0,4 1 1 15,-3 1-1-15,1 1-8 0,-2-2-4 0,4 2-4 0,-5 0-7 0,5 0-2 16,0-2-4-16,-4 4-2 0,4-3-2 0,0 1 1 0,0-2-1 0,0 2-3 16,-2-3 0-16,2 2-3 0,0-2-1 0,0-1-2 0,0 0-2 0,0 1 2 15,0-1-3-15,0-1-4 0,0-1-4 0,0 2-4 0,0-2-3 0,0 0-4 16,-3-2-2-16,3 2-2 0,0-1-2 0,-4 1-2 0,2-3-2 0,2 1 2 16,-3 1-3-16,3-3-1 0,-2 2-5 0,-2-3-3 0,1 2-8 15,1-1-11-15,-2-1-5 0,-1-1 0 0,1 2-5 0,-1-1-5 0,-1-1-11 0,1 0-11 16,-2-1-14-16,1-1-17 0,1 1-32 0,-1-1-41 0,-1-1-61 15,2 0-71-15,-1-1-56 0,1 1-54 0,1-2-49 0,2-1-51 0,-1 0-48 16,-1 0-50-16,4-1-69 0,0-2-74 0,-2 0-26 0,2 0-4 0,0 0 26 16,2-2 38-16,2 0 59 0,-4 0 74 0,5-1 66 0,-1 1 64 15,1-1 54-15,1 1 50 0,3 1 58 0,-4-2 52 0</inkml:trace>
  <inkml:trace contextRef="#ctx0" brushRef="#br0" timeOffset="92439.93">8939 10945 6 0,'5'-4'255'0,"1"0"53"0,3 0 26 15,-6 1 19-15,6-1 20 0,-3 1 19 0,5-1 21 0,-2 0 27 0,0 1 27 16,0-1 42-16,2-1 44 0,1 1 13 0,-1-1-5 0,2 1-58 0,-2-1-83 16,3-1-30-16,-1 2-5 0,-2-1-6 0,1 1-8 0,-1-1-13 0,-2 2-14 15,6 0-21-15,-5 0-16 0,-1 0-33 0,4-2-39 0,-2 4-31 0,-2-2-29 16,2 0-28-16,-2 2-23 0,0-2-21 0,0 1-17 0,0 1-10 0,-3-2-8 16,-1 3-5-16,0-2-4 0,-1 1-5 0,1-1-7 0,-5 2-8 0,0-1-5 15,0 1-2-15,0 0-1 0,0 0-1 0,0 0-3 0,0 0-4 0,0 3-4 16,-1 0-1-16,-3 0-1 0,-1 1-2 0,-1 2-3 0,-1-2-6 0,1 4-8 15,-3 0-8-15,0 1-11 0,-1 0-12 0,0 0-12 0,1 0-12 16,-1 0-11-16,1 0-16 0,-1 0-22 0,1-2-32 0,2-1-34 0,0 0-41 16,-2 0-34-16,4 0-33 0,-1-1-26 0,2-1-21 0,-1 1-15 0,0-1-11 15,1-1-7-15,2 0-2 0,-1-1 1 0,3-1 10 0,0-1 16 0,-4 3 27 16,4-3 33-16,0 0 36 0,0 0 40 0,0 0 33 0,0 0 29 0,0 0 34 16,0 0 27-16,0 0 28 0,0 0 24 0,0 0 22 0,0 3 25 15,0-1 28-15,4 1 34 0,-4 1 37 0,0-1 41 0,0 0 48 0,0 2 45 16,0-1 41-16,0 2 33 0,0 0 20 0,0-1 16 0,0 2 2 0,0-1 2 15,0 1-5-15,0 1-8 0,0 1-20 0,-4-1-21 0,4 1-36 0,-2 0-37 16,2-2-44-16,0 2-48 0,0-1-37 0,0-1-33 0,0 1-24 0,0-1-18 16,0-1-11-16,0 0-8 0,0-1-10 0,0 1-8 0,0-2-16 0,0-1-14 15,0 2-31-15,0-2-34 0,0-2-41 0,0-1-45 0,2 3-45 0,-2-3-50 16,4 1-39-16,-4-1-36 0,0 0-36 0,0 0-29 0,5-2-26 0,-5 0-23 16,4-1-17-16,-1-3-12 0,-1 1 3 0,3 1 15 0,-1-3 23 0,0 0 31 15,-2 0 32-15,1 0 34 0,3 0 34 0,-3 0 36 0,-1 1 37 0,2-1 39 16,-1-1 44-16,-1 2 44 0,2 0 53 0,-3 0 49 0,-1-2 45 15,4 3 37-15,0-1 38 0,-3 0 32 0,3 1 27 0,-4 1 25 0,2-1 18 16,2 2 19-16,-4 2 7 0,0-3 3 0,5 3 0 0,-5 0-5 0,4-1-6 0,-3 1-7 16,3-1-6-16,0 2-6 0,-3-1 0 0,3-1 2 0,1 2 3 15,1-1 7-15,1-1-1 0,-1 1-4 0,-1-3-5 0,0 4-4 0,-1-1-10 16,1 0-13-16,1-1-9 0,1 1-9 0,-1-1-3 0,-1 2-2 0,0 0-1 16,-1 0 0-16,1 0-5 0,1 0-7 0,-3 2-8 0,3-1-5 15,-1 1-6-15,-1 0-5 0,0 2-6 0,-3-1 0 0,3 0-10 0,-2 1-12 16,1 0-27-16,-3 1-36 0,0 1-59 0,0-1-68 0,0 2-69 0,-3-1-69 15,1 2-55-15,2-2-48 0,-4 0-48 0,3 0-48 0,-3 0-47 0,0-2-47 16,-1 2-58-16,3-2-66 0,-2 0-14 0,-1 0 10 0,1-1 35 0,-1-1 46 16,1 1 54-16,4-3 59 0,-1 1 50 0,1-1 43 0,-4 1 48 0,4-1 46 15,0 0 47-15</inkml:trace>
  <inkml:trace contextRef="#ctx0" brushRef="#br0" timeOffset="92640.69">9268 11116 129 0,'-5'0'333'0,"5"0"64"0,0 2 34 0,-4-1 28 0,4 2 22 0,0 2 34 0,-2-2 41 0,-2 1 53 0,4-1 59 0,0 2 39 0,-1-1 32 0,-3 1-21 16,0-2-48-16,4 1-95 0,-5 0-118 0,5 1-59 0,-5 0-32 0,5-1-25 0,-4 0-23 0,4 0-35 0,0 0-40 0,-2-1-52 0,-1 2-56 0,3-3-42 0,0 2-30 0,0-4-20 0,0 3-16 16,0-3-12-16,0 1-9 0,0 2-4 0,0-3-8 0,0 3-6 15,3-1-6-15,-3-2-11 0,2 1-9 0,-2 1-21 0,4-1-23 0,-4-1-40 16,1 1-45-16,3-1-49 0,0 0-52 0,-3-1-48 0,3 0-49 0,1-1-37 16,1 1-36-16,-2-4-41 0,1 2-44 0,0-1-51 0,3-2-55 0,-7 0-29 15,5 0-23-15,1-2 19 0,-2-1 34 0,1 2 46 0,-1-2 49 0,4 0 50 16,-3 0 47-16,3-1 45 0,-4 0 37 0,4 0 47 0,4-1 50 0,-4-1 61 15</inkml:trace>
  <inkml:trace contextRef="#ctx0" brushRef="#br0" timeOffset="92877.65">9592 10818 33 0,'5'-5'346'16,"-5"4"90"-16,4-1 54 0,-4 2 45 0,0 0 43 0,0 0 54 0,3 2 59 16,-3-2 43-16,2 1 31 0,-2 2 24 0,0 0 19 0,0-1-11 0,0 2-22 15,0 1-121-15,-2-1-162 0,2 1-86 0,-3-1-52 0,3 2-44 0,0 0-43 16,-4 0-52-16,4 0-59 0,-2 2-40 0,2-3-34 0,-3 2-19 0,3 0-15 15,0-1-15-15,-2 0-13 0,2 2-11 0,0-4-6 0,0 2-8 0,0 0-7 16,0-1-6-16,0-1-7 0,0-1-11 0,0 2-14 0,0-4-17 0,0 2-20 16,2 0-39-16,-2-2-47 0,0-1-50 0,0 4-48 0,0-4-50 0,0 3-47 15,0-3-38-15,0 1-31 0,0-1-27 0,0 0-26 0,0 0-23 0,0 3-21 16,0-3-12-16,0 0-10 0,0 0 5 0,0 0 5 0,0 0 6 0,0 0 5 16,0 0 29-16,0 0 41 0,0 0 36 0,0 0 34 0,0 0 33 15,0 0 32-15,0 0 34 0,0 0 33 0,0 0 29 0,0 0 29 16,0 0 34-16</inkml:trace>
  <inkml:trace contextRef="#ctx0" brushRef="#br0" timeOffset="93124.21">9604 10966 72 0,'0'0'274'0,"2"0"49"0,-2 0 23 0,4 2 10 16,-4-1 6-16,0-1 3 0,0 0 0 0,0 2 1 0,0-2 0 0,0 0 0 16,0 3 0-16,0-3-36 0,0 1-52 0,0 2-86 0,0-3-101 15,0 2-49-15,-4-1-22 0,4-1-11 0,0 3-3 0,0 0-3 0,-2-1-2 16,2 1 1-16,0-3-2 0,0 2 3 0,0-2 1 0,0 2 5 0,0 1 6 16,0 0 4-16,0-1 5 0,2 1 6 0,-2-2 8 0,0-1 5 0,0 4 5 15,0-2 8-15,0 1 10 0,0 0 10 0,0 0 10 0,0-3 11 0,0 0 10 16,0 2 8-16,0-2 8 0,0 3 5 0,0-3 5 0,0 0 3 0,0 2 2 15,0-2 1-15,0 2 1 0,0 1-2 0,0-1-3 0,0-1-7 0,-2 2-7 16,2-1-6-16,0 1-8 0,-3-2-9 0,3 0-8 0,0-1-8 0,0 4-1 16,0-4-11-16,0 3-8 0,0-3-7 0,0 1-7 0,0-1-8 0,0 3-5 15,0-3-4-15,0 0-6 0,0 3-20 0,0-3-28 0,0 2-41 0,0-2-45 16,0 3-48-16,0-3-49 0,0 0-47 0,0 1-51 0,0-1-65 0,0 0-73 16,0 0-61-16,0 0-55 0,0 0-22 0,0 0-12 0,0 0 13 0,0 0 19 15,-4 0 37-15,4 0 39 0,-7 0 45 0,0 0 40 0,7 0 51 16,0 0 49-16,-6 0 67 0</inkml:trace>
  <inkml:trace contextRef="#ctx0" brushRef="#br0" timeOffset="93418.16">9472 11110 213 0,'0'0'354'0,"0"0"66"0,0 0 45 0,4 0 41 0,-2 2 39 15,1-1 45-15,-3-1 51 0,0 0 43 0,0 0 47 0,0 0 28 0,0 3 22 16,0-3-42-16,0 0-73 0,0 0-95 0,0 0-107 0,0 0-59 0,0 0-36 16,0 0-43-16,0 0-43 0,0 0-49 0,0 0-48 0,0 0-48 0,0 0-45 15,0 0-29-15,0 0-23 0,0 0-16 0,0 0-11 0,0 0-10 0,0 0-7 16,0 0-9-16,0 0-10 0,0 0-1 0,0 0 7 0,0 0-1 0,0 0-4 16,0 0-3-16,0 0-3 0,0 0-4 0,0 0-7 0,0 0-7 0,0 0-9 15,0 0-16-15,0 0-21 0,0 0-35 0,0 0-42 0,0 0-54 0,0 0-55 16,0 0-46-16,0 0-44 0,0 0-40 0,0 0-35 0,0 0-38 0,0 0-40 15,4-3-39-15,-4 3-38 0,0 0-39 0,0 0-40 0,0 0 11 16,2-4 32-16,-2 4 47 0,0-5 53 0,3 2 51 0,-1-1 46 0,-2 4 43 16,4-5 39-16,-4 2 44 0,5 0 47 0,-1 0 46 0</inkml:trace>
  <inkml:trace contextRef="#ctx0" brushRef="#br0" timeOffset="93637.22">9557 11041 24 0,'0'-3'275'0,"6"2"56"0,-3-1 25 15,-1-1 17-15,2 1 11 0,-2 1 13 0,1 0 14 0,3 1 24 0,-3-3 29 16,1 1 38-16,1-1 39 0,-3 2 22 0,7-2 14 0,-5-1-57 0,5 2-91 15,-4-1-35-15,1 0-12 0,3 0-4 0,-4 0 0 0,4 1-4 0,0-2-7 16,-3 2-18-16,3-1-20 0,0 2-33 0,0-2-34 0,-2 0-46 0,2 1-47 16,4-1-32-16,-4 0-23 0,-2 2-17 0,2-2-13 0,4 0-12 0,-8 1-8 15,6-1-8-15,-4 0-8 0,-1 1-8 0,3 0-8 0,-4-1-5 0,-1 1-5 16,-2 1-7-16,3-1-4 0,-5 1-10 0,0 1-10 0,0 0-18 0,0 0-21 16,0 0-49-16,0 0-59 0,0-2-79 0,0 1-86 0,-5 1-64 0,3 0-60 15,-2 0-62-15,-1 0-59 0,-3 1-74 0,3 1-81 0,-4 1-41 0,-2-2-23 16,2 2 2-16,-2 0 11 0,-1 0 46 0,-3 2 59 0,4-1 77 0,-3 1 83 15,-1-1 68-15,3 1 61 0,-3-1 60 0,1 1 60 0</inkml:trace>
  <inkml:trace contextRef="#ctx0" brushRef="#br0" timeOffset="94061.44">9539 11077 319 0,'0'3'432'0,"-2"2"42"0,2-4 26 16,0-1 21-16,-3 3 33 0,3 0 41 0,3-1 52 0,-3-2 56 0,0 3 40 15,0 0 31-15,2 0 6 0,-2-2-1 0,0 4-125 0,0-2-183 16,0 1-80-16,0-1-39 0,0 1-26 0,-2 1-17 0,2 1-34 0,-3-1-39 15,3-1-51-15,0 2-56 0,0 0-39 0,0-1-31 0,0 1-19 0,0-2-14 16,0 2-10-16,0-2-5 0,3 0-5 0,-3 0-2 0,0-1 1 0,2 0-2 16,-2 0-2-16,0 0 1 0,0 0-5 0,0-3-5 0,0 0-5 0,0 3-4 15,0-3-5-15,0 0-2 0,0 0-5 0,0 0-2 0,4 0-7 0,-4 0-1 16,2 0-6-16,1-1-3 0,1 1-6 0,-2-3-3 0,1 3-3 0,-1-2-4 16,2 0 1-16,1 0 0 0,-1-1 0 0,1 0 0 0,1-2 0 0,-3 0 2 15,3 1 0-15,-1 1 1 0,2-3 4 0,-1 3 4 0,-1-1 5 0,1-1 7 16,-3 2 4-16,3 0 4 0,-3-2 3 0,3 4 6 0,-3-2 8 0,3 0 5 15,-4 2 5-15,1-1 7 0,3 2 5 0,-6-1 7 0,3-1 7 0,-1 1 8 16,-2 1 4-16,4 0 8 0,-4 0 7 0,3 0 6 0,-3 0 6 0,2 0 4 16,-2 0 5-16,4 1 1 0,-4 1 4 0,0-2 1 0,0 1 0 0,0-1-3 15,0 3-5-15,0 2-4 0,0-3-6 0,0 2-8 0,0-1-2 0,0 0-5 16,0 0-3-16,-4 0-2 0,4 1-5 0,0-1-8 0,0 0-6 0,0 0-5 16,0 0-2-16,0-1-5 0,0 0 0 0,0 2 0 0,0-3-2 15,0 2-1-15,0-3-1 0,0 3-1 0,0 0-4 0,0-3-1 0,4 3-4 16,-4-2-1-16,0 3-6 0,0-4-6 0,0 0-12 0,0 3-15 0,0-3-31 15,0 0-35-15,0 0-58 0,0 0-64 0,0 0-65 0,0 0-66 0,0 0-59 16,0 0-56-16,0 0-56 0,0 0-57 0,0 0-67 0,0 0-77 0,-4 0-22 16,4 0-2-16,-5 1 20 0,-1-1 34 0,3 0 53 0,-3 2 66 15,-3-2 67-15,4 1 63 0,-1 1 61 0,-3-1 54 0,0 1 60 0,0-2 63 16</inkml:trace>
  <inkml:trace contextRef="#ctx0" brushRef="#br0" timeOffset="94415.68">9310 11386 130 0,'-4'6'427'0,"4"0"87"0,0-1 38 0,-2-1 18 0,2-1 11 0,2 0 13 0,-2 0 9 0,4 0 31 0,-3-3 38 0,3 2 29 0,0-1 22 0,-3-1-18 0,3 0-37 0,1 1-135 0,4-1-182 0,-3 0-78 0,-1 0-32 0,4 0-14 0,-3 2-4 0,3-2-6 0,0 0-8 0,0 0-25 0,2 0-33 0,-2 2-23 0,3-2-18 16,-1 0-15-16,2 0-13 0,-2 0-8 0,3 0-8 0,1 0-3 0,-3 0-3 15,-1 1 0-15,4-1 1 0,-1 2 5 0,-1-1 8 0,-2-1 5 0,3 2 5 16,-1-1 6-16,-2 1 3 0,3-1 6 0,-1-1 8 0,-2 2 2 15,0-2 5-15,1 0 5 0,-1 0 3 0,4 0 2 0,-3 0 2 0,-1 0-7 16,4 0-6-16,-3-2-9 0,-1 2-10 0,4-1-6 0,-1-1-9 0,-1 1-5 16,-2 1-8-16,3-2-6 0,-1 1-8 0,-3 1-7 0,5-2-8 0,-6 1-5 15,4 1-8-15,-2-2-3 0,-2 2-4 0,0-2-2 0,0 2-2 0,-2-1-2 16,-3 1-4-16,1 0-4 0,-1-1-6 0,-3 1-10 0,-1 0-17 0,0 0-23 16,0 0-27-16,0 0-28 0,0 0-31 0,0 0-31 0,0 0-33 15,-1 0-66-15,-3 0-84 0,-1 1-94 0,1-1-100 0,-3 1-85 0,-1 1-81 16,-1 0-88-16,2 1-92 0,-2-2-27 0,-4 2 3 0,3-1 19 0,-3-1 24 15,2 1 30-15,2-1 31 0,-2 1 67 0,-1-2 83 0,2-2 96 0,3 1 103 16,0-1 86-16,2-1 84 0</inkml:trace>
  <inkml:trace contextRef="#ctx0" brushRef="#br0" timeOffset="94545.26">9791 11443 228 0,'-4'3'471'0,"4"-1"70"0,-2-1 14 16,2-1-22-16,0 0-41 0,0 0-41 0,-3 0-46 0,-1 0-45 0,2 0-45 15,-1-1-52-15,1-1-53 0,2 2-120 0,-7-3-153 0,1 2-188 0,1-2-209 16,-1 1-73-16,-3-1-20 0,4 3 22 0,-4-1 39 0,0-1 41 0,-4 2 48 16,2 0 43-16,2 0 46 0,-2 0 49 0,-1-1 57 0</inkml:trace>
  <inkml:trace contextRef="#ctx0" brushRef="#br0" timeOffset="98484.73">7445 7522 213 0,'0'-3'314'0,"0"0"43"0,-2 0 22 0,-2 0 17 0,4 0 12 16,0 2 13-16,0-2 14 0,0 3 17 0,0-3 20 0,0 3 27 0,0 0 29 15,0 0-28-15,0 0-56 0,0-2-54 0,0 2-51 0,-2-3-20 0,2 3-4 16,-3-3-1-16,3 3 0 0,0-2-3 0,0 2-7 0,0-1-9 0,0 1-18 16,-4 0-20-16,4 0-23 0,0 0-29 0,0 0-32 0,0 0-26 0,0 0-24 15,0 0-21-15,0 0-18 0,0 0-12 0,0 0-10 0,0 0-8 0,0 0-7 16,0 0-5-16,0 0-3 0,-2 1-6 0,2-1-6 0,0 0-5 0,-3 2-1 15,3-2-3-15,0 0-4 0,0 2-2 0,0-2-5 0,0 1-1 0,0-1-4 16,-4 3-1-16,4-3 1 0,0 3-4 0,0 0-4 0,4 0-7 16,-4 0-8-16,0 2-15 0,3-2-15 0,-1 1-41 0,-2 1-51 0,4-1-63 15,-1-1-69-15,-1 3-56 0,2-1-55 0,-2 1-59 0,5 0-62 0,-5 0-90 16,1-2-100-16,3 4-40 0,-1-2-14 0,-1 1 5 0,1-1 11 16,-1-1 39-16,1 0 51 0,-5 0 64 0,6 0 67 0,-6-5 61 0,0 4 52 15,0-4 61-15,0 0 62 0</inkml:trace>
  <inkml:trace contextRef="#ctx0" brushRef="#br0" timeOffset="100925.1">3531 12991 28 0,'-2'-3'333'0,"-2"0"175"0,-1 2 90 0,1-2 50 16,4 1 30-16,0 2 21 0,0 0 19 0,0 0 20 0,0 0 17 0,0 0 16 16,0 0 11-16,0 0 12 0,0 0-70 0,0 0-104 0,0 0-150 0,0 0-174 15,0 0-86-15,0-1-47 0,0 1-28 0,0-2-15 0,4 1-16 0,-4 1-15 16,5-2-15-16,1 2-16 0,-3 0-8 0,3-1-10 0,-3-1-2 0,3 2-5 16,-1 0 1-16,4 0 1 0,-3 0-1 0,-3 0 1 0,6 0-2 0,-7 0-3 15,5 2-3-15,-1-1-2 0,-1 1-1 0,1-1-1 0,-3 1-2 0,-1 1 1 16,5 0-1-16,-5 0 2 0,2 1-2 0,-1-1-2 0,-1 1 1 0,2 3-1 15,-4-1 1-15,0 1-4 0,0 1-1 0,0 0 2 0,0 2-2 0,0 0 0 16,-4 1-2-16,2-1-1 0,-1 2-1 0,-1-1-2 0,-1 0-2 0,1 0 2 16,-1 1-1-16,-1-1-1 0,1-1-1 0,-1 1 2 0,-1-1-2 0,2-1-3 15,-1 2 1-15,-3-4 1 0,4 2-2 0,-4-1 0 0,3-1-2 0,-3-1 2 16,4 2 0-16,-4-2 0 0,3 0-1 0,-3-2-1 0,4 0 2 0,-2 3 0 16,1-4 2-16,1 1 2 0,-1-2 4 0,3 1 1 0,-3-2 3 0,3 1 6 15,3-1 1-15,-2 1 2 0,2-2 3 0,0 0 0 0,0 0 2 0,0 0-1 16,0 0 1-16,0 0-4 0,0 0-2 0,0 0-1 0,0 0-4 0,0 0-4 15,0 0-5-15,0 0-5 0,0 0-2 0,0 0-4 0,0 0-4 0,0-2-4 16,2 1-2-16,1 1 1 0,-3 0 4 0,6-3 1 0,-3 3 0 0,3-2-2 16,-1 1 4-16,1-2 1 0,1 0 1 0,-2 1 4 0,4 1 1 15,-3-2 1-15,3-1 4 0,0 3 2 0,-4-2-1 0,4 0-3 0,-3 0 0 0,3 2-1 16,-4-2-1-16,1-1 1 0,-1 3-1 0,4 0 1 0,-5-1-1 0,1-1-2 16,4 2-13-16,-3-1-11 0,-1 1-14 0,-1-1-14 0,1 1-19 15,-1-1-24-15,1 0-60 0,-1 0-75 0,-2 0-91 0,3 1-101 16,-1-1-94-16,1-1-87 0,-1 2-101 0,1-2-106 0,1 0-40 0,-3 0-10 0,3-2 3 15,-3 1 7-15,3-1 21 0,-1 0 21 0,-1 1 59 0,1 1 79 0,-1-1 92 16,1 1 98-16,-1-1 92 0,-4 4 91 0</inkml:trace>
  <inkml:trace contextRef="#ctx0" brushRef="#br0" timeOffset="101112.57">3835 13165 102 0,'0'6'363'0,"0"-1"90"0,0-1 61 0,0 0 54 0,3 0 46 0,-1 2 38 0,-2-3 34 16,0 1 22-16,4 1 18 0,-4-2 11 0,1 1 1 0,-1-1-32 0,4 2-49 16,0-3-125-16,-3 3-158 0,-1-2-113 0,4 2-91 0,-4-1-113 0,5-1-120 15,-1 2-109-15,-4-2-100 0,5 1-102 0,1-1-100 0,-2-2-96 0,-3 3-96 16,-1-4-42-16,9 0-20 0,-5 0-7 0,5-4-2 0,-4 3 22 0,1-2 31 16,-1-1 61-16,3-1 72 0,-3 0 70 0,0 1 68 0,4 1 80 15,-3-1 83-15</inkml:trace>
  <inkml:trace contextRef="#ctx0" brushRef="#br0" timeOffset="101543.22">4182 12905 165 0,'0'-2'447'0,"-4"0"167"0,4 2 78 0,0-3 29 0,0 3 17 0,0 0 6 15,0 0 6-15,0 0 9 0,0 0 10 0,0 0 12 0,0 0 8 0,4-1 6 16,-4 1-110-16,3 0-159 0,-1 0-164 0,4 1-164 0,-6-1-72 0,7 2-32 16,-5-1-13-16,1 1-3 0,3-1-6 0,-1 2-8 0,1 0-8 0,1 0-14 15,-2 0-5-15,1 0-5 0,-3 1-4 0,3 0-4 0,-1 0-1 0,-1-1-1 16,1 2 2-16,1-3 0 0,-3 3 3 0,-1 0-1 0,-2 1 1 16,4-2-2-16,-4 2 2 0,0 0 2 0,-4 0-2 0,2 2-2 0,-1-1-1 15,3 1 2-15,-6 1-2 0,1 0-3 0,1-2-3 0,-1 4-3 0,-1-2-2 16,1 0 2-16,-2 1-1 0,1-1-2 0,1 0 1 0,-1-2 1 0,-3 1 1 15,6 0 4-15,-3-2 2 0,3-2 2 0,-3 1 1 0,4-2 3 0,-1 1 3 16,-1-2 1-16,4 1 1 0,-2-2-2 0,2-1-2 0,0 0-1 16,0 0-3-16,0 0-1 0,0 0-4 0,0 0-5 0,0 0-4 0,0 0-2 15,0 0-4-15,0 0-2 0,0 0-4 0,0 0 1 0,2-1-2 0,2-2 1 16,-1 1-1-16,-1-1 0 0,4 0 0 0,1 0-1 0,-2-1-2 0,1-3-5 16,3 2-5-16,0-3-8 0,0 1-9 0,-4-1-8 0,6-1-13 0,-2 0-12 15,0-1-18-15,2 1-22 0,-2-2-43 0,0 2-49 0,0-1-70 0,2-1-78 16,-2 2-60-16,0-1-51 0,0-1-39 0,2 1-31 0,-2 1-32 0,0 0-33 15,0 0-29-15,2 1-35 0,-6 1-36 0,4-1-39 0,1 0 17 0,-5 4 36 16,-1-3 65-16,5 1 76 0,-4 0 63 0,0 1 55 0,-1-1 47 16,2 0 40-16,3 2 38 0,-4-2 42 0,4 1 43 0</inkml:trace>
  <inkml:trace contextRef="#ctx0" brushRef="#br0" timeOffset="101881.8">4529 12805 88 0,'0'-1'258'0,"0"1"35"0,0-3 22 16,0 3 18-16,0 0 15 0,2-2 14 0,-2 2 13 0,0 0 15 15,0 0 20-15,0 0 25 0,0 0 26 0,0 0 29 0,0 0-29 0,3 3-59 16,-3 0-11-16,0 0 13 0,0 0 11 0,0 2 11 0,0-2 3 0,0 1 1 15,0 2-1-15,4-1-7 0,-4 1-12 0,0 0-14 0,2 1-26 0,-2 1-33 16,0 1-42-16,0-2-44 0,0 4-42 0,0-2-41 0,0 1-27 0,4 1-22 16,-4 1-14-16,1-2-9 0,3 2-5 0,0-1 1 0,-3-1-4 0,3 1-2 15,1-1-4-15,-1-1-2 0,1 2-4 0,1-2 1 0,-1-2-1 0,3 1-1 16,-3 1 0-16,0-2 4 0,1-1 3 0,-3 2 4 0,3-3 5 16,-3 2 6-16,3-1 6 0,-1-1 3 0,-1 2 3 0,-2-3 3 0,1 2 5 15,3-1 3-15,-3-1 7 0,-3 1 5 0,4-2 5 0,-2 0 0 0,-2 0 5 16,0 0 5-16,0-3 2 0,0 0-5 0,0 3 1 0,0-3 0 0,0 1-3 15,-2 2 1-15,-2 0-8 0,4-1-6 0,-3 0-11 0,1 2-9 0,-5-1-11 16,5 1-10-16,-3 1-20 0,-5-1-22 0,5 1-29 0,-2-1-33 16,-2 2-32-16,2-1-34 0,-2 1-36 0,-1-3-38 0,1 1-38 0,0 1-38 15,-1-1-38-15,0-2-32 0,1 1-33 0,0-2-35 0,-1-1-72 0,1 0-92 16,-1 0-82-16,1-1-80 0,4-2-62 0,0 0-55 0,-4-2-60 0,3-1-65 16,2-1-9-16,3-2 17 0,-3-2 24 0,4 1 29 0,-4-4 32 0,4 1 31 15,4-1 80-15,-4-1 100 0,5 0 100 0,-1 0 98 0,-2 0 88 0,5 0 80 16</inkml:trace>
  <inkml:trace contextRef="#ctx0" brushRef="#br0" timeOffset="102068.66">4582 12873 183 0,'5'-3'309'0,"-1"-1"53"0,1 2 39 0,-3-1 39 15,5 1 43-15,-2 2 50 0,-1 0 52 0,1 0 52 0,1 0 51 0,-1-1 37 16,-1 1 28-16,1-2-33 0,1 2-66 0,3 0-78 0,-4-1-81 16,-1 1-48-16,5-2-31 0,-4 2-35 0,1-1-39 0,3-1-46 0,0 0-48 15,-4 2-50-15,4-1-47 0,0 0-37 0,2-1-28 0,2 1-20 0,-4-1-14 16,2-1-10-16,0 2-7 0,1-2-11 0,-1-1-12 0,2 3-23 0,-2-2-28 15,1 0-72-15,-1 0-94 0,-2 0-98 0,0 2-94 0,0-2-93 0,0-1-94 16,-3 3-92-16,-1 0-90 0,1-1-40 0,-3-1-18 0,-3 3-5 0,0 0 3 16,0 0 16-16,0 0 23 0,0 0 70 0,0 0 90 0,0 6 92 0,0 0 97 15,0 0 91-15,-3 0 94 0</inkml:trace>
  <inkml:trace contextRef="#ctx0" brushRef="#br0" timeOffset="102313.45">4730 13038 112 0,'0'4'389'0,"0"1"109"0,0-2 83 16,3 0 69-16,-1 0 61 0,2-2 40 0,-1 1 30 0,-1 1 17 0,4-2 14 15,-3-1 10-15,1 2 8 0,1-2-27 0,1 1-48 0,-3-1-129 0,-1 0-166 16,2 0-106-16,1 0-80 0,1-1-67 0,-3 1-62 0,1-2-38 0,1 2-32 16,1 0-17-16,-3-1-13 0,3-1-9 0,-1 1-12 0,1 1-9 0,-3-2-12 15,3 1-15-15,-1-1-15 0,-1 1-28 0,1-1-31 0,1 2-70 0,-3-1-85 16,3-1-81-16,-3 1-75 0,-1 1-66 0,2-2-63 0,-1 2-68 0,-3 0-67 15,0 0-66-15,0 0-64 0,0 0-19 0,0 0-4 0,0 0 20 0,0 0 28 16,0 0 67-16,-3 5 84 0,-1-2 80 0,2 1 78 0,-3 1 65 16,1-1 61-16,-1 1 69 0</inkml:trace>
  <inkml:trace contextRef="#ctx0" brushRef="#br0" timeOffset="102465.19">4782 13152 123 0,'0'0'342'0,"0"1"65"0,0-1 37 0,0 0 29 15,0 0 29-15,0 3 46 0,4-1 53 0,-4-2 54 0,0 1 58 16,2 1 33-16,-2-2 25 0,3 1-25 0,-3-1-47 0,6 2-103 0,-6-2-129 15,3 0-62-15,3 0-31 0,-6 0-29 0,5 0-28 0,-1 0-46 0,-2 0-53 16,1 0-57-16,3 0-60 0,-3 0-46 0,3-2-38 0,-1 2-47 0,2-1-47 16,-1-1-51-16,-1 2-49 0,1-3-66 0,-1 3-69 0,4-1-71 0,0 1-65 15,-3-2-78-15,3 2-83 0,0-1-73 0,-4-3-70 0,4 3-22 0,-3 0-1 16,3-1 21-16,0 1 34 0,0-1 43 0,0 1 43 0,0-1 62 0,-2 2 68 16,2 0 69-16,4 2 66 0,-2-1 76 0,-2 2 86 0</inkml:trace>
  <inkml:trace contextRef="#ctx0" brushRef="#br0" timeOffset="103346.28">5620 12913 130 0,'0'-6'292'0,"0"0"53"0,0 0 32 15,2 3 25-15,1-1 26 0,-3 0 35 0,0 2 38 0,0 2 50 16,0-3 54-16,0 1 48 0,-3-1 47 0,1 0-15 0,2 0-45 0,-4 0-68 16,2 0-81-16,-1 0-43 0,-3 2-27 0,3-1-22 0,1 1-18 0,-5-1-31 15,1 2-37-15,1 0-45 0,1 2-49 0,-5-2-45 0,4 1-40 0,-1 1-27 16,-3 1-22-16,0 0-13 0,2-1-12 0,0 2-4 0,-4 0-5 15,2 2-2-15,3-2-2 0,-3 4-5 0,0 0 0 0,0 1-2 0,0 0-2 16,4 1-4-16,-4 2-2 0,1 0-4 0,-1 2-4 0,0-1-3 0,4 2 0 16,-4 0-1-16,3 0-2 0,-1 0-2 0,2-1-1 0,1-1-1 0,2 1-4 15,-1-3-2-15,3 0-2 0,0 0-3 0,0-4-3 0,0 2 0 0,3-1 3 16,-1-2-2-16,2-2-2 0,1 2-1 0,2-3-2 0,-1 2 1 0,3-2 1 16,-2-2 1-16,2-1-5 0,0 0-2 0,4-1 2 0,-2-1-1 0,0-4 1 15,1 2-2-15,3-2-2 0,-6-2-1 0,5-1 2 0,-3 0 2 0,2-2-2 16,-2 1-2-16,-2-2-2 0,3 2 1 0,-1-2 4 0,-2 1 2 15,-3 1 3-15,3-1 0 0,-4 2 2 0,1 0-1 0,3 0 1 0,-6 0-1 16,3 2 1-16,-3-1-1 0,-1 1 4 0,2-1-1 0,1 2 2 16,-5 0 0-16,4 0 0 0,-2 2-1 0,-2-1 1 0,0 1 0 0,3 1 1 15,-3 0 4-15,0 3 2 0,0-3 5 0,0 3 5 0,0 0 4 0,0 0 4 16,0 0 4-16,0 0 5 0,0 0 5 0,0 0 5 0,0 0 2 0,0 0 7 16,0 0 1-16,0 0 0 0,0 0-2 0,0 0-1 0,0 0-4 0,-3 1-4 15,1 1-4-15,-2 1-6 0,1 0-6 0,1 1-7 0,-2 2-3 0,2 0-7 16,-1 1-4-16,-3 3-6 0,3-1-4 0,1 1-4 0,-2 0-7 0,1 1-7 15,3-2-10-15,0 2-13 0,0-2-12 0,0 1-11 0,0-1-14 0,3-1-14 16,-3 0-18-16,4 0-23 0,-2 0-61 0,1-2-79 0,3 0-80 0,-1 0-82 16,-1 0-60-16,1-2-54 0,1-1-52 0,1 0-56 0,0 0-63 0,-3-3-67 15,1 0-23-15,4-1-2 0,-3-1 13 0,3-1 19 0,0-1 60 0,0 1 78 16,-4-2 83-16,4 1 84 0,2-1 66 0,-2 2 61 0,0 0 62 16,2 0 68-16</inkml:trace>
  <inkml:trace contextRef="#ctx0" brushRef="#br0" timeOffset="103703.24">6226 12741 39 0,'0'-3'319'0,"0"-1"138"0,-2 3 93 0,2 1 70 0,-4-1 55 0,4-2 52 0,0 3 31 0,0 0 27 0,-3 1 16 0,1 1 14 0,-2-1 9 0,4 0 9 16,-2 3-70-16,-1-1-105 0,-1 1-123 0,-1 2-131 0,3 0-84 0,-5 2-60 16,1 0-47-16,1 3-37 0,-1 0-22 0,-1 2-10 0,2-1-1 15,-4 3 1-15,3 0 1 0,-3 1 5 0,4 2 0 0,-4-1 1 0,3 1-1 16,1 0-3-16,-4 2-3 0,5-2-4 0,-1 0-12 0,3 0-8 16,-2-2-14-16,1 2-14 0,3-1-13 0,0-1-15 0,0-3-13 0,0 3-12 15,3-3-13-15,1 1-13 0,-2-2-11 0,3 0-17 0,-1-2-20 0,1 1-24 16,-1-2-24-16,5 0-30 0,-4-2-26 0,1 2-24 0,3-1-26 0,0-2-28 15,0 1-59-15,-2-1-76 0,2-1-87 0,4 1-92 0,-2-2-70 0,-2 0-57 16,5 0-65-16,-1-1-64 0,-2-2-41 0,3-1-31 0,1-1-2 0,-1-2 13 16,1-1 21-16,-1 2 24 0,1-3 58 0,-3-1 76 0,3 0 90 0,-1 0 98 15,1-1 76-15,-1 1 67 0,1 1 80 0</inkml:trace>
  <inkml:trace contextRef="#ctx0" brushRef="#br0" timeOffset="104027.53">6486 12888 60 0,'0'0'479'16,"0"0"129"-16,0 0 67 0,0 0 44 0,-4 3 26 0,4 0 20 0,0-2 22 15,-1 2 14-15,-3 2 18 0,4-3 12 0,0 3 9 0,-4 1-6 0,4 0-15 16,-1 2-174-16,-3-1-242 0,4 1-120 0,-2 1-62 0,-1 0-38 0,-1 1-23 16,4-1-20-16,-2 2-20 0,-1-1-15 0,3 2-15 0,-4-1-12 0,2 1-11 15,2 0-10-15,0 0-10 0,0-2-11 0,-3 2-11 0,3-1-11 0,0-1-14 16,0 1-15-16,0-2-18 0,0 0-15 0,0-2-15 0,0 0-18 0,0 0-18 16,0-1-33-16,0-2-41 0,0 1-70 0,3-1-84 0,-3-1-77 0,0 0-71 15,2 0-57-15,2-2-52 0,-1 1-50 0,-1 0-52 0,-2-2-52 0,0 0-50 16,0 0-15-16,4-4 5 0,1 3 25 0,-1-3 36 0,-3 1 71 0,3-2 85 15,1 0 76-15,-5 1 72 0,6-2 63 0,-2 2 57 0,1-2 63 0</inkml:trace>
  <inkml:trace contextRef="#ctx0" brushRef="#br0" timeOffset="104237.22">6549 13051 97 0,'0'0'313'0,"4"-1"74"0,-4 1 51 0,0-2 67 0,4 2 64 15,-3 0 78-15,3 2 74 0,-2-2 42 0,5 1 23 0,-5 1 17 0,2-2 13 16,1 1-30-16,0 1-48 0,4-2-93 0,-3 0-116 0,-3 0-70 0,7 0-49 15,-5 0-61-15,0 0-66 0,1 0-76 0,3 0-75 0,-4 0-40 0,4-2-22 16,-1 2-16-16,-1-1-13 0,2 1-10 0,-4-2-8 0,4 1-7 0,0-1-4 16,0 2-6-16,0-1-6 0,0-1-9 0,-3 1-10 0,3-2-20 0,-4 1-21 15,4 1-62-15,-3-1-77 0,-1 0-86 0,1 1-90 0,1 0-70 0,-5 1-67 16,5-2-72-16,-5 2-78 0,-2 0-68 0,0 0-64 0,0 0-24 0,0 0-5 16,0 0 13-16,0 0 18 0,0 0 60 0,0-6 77 0,0 6 84 0,0-4 90 15,0 4 72-15,0-6 64 0,0 6 77 0</inkml:trace>
  <inkml:trace contextRef="#ctx0" brushRef="#br0" timeOffset="104670.06">6859 12876 49 0,'0'-3'283'0,"3"1"100"0,-3 1 68 0,2-1 51 16,2 0 58-16,-1 1 62 0,-1 0 47 0,2 1 40 0,-1-2 29 0,3 2 24 15,-4 0 16-15,1 0 11 0,3 0-67 0,-3 0-101 0,3-1-96 0,-1 1-92 16,-1 0-66-16,1 0-47 0,1 0-53 0,-3 1-60 0,3-1-46 0,-1 2-42 15,-1-1-26-15,1-1-21 0,-1 3-12 0,1-1-8 0,-1 1-5 0,-2-2-5 16,1 2-2-16,-1 0 1 0,2 0-2 0,-4 0-3 0,0 0-3 0,0 2-2 16,-4 1 1-16,2-1-2 0,-1 3-2 0,1 0 1 0,-2 1-5 0,-1 0-2 15,1 1-1-15,-5 0-1 0,4 1-7 0,-1 0-2 0,1-1-5 16,-2-1-2-16,1 0-1 0,1-2-1 0,-1 3-2 0,3-3-2 0,-3-1 1 0,3 0-1 16,1-1 1-16,-2-1-2 0,2 1 0 0,-1-2 0 0,3 0-2 15,-4 0-1-15,4-3 2 0,0 3 1 0,0-3 0 0,4 1 0 0,-4 2-2 16,0-1 1-16,3 1 1 0,-1-2-2 0,2 2 1 0,-2 0 1 15,1-1 0-15,3 0 0 0,-3 2 1 0,3-1 4 0,-1 0 1 0,-1 0 1 16,1 0 2-16,1 1 2 0,1-1 1 0,-2 0 1 0,1 0 2 0,-3 0 3 16,3 2 5-16,-4-2 4 0,1 0 7 0,3 0 7 0,-3 1 8 0,-3-1 8 15,2 1 6-15,2 0 6 0,-4 0 9 0,0 1 9 0,0-1 6 0,0 1 5 16,0 1 1-16,0 0 0 0,-6 0-3 0,6 1-3 0,-5 1-7 0,1-1-8 16,-1 2-7-16,1 0-9 0,-5 0-10 0,4 2-13 0,-1-2-19 0,1 0-25 15,-4-2-22-15,5 1-21 0,-1-1-20 0,-4-1-19 0,3-2-16 0,3 3-18 16,-3-3-23-16,1-1-23 0,1 0-64 0,-1-2-82 0,-1 1-92 15,3 0-98-15,1-2-80 0,-2 0-68 0,4 0-84 0,0 0-88 0,0-5-31 16,-3-2-4-16,3 1 3 0,0-3 14 0,3 0 18 0,-3-2 22 16,6-1 65-16,-3 0 79 0,-1-3 97 0,5 2 104 0,-1-2 88 0,-1-2 85 15</inkml:trace>
  <inkml:trace contextRef="#ctx0" brushRef="#br0" timeOffset="104937.45">7090 12913 34 0,'2'0'313'0,"2"2"94"0,-3 1 65 0,3-2 91 0,2 3 99 0,-3 1 61 0,3 0 45 0,-1-1 28 0,-1 0 17 0,1 3 12 0,0-1 13 0,3 1-15 0,-3 1-29 0,1-1-101 0,-1 1-129 16,4-1-83-16,-4 0-55 0,3 3-78 0,-3-2-87 0,1 3-53 0,3 0-34 15,-4-2-18-15,0 1-12 0,3 1-7 0,-7 1-5 0,5-1-10 0,1 2-7 16,-5-1-5-16,2 0-9 0,-4-2-8 0,1 2-9 0,3 0-10 0,-8-1-11 16,3 0-11-16,1 2-8 0,-4-1-9 0,2 0-10 0,-5 0-14 15,5 0-19-15,-3 0-20 0,-3 0-23 0,3 0-23 0,0-2-25 16,-4-1-20-16,3 0-22 0,1 0-26 0,-3-1-31 0,1-2-65 0,0 0-81 15,-2 0-82-15,3-2-84 0,-3-1-62 0,2 0-53 0,0-1-54 0,2-2-57 16,-1 0-48-16,1-4-43 0,1-1-12 0,-1-1 6 0,1-2 20 0,4-2 27 16,-2-1 65-16,2-3 80 0,2 1 84 0,-2-2 85 0,4-1 73 0,-3-2 63 15,3-2 74-15</inkml:trace>
  <inkml:trace contextRef="#ctx0" brushRef="#br0" timeOffset="105249.67">7286 12613 293 0,'0'-3'376'0,"1"2"45"0,-1 1 42 0,0-2 38 0,4 0 39 0,-4 2 41 16,2 2 41-16,1-2 41 0,1 2 27 0,-2-1 26 0,1-1-8 15,1 2-18-15,-4-2-100 0,2 0-137 0,2 0-71 0,-4 0-41 16,0 1-36-16,0 1-35 0,1-1-40 0,3 2-39 0,-4 0-39 0,0 2-39 16,0-1-29-16,-4 2-21 0,3 0-13 0,-3 2-6 0,2 0-5 0,-2 2-6 15,1-1-3-15,-3 1-3 0,1 0-2 0,-4 1 1 0,4 0 2 0,1-1 5 16,-5 1 5-16,3-2 2 0,1 0 5 0,0-2 6 0,1 0-2 0,-1 0 2 15,1-3 0-15,-2 1-1 0,3-3-1 0,1 3-1 0,2-3-1 0,-4 1-2 16,4-3-5-16,0 0-5 0,0 1-7 0,0-1-4 0,0 0-4 0,0 0-5 16,0 3-5-16,0-3-2 0,4 0-2 0,-2 2 0 0,1-1-2 0,3-1-1 15,-2 1-1-15,1-1-2 0,0 2-3 0,-1 0-2 0,1-2-8 0,1 0-11 16,3 0-27-16,-5 0-38 0,1 0-83 0,4-2-110 0,-4 0-88 16,1 1-84-16,1 0-88 0,-1-1-99 0,-1-1-77 0,-1 0-67 0,1 0-27 15,-3 0-11-15,5 0 1 0,-5 2 6 0,-2 1 29 0,7-2 36 0,-7 2 83 16,0 0 108-16,5 2 90 0,1 0 82 0,-1 2 92 0</inkml:trace>
  <inkml:trace contextRef="#ctx0" brushRef="#br0" timeOffset="105549.78">7472 12979 205 0,'0'3'391'16,"0"-3"87"-16,2 2 60 0,1 1 66 0,-3-2 64 0,4 1 50 0,-2-1 37 15,1 1 22-15,3-2 15 0,-6 1 9 0,5-1 3 0,-1 0-44 0,1 0-73 16,-1 2-113-16,5-2-133 0,-4 1-82 0,1-1-58 0,3 1-64 16,-4-1-62-16,4 0-44 0,0 0-37 0,0 0-20 0,0 0-14 0,-1 0-9 15,4 0-3-15,-3 0-6 0,2 0-6 0,-2 0-6 0,2-1-8 0,-2 1-2 16,0-1-1-16,0-1-2 0,0 2-4 0,0-1-1 0,-3 1-3 0,-1-2-3 16,4 2-3-16,-3-1-7 0,-3 1-10 0,-1-2-11 0,2 2-16 15,-4 0-22-15,3-1-27 0,-3 1-70 0,0 0-89 0,0 0-82 0,0 0-74 16,0 0-61-16,-3 0-56 0,-1 0-56 0,-1 0-52 0,5 0-68 0,-6 0-75 15,-3 0-27-15,4 1-2 0,-4-1 14 0,3 0 24 0,-3 0 68 0,4 0 88 16,-4-1 79-16,3-1 79 0,-1 1 59 0,2-1 58 0,-1-1 55 0,3 0 57 16</inkml:trace>
  <inkml:trace contextRef="#ctx0" brushRef="#br0" timeOffset="105767.2">7615 12844 123 0,'0'-4'332'0,"0"1"70"0,0 3 45 15,0 0 41-15,0 0 44 0,0 0 62 0,0 0 71 0,0 3 54 0,0 1 45 16,0-2 28-16,0 2 23 0,0 1-27 0,0-1-48 0,-4 2-95 0,4 0-114 15,0 2-59-15,0 1-35 0,-2 0-29 0,2-1-31 0,-3 5-51 16,3-1-62-16,-4 1-48 0,4 2-39 0,-2 0-26 0,2 0-20 16,-3 2-14-16,3-1-12 0,0 2-12 0,-2-1-9 0,2 0-9 0,-4 1-10 15,4-1-17-15,0 0-21 0,0-2-16 0,0 0-22 0,0 0-19 0,0-2-21 16,0-1-18-16,0 0-15 0,0-1-17 0,0-2-15 0,0-2-22 0,0 0-22 16,0 0-55-16,0-1-68 0,0-2-73 0,0 1-76 0,4-2-51 0,-4 1-39 15,2-1-38-15,-2 0-37 0,0-3-51 0,3 0-60 0,-3 0-43 0,2-3-37 16,2-1-2-16,-4-1 9 0,5-2 50 0,-1-1 65 0,-2-2 79 0,5-1 82 15,-5-1 60-15,1-1 51 0,3 1 50 0,-1-2 52 0,4-1 68 0</inkml:trace>
  <inkml:trace contextRef="#ctx0" brushRef="#br0" timeOffset="106166.19">7848 12809 238 0,'2'-1'314'0,"2"-2"30"0,-4 3 15 15,3-1 17-15,-3 1 17 0,2 0 20 0,2 0 30 0,1 0 32 0,-5 0 32 16,5 1 30-16,-1-1 0 0,0 0-14 0,-3 0-77 0,3 0-104 15,-2 2-42-15,1-2-11 0,1 1 1 0,-2-1 5 0,2 0 8 0,-4 1 8 16,3 1-9-16,-1 0-19 0,-2 1-17 0,0 1-20 0,0-1-14 0,-2 2-9 16,-1 1-9-16,3 0-10 0,-4 1-11 0,-2 1-16 0,3 1-14 0,-3 0-18 15,5 1-20-15,-7-1-24 0,3 0-18 0,0 2-14 0,1-2-9 0,-1 0-8 16,-1-2-4-16,2 1-3 0,3-1-4 0,-3-1-5 0,4 0-2 0,-4 0-1 16,3-1 5-16,1-2 2 0,0 1-4 0,0-1-9 0,0 0-4 0,0 0-4 15,0 0-1-15,0 1 2 0,1-2 1 0,3 1 4 0,0 0 5 0,-3 2 3 16,3-1 3-16,2-1-3 0,-3 2-4 0,3-2-8 0,-1 1 7 15,0 0 11-15,3 1 9 0,-3 0 8 0,4 1 2 0,-3-2 2 0,-1 1 0 16,4-1-1-16,-4-1-1 0,1 2 1 0,3-1 2 0,-5 2 7 16,1-1 3-16,0-1 4 0,3 1 0 0,-3-1-3 0,-3 2-5 0,1-2-3 15,3 3-3-15,-2-1-2 0,-4 0-2 0,0-2-3 0,1 2-7 0,-1 0-2 16,-1 2-8-16,1-1-5 0,0-1-5 0,-4 3-6 0,2 0-7 0,-2-1-5 16,1-1-15-16,-3 2-17 0,1-1-25 0,1 0-23 0,-1 0-22 0,0 0-26 15,-1-1-31-15,-3 1-38 0,5-1-90 0,-5 1-121 0,2-1-109 0,-2 1-103 16,-4-1-121-16,4 0-128 0,-5 3-49 0,-1-3-11 0,5 1 6 0,-8-1 15 15,3 1 19-15,-5-1 21 0,6 0 31 0,-4 0 37 0,0 0 96 0,-2-2 118 16,5-1 108-16,1 1 106 0</inkml:trace>
  <inkml:trace contextRef="#ctx0" brushRef="#br0" timeOffset="110534.81">6897 12905 16 0,'0'-2'264'0,"0"2"86"0,3-2 41 16,-3-1 25-16,0 3 21 0,0-1 20 0,0 1 32 0,0 0 34 0,0 0 52 0,0 0 54 0,0 0 47 0,0 0 43 0,0 0-42 0,0 0-83 0,0 0-80 0,0 0-77 15,0 0-38-15,0 0-17 0,0 0-17 0,0 0-15 0,0 0-26 0,0 1-32 16,2 2-44-16,-2 0-51 0,0 2-46 0,0-1-39 0,-2 1-25 0,2 0-18 15,0 2-9-15,0 0-6 0,-3 1-4 0,3 1-4 0,0 0-5 0,-2-2-5 16,2 4-5-16,0-2-2 0,-4-1-4 0,4 0-2 0,0 1-4 0,0 0-2 16,0 0-1-16,0-1-2 0,0-1 1 0,0 1 0 0,0-1 0 0,0 1-2 15,0 1 2-15,4-3 2 0,-4-1-2 0,2 3-2 0,-2 0 1 0,0-1-1 16,3-1-1-16,-3 2 2 0,2-2-1 0,2 0 1 0,-1 0-2 16,-1 0 0-16,2-2 0 0,-4 2 0 0,5 0 1 0,-1-1 1 0,-2-1 1 15,1 2 4-15,3-1 1 0,-1-1-2 0,-1-1 1 0,1 3 2 16,-1-3 2-16,1 2 1 0,1-2 0 0,-1 0 3 0,2 0 0 0,-1 0 1 15,-1-1-1-15,1 0-1 0,1 0-2 0,-2 1 0 0,1-2 0 0,-1 1 1 16,2-1-1-16,-1-1 0 0,-1 2-1 0,1-1-2 0,-1-1-2 0,2 0-2 16,-1 0-2-16,-1 0 0 0,-1 0 0 0,1 2 0 0,-1-2 0 0,1 0-2 15,-3 0-1-15,2 0-4 0,1 0-2 0,-1 0-2 0,-4 0-5 0,0 0-8 16,5-2-18-16,-5 2-21 0,0 0-9 0,0 0-3 0,0 0-11 0,0 0-11 16,0 0-20-16,0 0-23 0,0 0-43 0,0 0-54 0,0 0-81 0,0 0-94 15,0 0-70-15,0-3-59 0,0 3-51 0,0-1-45 0,0 1-72 0,-4-5-87 16,3 0-28-16,-3 1-8 0,2 1 9 0,-1-3 20 0,-3 2 42 15,3-1 56-15,1-1 80 0,-5 0 96 0,7 0 75 0,-6 0 67 0,6 2 68 16,-5-4 66-16</inkml:trace>
  <inkml:trace contextRef="#ctx0" brushRef="#br0" timeOffset="110828.61">7016 12913 258 0,'0'0'373'0,"0"0"46"0,0 0 35 0,0 0 33 0,0 0 51 0,0 0 60 0,0 5 60 0,0-2 60 0,0 1 40 0,0 1 28 0,0-1 4 16,0 2-8-16,-2 0-100 0,2 3-143 0,0 0-69 0,-3 2-39 0,3-1-28 0,0 3-26 16,0 0-44-16,-4 2-48 0,2 0-53 0,2 1-47 0,0 0-26 0,-3 1-17 15,3 0-7-15,0 1-1 0,-2 0-2 0,-2-2 1 0,4 2-1 0,-3 0-1 16,1 0-3-16,2-1-5 0,-4 1-6 0,4 0-4 0,-2-2-9 16,2 0-8-16,-3 1-12 0,3-2-10 0,-4 0-10 0,4 2-3 0,0-4-12 15,-2 1-11-15,2-1-11 0,-3 1-6 0,3-3-4 0,0 2-5 0,0-1-8 16,0-2-10-16,0 1-13 0,0-1-16 0,0-1-13 0,0-1-20 15,0 1-21-15,0-3-28 0,0 1-15 0,0-2-11 0,0 1-13 0,0 0-14 16,0-4-27-16,3 5-25 0,-3-4-54 0,0 1-66 0,2-2-65 0,-2 0-65 16,0 2-46-16,0-4-35 0,0 1-44 0,0 1-44 0,0-2-68 0,0 0-76 15,0 0-27-15,0 0-4 0,4-7 16 0,-4 3 26 0,0-3 55 0,0-1 74 16,3-1 76-16,-3-1 78 0,2-1 60 0,-2 1 53 0,0-2 61 0,4 0 66 16</inkml:trace>
  <inkml:trace contextRef="#ctx0" brushRef="#br0" timeOffset="112638.69">4357 14352 34 0,'2'-5'286'0,"-2"-1"100"0,4 3 59 0,-4-1 36 16,0 1 35-16,0-1 36 0,1 3 50 0,-1 1 58 0,4-1 44 0,-4-2 42 15,0-2 26-15,0 2 20 0,0-2-63 0,0 3-98 0,4-3-97 0,-4 2-96 16,0-1-53-16,0 0-31 0,0 0-32 0,0 1-30 0,0-1-42 0,0 1-52 16,-4 0-38-16,4-2-31 0,0 2-21 0,0-1-15 0,-4-1-7 0,3 0-8 15,1 3 0-15,0-3 3 0,-4 2-2 0,2 0 1 0,-1 0-5 0,-1-1-3 16,2 1-5-16,-1 0-7 0,-3 0-7 0,1 0-8 16,-1 1-6-16,-1-1-3 0,2 0-5 0,-4 2-6 0,3-1-6 0,-3-1-4 0,4 2-6 0,-4 1-4 15,0-2-4-15,0 2-2 0,1 2-1 0,-1-2 1 0,0 1-2 16,0 1-3-16,0 1-5 0,-2-2-1 0,2 3 0 0,0 1 0 15,4 0-2-15,-4 1-1 0,0 0 2 0,3 1 1 0,-3 2 0 0,4 0 1 16,-1 0-1-16,-1 2-1 0,2-1-1 0,3-1 2 0,-5 2-3 0,5-1-1 16,-2-1-7-16,4-1-4 0,-2 1-1 0,2-3-4 0,0 0-4 0,2-1-3 15,-2 2-3-15,0-4-4 0,4 1-4 0,-2-1-1 0,1 2-4 0,1-4-4 16,-2 2 2-16,1-1 0 0,3-1 3 0,-1-1 0 0,-1 0 0 0,1 0 2 16,4 0 1-16,-3-3 3 0,3 2 0 0,0-4 1 0,2 1 5 0,-2-2 5 15,0-2 4-15,2 1 3 0,1-2 3 0,-3 0 3 0,2 0 3 0,-2-2 4 16,2 1 4-16,-2-1 4 0,4 0 3 0,-4 1 1 0,-2 1 2 0,2 0 2 15,-2 2-1-15,-1-1 2 0,-1 1 0 0,1 0 0 0,-1 3 2 0,2 1-1 16,-5-1 2-16,2 1 0 0,-3-2 0 0,3 4 0 0,0-1 2 0,-2 1-1 16,-2 1 4-16,3-2 5 0,-3 2 2 0,0 0 0 0,0 0 2 15,0 0 1-15,0 0 4 0,0 0 5 0,0 2 5 0,0-2 7 0,0 1 4 16,4 2 5-16,-2 0 6 0,-2 0 5 0,0 2 1 0,0 1 4 0,0 0 4 16,3 1 4-16,-3 2 6 0,0 0 6 0,0 2 4 0,0 1 4 0,0 1 1 15,-3-1 4-15,3 3 2 0,0-1 3 0,0 1 1 0,-2 0 0 16,-2-1 1-16,4 3-3 0,-3-2-1 0,3 2-1 0,-2-2-7 0,-2 1 0 15,4-1-8-15,-4 0-4 0,3 0-9 0,1 0-7 0,-4-1-7 0,2 0-8 16,-1 0-6-16,3 0-5 0,-4-1-8 0,2 1-3 0,-1-2-4 0,3 0-4 16,-2-2-7-16,-2 2-7 0,4-1-16 0,0-2-14 0,-3 1-25 0,1-2-25 15,2 1-28-15,0-2-27 0,0-1-24 0,0 0-22 0,-4 0-31 0,4-1-41 16,0-1-86-16,4-1-107 0,-4 0-85 0,0 0-77 0,2-1-68 0,1 1-70 16,-3-3-62-16,0 0-61 0,6 0-15 0,-1-2 7 0,2 1 16 0,-1-4 16 15,-1 2 34-15,1-1 38 0,3-1 85 0,-4-1 108 0,4 2 90 0,0-2 78 16,4 0 83-16,-2 1 81 0</inkml:trace>
  <inkml:trace contextRef="#ctx0" brushRef="#br0" timeOffset="113111.37">4829 14338 3 0,'0'-7'259'0,"0"-1"101"0,0 1 59 0,-3-1 41 0,3 2 46 0,0 2 48 0,0-1 62 0,-2 2 65 0,2-3 46 0,-4 2 37 0,4 1 22 0,-3 0 15 0,1-2-56 0,2 4-93 16,-4-2-93-16,2 0-92 0,-1 1-53 0,-1 1-37 0,2-2-43 0,-1 1-46 16,-3 0-56-16,3 1-64 0,-3 0-44 0,1-1-34 0,-1 1-19 0,-3 1-14 15,6 0-8-15,-6 1-2 0,1 2-4 0,1-2-1 0,-4 4-4 0,2 0-7 16,0-1-1-16,0 4-1 0,0-1 1 0,-2 3 0 0,2 1 1 16,0 0-1-16,-2 1 2 0,6 1-1 0,-4-1 1 0,0 2 1 0,0-1-3 15,3 1-5-15,-3-3 1 0,4 2 1 0,0-3-2 0,1 2-2 16,-1-3-7-16,1-1-5 0,4-1-5 0,-2 1-3 0,-2-4-5 0,4 0-5 15,0 0-7-15,4 0-5 0,-2-2-5 0,-2 1-5 0,4-2-2 0,1 2-2 16,-1-3-5-16,1 1-1 0,0-1 2 0,1 0 1 0,3-1 0 0,0-2 1 16,0 0 2-16,2 0 3 0,1-3 3 0,-1 0 5 0,-2-1 2 0,6-1 5 15,-6-1 3-15,2-1 5 0,1 1 1 0,-1-2 3 0,-2 1 1 0,-3 1 1 16,3 0 1-16,0 0 0 0,-4 1 0 0,-1 2 1 0,1 0-2 0,1 2-1 16,-3 1 4-16,-3 0-1 0,4 0 2 0,-2 3 2 0,-2 0 2 0,0 0 5 15,0 0 5-15,0 0 2 0,0 0 4 0,0 0 4 0,0 0 4 0,0 0 5 16,0 0 8-16,0 3 10 0,3 0 6 0,-3-2 4 0,0 4 4 0,0-1-1 15,2 2 1-15,2 0-4 0,-4 0-1 0,0 3-4 0,3-1-4 0,-1 1-5 16,-2 0-3-16,0 0-7 0,4 0-13 0,-4 0-18 0,2-2-22 16,1 0-25-16,-3 1-20 0,4-2-21 0,-2 2-30 0,1-2-32 0,-1 0-57 15,2-2-69-15,1 1-72 0,-1-1-75 0,1-1-61 0,1 2-54 16,1-2-46-16,0 0-42 0,2-3-48 0,0 1-49 0,0-1-42 0,0-1-42 16,-3-1 0-16,3-1 18 0,2 0 52 0,-2-1 65 0,0-1 73 0,0-1 75 15,2 2 61-15,-2-2 53 0,0 1 53 0,0 0 54 0,2 1 60 0</inkml:trace>
  <inkml:trace contextRef="#ctx0" brushRef="#br0" timeOffset="113324.05">5097 14344 184 0,'0'-1'319'0,"0"1"49"0,4-2 33 0,-4 2 34 15,0 0 37-15,0 0 60 0,5 2 65 0,-5-1 57 0,5-1 49 0,-5 1 32 0,4 1 22 0,2-2-36 0,-3 2-66 0,3-2-77 0,-1 0-84 0,0 1-43 0,4-1-26 0,0 0-30 0,-3 0-34 0,7-1-56 0,-3 1-65 0,-1-2-51 0,4 2-51 0,-2-3-30 0,0 0-23 0,2 2-16 0,1-2-13 0,-3 0-14 0,1-2-12 0,-1 2-9 0,4-1-9 0,-6-1-17 0,4 1-16 16,-3-1-39-16,-1 1-51 0,0 1-90 0,2-3-107 0,-5 2-89 0,3 0-80 16,0 1-98-16,-4 0-104 0,-1 0-71 0,1 0-51 0,-1 2-23 0,-4 1-5 15,0 0 6-15,0 0 13 0,0 0 35 0,0 0 47 0,-6 3 88 0,-1 0 106 16,2 1 88-16,-1 2 82 0,3-1 98 0</inkml:trace>
  <inkml:trace contextRef="#ctx0" brushRef="#br0" timeOffset="113527.22">5269 14436 219 0,'-2'3'387'0,"2"-1"73"0,0 2 41 0,0-1 51 0,2 0 59 0,1 0 57 0,-3-2 56 16,4 2 38-16,-2-2 29 0,-2 1 17 0,3 0 16 0,-1-2-49 15,2 1-75-15,0-1-111 0,-3 0-128 0,3 2-65 0,0-2-40 0,-3 0-50 16,5 0-56-16,-3 0-56 0,1 0-58 0,-2 0-37 0,3 0-27 16,3 0-18-16,-7 1-15 0,5-1-12 0,-3 0-12 0,3 0-13 0,-3 0-19 15,3 0-32-15,-1 0-41 0,-1 0-89 0,1 0-107 0,-1-1-95 0,1 1-80 16,-1-2-95-16,-2 2-97 0,-2 0-80 0,3-3-70 0,3 1-28 0,-6 2-12 15,5-4 3-15,-5 4 6 0,0-3 28 0,0 3 37 0,0 0 86 0,0 0 114 16,0 0 88-16,0 0 83 0,0 0 95 0,0 0 97 0</inkml:trace>
  <inkml:trace contextRef="#ctx0" brushRef="#br0" timeOffset="116445.76">5893 14280 310 0,'-2'6'472'0,"-2"-1"71"0,3 0 53 0,-3 1 47 0,-1 0 44 0,1 0 41 0,2-1 28 0,-1 2 24 0,-1 1 15 0,-2-1 13 16,1 2 4-16,1 0-2 0,3 2-140 0,-3-2-200 0,-1 0-109 0,5 0-67 16,-4 0-54-16,2-2-46 0,-1 2-42 0,-1-1-43 0,2-1-28 0,2-1-22 15,0 0-17-15,0 0-12 0,0 0-8 0,2 0-7 0,2-1-7 16,-4-1-5-16,5 1-2 0,-1-2 2 0,1 0 2 0,-1-2-1 15,1 2 2-15,0-1 3 0,1-2 2 0,3 0-1 0,-4 0 1 0,4 0-1 16,-3-2 2-16,3-1 3 0,-2 2 6 0,0-2 6 0,1-2 2 0,-3 2 1 16,4-1 0-16,-4-2 1 0,1-1 4 0,3 2 2 0,-5-3 8 0,1 1 6 15,0-1 9-15,-1 1 12 0,-2 1 8 0,1-2 8 0,-1 0 7 0,-2 3 8 16,4-1 7-16,-4-1 1 0,-4 3 8 0,4 0 5 0,-2-2 4 0,-1 1 4 16,3-1-1-16,-6 2-4 0,6-2-7 0,-5 1-10 0,1 1-11 0,-1-1-9 15,1 1-11-15,-1-1-13 0,-1 1-16 0,3 1-13 0,-3 0-25 0,3-2-28 16,-3 3-40-16,1 0-40 0,1-1-37 0,-1 1-32 0,0 1-42 0,-1-1-47 15,2 1-94-15,-1-1-119 0,0 2-97 0,1 0-84 0,-1 0-92 0,1 0-90 16,4 0-60-16,0 0-41 0,-5 2 3 0,5-2 19 0,0 3 24 16,0-3 26-16,0 4 38 0,0 0 43 0,3 1 96 0,-1-2 119 0,2 2 97 15,1-2 85-15,4-1 97 0</inkml:trace>
  <inkml:trace contextRef="#ctx0" brushRef="#br0" timeOffset="116630.31">6135 14394 232 0,'4'4'355'0,"-1"0"48"16,-1 0 44-16,2-1 40 0,-2 1 41 0,1 2 44 0,1-3 44 0,-2 2 46 16,-2-2 31-16,3 1 22 0,-3 1-2 0,0-1-13 0,2-1-106 0,2 2-144 15,-4-2-93-15,0 0-69 0,0-1-85 0,3 2-94 0,-3-1-103 0,0-3-104 16,0 3-98-16,2 0-93 0,-2-2-85 0,0 2-78 0,0-3-89 0,4 0-95 16,-4 0-47-16,0 0-25 0,0 0 4 0,2-3 16 0,1-1 40 15,1-1 53-15,-2 0 62 0,1-2 59 0,1 1 55 0,-2-3 47 0,1 0 53 16,-1 0 59-16</inkml:trace>
  <inkml:trace contextRef="#ctx0" brushRef="#br0" timeOffset="116982.77">6267 14119 193 0,'0'0'341'15,"0"0"61"-15,0 0 38 0,0 0 43 0,0 0 43 0,2 0 43 0,2 1 44 16,1 1 38-16,-1-2 33 0,1 0 29 0,-1 0 22 0,1 0-40 0,1 0-68 15,3 0-92-15,-4 0-101 0,2-2-54 0,1 2-34 0,-1 0-38 0,-2 0-40 16,4 0-37-16,-2 0-42 0,3 0-32 0,-3 0-28 0,0 0-21 0,-3 0-15 16,5 2-11-16,-4-2-15 0,1 2-2 0,3-2-1 0,-4 1 1 0,-1 1-1 15,1 1 4-15,0-2 1 0,-1 2 4 0,2 0 4 0,-6 0 4 16,3-2 4-16,-1 6 7 0,2-3 5 0,-4 2 13 0,0 0 14 0,0 3 8 16,0 0 6-16,0 3 6 0,0 0 5 0,-4 2 4 0,2 0 4 15,-1 3 2-15,1 1-3 0,-2 0-4 0,-1 0-7 0,1 2-11 0,2-2-14 16,-1 0-10-16,-3 0-11 0,-1-2-14 0,5 1-13 0,-1-2-10 0,-3-1-12 15,2 0-11-15,3 0-13 0,-3-4-10 0,2-1-8 0,-1 2-17 0,-1-2-20 16,4-2-27-16,-2 1-31 0,-1-2-32 0,1-1-36 0,-2 0-28 0,4 0-23 16,-3-1-38-16,3-1-43 0,0-2-76 0,0-1-95 0,-2 2-79 0,2-2-69 15,0 0-53-15,0 0-44 0,2-2-45 0,-2 1-45 0,3-3-31 0,1-2-24 16,-2-1-1-16,3-1 15 0,-1-1 29 0,1-3 43 0,0 0 78 0,5-2 96 16,-5 1 79-16,4-2 74 0,0 0 61 0,0-1 62 0,2 2 71 0</inkml:trace>
  <inkml:trace contextRef="#ctx0" brushRef="#br0" timeOffset="117295.52">6602 14170 190 0,'3'-4'322'0,"-3"1"50"0,4 1 31 0,-4 2 34 0,0 0 29 0,2 0 58 16,-2 0 66-16,0 2 68 0,0-2 65 0,0 3 41 0,4 0 31 0,-4-2-40 15,0 2-69-15,0 1-79 0,0 1-87 0,0 0-47 0,0 1-26 0,0 0-25 16,0 1-23-16,0 2-49 0,0-1-57 0,0 1-56 0,1 0-57 16,-1 1-30-16,4 1-20 0,-4-1 1 0,5 1 7 0,-1 1 6 0,-2-2 4 15,5 2 3-15,-2-2 3 0,1 4 5 0,-1-3 1 0,3 1-2 0,-3-2 0 16,0 0-1-16,4 1-3 0,-3-2-5 0,3 0-7 0,-4 0-11 0,1-1-15 15,1-1-8-15,-2 1-2 0,1-2-5 0,-1 0 0 0,-1 0 3 0,-2-2 5 16,1-1 5-16,1 2 5 0,-2-3 7 0,1 2 6 0,-3-1 8 0,4 0 12 16,-4-2 11-16,0-1 7 0,0 0 7 0,0 3 3 0,0-3-142 0,0 3-38 15,0-3 0-15,-4 1 0 0,4 1 0 0,-3 0 0 0,1-1 0 16,-2 2 0-16,-1 0 0 0,1 0 0 0,-1 0 0 0,-1 2 0 0,1-1 0 16,-2 1 0-16,0-1 0 0,-1 0 0 0,-3 0 0 0,6 0 0 0,-4-1 0 15,0 2 0-15,0-4 0 0,0 0 0 0,0 3-377 0,-2-3-56 0,2-1-39 16,0-1-36-16,-2-3-74 0,2 3-88 0,0-2-63 0,0-3-49 0,2-2-36 15,-1 1-30-15,3-2-36 0,0-3-37 0,1 0-5 0,4-5 7 0,-2 3 24 16,2-4 28-16,0 0 37 0,2 0 39 0,2 0 85 0,-3-2 109 16,3 2 90-16,1 0 81 0,3 2 72 0,-1 2 69 0,0 0 76 0</inkml:trace>
  <inkml:trace contextRef="#ctx0" brushRef="#br0" timeOffset="117434.78">6625 14215 90 0,'6'-6'331'0,"3"2"72"0,-4-2 45 0,4 2 44 0,-1 3 41 16,-3-2 45-16,0 0 46 0,1 3 43 0,-1-1 44 0,2-2 28 0,-1 0 18 15,-1 1-25-15,1-1-43 0,-3 0-105 0,6 0-135 0,-3 2-72 0,-1-4-41 16,-1 2-44-16,5 0-43 0,-4 0-42 0,1 0-44 0,3-1-55 0,-4 1-54 15,4-2-66-15,0-1-71 0,2 2-80 0,-2-2-86 0,0 0-71 0,0 0-59 16,0 0-65-16,0 0-71 0,-3 0-88 0,-1 1-98 0,1 0-45 16,-3 1-22-16,-1 1-2 0,-2 3 8 0,0 0 38 0,0 0 49 0,-2-3 70 15,2 3 79-15,-9 0 65 0,4 0 59 0,-1 3 65 0,-3 0 69 0</inkml:trace>
  <inkml:trace contextRef="#ctx0" brushRef="#br0" timeOffset="118357.43">4791 15333 7 0,'4'-5'252'0,"-4"1"82"0,2-1 48 0,-2 2 32 0,0-1 36 0,0-2 38 0,3 1 57 0,-3 2 70 15,0 0 61-15,0 0 59 0,-3 0 36 0,3 0 27 0,0 2-52 0,0-2-87 16,0 0-80-16,-2 1-73 0,-2-1-42 0,4 0-24 0,0 0-30 0,-3 0-28 16,1 0-52-16,-2 0-65 0,-1 0-53 0,1 2-53 0,-1-2-30 0,1 0-23 15,-1 1-7-15,-1 0-4 0,3 1-5 0,-3 0-6 0,1-1-5 0,-4 1-4 16,3 1-6-16,1 0-6 0,-4 0-3 0,4 1 1 0,-3 1-6 0,-1-1-7 16,4 2-6-16,-4-1-3 0,3 2-9 0,-3-1-7 0,2 3-4 0,0-1 1 15,-2 1-4-15,3 0-3 0,-3 1-3 0,4 1 1 0,-4 0-7 0,3 0-5 16,1 1-2-16,-4 2-2 0,5-3-1 0,-1 2 0 0,3-1-1 0,-2 0-3 15,4-2-2-15,-3 2 0 0,3-1-1 0,0-1-2 0,0-2-6 0,3 1-6 16,-3-1-6-16,6 0-5 0,-2 0-4 0,-3-1-4 0,7-1-5 0,-3 0-5 16,4-1-4-16,-4 1-3 0,4-3-2 0,2 0-1 0,2-3 2 0,-2 1 2 15,-2-2 5-15,5-1 6 0,-5-1 2 0,6-1 1 0,-4-1 4 0,1-1 10 16,-1 0 7-16,2 0 9 0,-4-1 4 0,-2 2 2 0,2-1 2 0,0 0 4 16,-3 0 0-16,1 3 0 0,-2 0 1 0,1 0 1 0,-1 2 2 0,-1 1 5 15,-4-1 2-15,5 3-2 0,-5-2 1 0,0 3 2 0,0 0 3 0,4-1 3 16,-4 1 3-16,0 0 5 0,0 0 2 0,0 0 5 15,0 0 5-15,0 0 7 0,0 3 7 0,2-2 5 0,-2 2 6 0,0 0 6 0,0 2 2 16,0-1-2-16,3 0 0 0,-3 3 0 0,0 0-5 0,0 2-4 0,2 0-5 16,-2 2-3-16,4-1-10 0,-4 1-13 0,0-1-22 0,0 2-25 0,3-3-24 0,-3 0-22 15,2 0-40-15,-2-1-46 0,4 1-96 0,-4-3-114 0,0 1-92 16,5-1-83-16,-1-1-83 0,-2 1-85 0,1-3-76 0,3 1-71 0,-3-3-19 16,3 1 2-16,-1-2 10 0,-1 0 11 0,1-3 35 0,1 2 45 15,3-4 91-15,-4 1 113 0,4-1 95 0,0-1 83 0,0 0 85 0,2 0 86 0</inkml:trace>
  <inkml:trace contextRef="#ctx0" brushRef="#br0" timeOffset="118613.13">5191 15285 64 0,'0'0'366'0,"0"0"178"0,0 0 101 0,0 0 61 0,2-2 37 0,-2 2 24 0,0 0 16 0,0 0 15 0,0 0 11 0,0 0 8 0,0 0 6 0,3-1 5 16,-3 1-81-16,4-2-118 0,-2 2-156 0,2 0-174 0,-4 0-99 0,5-1-62 15,0 1-34-15,-1-2-25 0,1 2-17 0,1-1-14 0,1 1-9 0,-1 0-9 16,3-3-8-16,0 3-4 0,-2-2-4 0,2 1-7 0,0 1-4 0,0-2-6 16,0 1-12-16,0-1-15 0,-2 2-34 0,2-2-44 0,-3 1-80 0,3 1-92 15,-2-1-77-15,-2 1-65 0,1 0-60 0,-1 0-59 0,-1 1-60 0,-4-1-59 16,0 0-62-16,0 0-64 0,0 0-20 0,0 8 1 0,0-2 29 0,-4-2 40 16,3 2 80-16,-3 0 93 0,-2 0 73 0,3 0 66 0,-3 2 61 0,3-2 60 15,-3 0 59-15</inkml:trace>
  <inkml:trace contextRef="#ctx0" brushRef="#br0" timeOffset="118778.65">5234 15409 175 0,'-5'4'400'16,"1"0"97"-16,-1 0 68 0,1-2 62 0,3 1 63 0,-3 0 39 0,4-2 36 16,0-1 19-16,0 3 17 0,0-3 9 0,0 0 8 0,0 0-40 0,0 0-58 15,0 2-123-15,4-2-149 0,-3 0-90 0,3 1-60 0,0 1-57 0,-3-2-58 16,3 1-39-16,1 1-30 0,1-2-21 0,-2 1-16 0,1 1-10 0,0-1-7 16,-1-1-6-16,5 2-9 0,-4-2-13 0,1 1-16 0,3-1-14 0,-4 0-19 15,3 0-29-15,-1 0-31 0,0 0-77 0,-2 0-97 0,5-1-100 0,-5 1-98 16,0-2-103-16,4 2-103 0,-3 0-85 0,-1-1-75 0,3-2-30 0,-3 3-8 15,-3-2 1-15,-2 2 8 0,7-1 21 0,-7 1 27 0,5 1 76 0,1 1 95 16,-3-1 98-16,-1 4 101 0,5-2 102 0,-5 1 103 0</inkml:trace>
  <inkml:trace contextRef="#ctx0" brushRef="#br0" timeOffset="119734.22">5871 15342 85 0,'-3'0'385'0,"-1"1"177"0,4-1 89 0,0 0 48 0,0 0 29 0,0 0 21 0,0 0 18 0,0 0 14 16,0 0 13-16,0 0 10 0,0 0 3 0,0 0 4 0,0 0-85 0,0 0-130 15,0 2-157-15,0-1-168 0,4 1-82 0,1-2-40 0,-1 1-21 0,1 1-14 16,0-2-12-16,4 1-11 0,1-1-4 0,0 2-3 0,3-1 2 0,1 1 4 16,1-1 7-16,3 1 8 0,-2-2 6 0,2 1 6 0,2 1 3 0,-2-1 6 15,2-1-1-15,2 0 0 0,-2 0-4 0,0 0 0 0,0 0-3 0,1 0-4 16,-1 0-2-16,0 0-1 0,2 0 2 0,-2-1 1 0,0 1 2 0,-2-2 2 16,5 2 2-16,-3-1-1 0,0 1 2 0,-2 0 1 0,2-2 3 0,0 2 0 15,2 0 2-15,-2 0 0 0,-2-1-1 0,-2 1-7 0,2-2-10 0,-4 2-16 16,5-1-14-16,-5-1-13 0,0 2-12 0,1-1-12 0,-4 1-7 0,1-2-5 15,-1 1-8-15,2-1-7 0,-2 1-10 0,-2 1-15 0,0-2-28 16,-4 1-32-16,4 1-42 0,0-2-46 0,-3 2-43 0,-1-2-43 0,3 1-41 0,-3 0-41 16,-3-1-87-16,5 2-107 0,-5 0-102 0,1-1-99 0,-1-1-92 0,-2 2-93 15,0 0-57-15,0 0-41 0,0 0 10 0,0 0 31 0,0 0 35 16,-2 3 40-16,-1-1 40 0,-3 2 40 0,1 1 85 0,-4-1 109 0,3 1 100 16,-3 2 99-16,4 2 101 0,-4-2 102 0</inkml:trace>
  <inkml:trace contextRef="#ctx0" brushRef="#br0" timeOffset="120280.92">6269 15756 177 0,'4'-4'320'0,"-4"0"51"0,3 0 33 0,-1 1 36 0,2 0 36 0,-1-2 50 16,-1 2 55-16,2-1 58 0,-2-1 62 0,1 1 35 0,-3-2 28 0,6 0-36 15,-6 0-63-15,3 0-82 0,-1 0-92 0,2 0-46 0,-4 1-28 0,0-1-28 16,3 0-34-16,-1 2-43 0,-2-1-53 0,0 1-51 0,0-2-55 0,0 3-33 16,0-2-22-16,0 1-13 0,0-1-5 0,0 1-5 0,-2-1-2 0,2 2-2 15,-3 0-2-15,3 0-2 0,-6 2 1 0,6-2-2 0,-3-1-2 16,-3 3-4-16,3 0-3 0,1-1-3 0,-4-1-4 0,-1 3-7 0,2-1-7 15,-1 1-6-15,1-2-6 0,-4 2-3 0,3 2-3 0,-1-2-4 0,0 1-5 16,0 2-3-16,-4 0-3 0,5 0-3 0,-3 2-3 0,0 1-2 0,4-2 1 16,-4 4-1-16,3-2 2 0,-3 1-1 0,4 1-1 0,-2-1 2 0,1 1 0 15,1-1-1-15,1-1-1 0,-1 2-1 0,1-2 0 0,2-1-1 0,-1 2-1 16,3-3-2-16,-2-1-5 0,2 1-6 0,0 0-8 0,0-1-4 0,0-2-3 16,2 1-6-16,-2-1-6 0,3 1-1 0,3-2-1 0,-3 1-1 0,3 1-3 15,-1-1 3-15,1-1 0 0,1 0 5 0,0-1 4 0,2-1 3 0,0-1 7 16,-3 0 5-16,3 0 5 0,0 0 5 0,-4-1 5 0,4 1 3 0,-3-2 2 15,1 2 1-15,-2 0 3 0,-3 1 0 0,2 1 1 0,1 0 2 0,-1 1-1 16,-4 0 4-16,2 1 6 0,1-1 3 0,1 1 1 0,-2 3-1 0,1-3-1 16,-3 4 5-16,0-2 14 0,2 1 8 0,2 2 4 0,-4 0 4 0,0 1 2 15,0 3 2-15,0-3 1 0,0 4 1 0,0-1-1 0,0 1-3 0,0-1-3 16,0 1-1-16,0-1 1 0,-4 1-6 0,4 1-11 0,-2-3-5 0,2 1-7 16,0-1-8-16,-3 0-11 0,3 0-12 0,0 0-15 0,0 0-12 0,-2-1-14 15,-2-2-13-15,4 0-13 0,0 0-34 0,-3 0-37 0,3-3-76 0,-2 1-92 16,2-1-85-16,0 0-78 0,-4 0-69 0,4-3-65 0,0 0-80 0,0 0-90 15,0 0-34-15,0 0-11 0,0 0 5 0,-2-3 11 0,-1 0 28 0,-1-1 41 16,2-1 73-16,-1-1 91 0,3 0 85 0,-2-1 79 0,-2-1 75 0,4-1 72 16</inkml:trace>
  <inkml:trace contextRef="#ctx0" brushRef="#br0" timeOffset="120734.97">6092 15090 361 0,'-6'4'511'0,"3"4"85"0,1-2 63 16,-2 1 49-16,-1 1 36 0,5 1 28 0,-4 0 17 0,-1 0 12 0,1 1 10 15,2 0 12-15,-1 1-4 0,-3 0-8 0,3-1-149 0,3 1-216 0,-6-2-122 16,6 0-84-16,-3 0-61 0,1-2-50 0,2-1-36 0,0 0-27 0,0-3-18 16,0 2-12-16,0-2-12 0,0 0-10 0,2 0-8 0,1-2-2 0,-3 1-1 15,4-1 0-15,-2-1 2 0,1 0-2 0,1 2 1 0,-2-2 2 0,3 0 2 16,-1-2-1-16,1 1 4 0,1-2-2 0,1-2 1 0,-2 2 4 16,1-3-1-16,-1 0 4 0,-1 2-7 0,1-3-8 0,-1 0 5 0,1 1 14 0,-5 1 6 15,6 0 6-15,-6-1 5 0,3 3 2 0,-3-2 5 0,0 1 3 16,0 1 3-16,0-2 3 0,-3 2 0 0,3 0 2 0,-2 0 7 0,-2 0 12 15,1 0-6-15,1 2-12 0,-2-1-11 0,2-1-7 0,-1 2-10 0,-1-1-14 16,-1 0-15-16,3 1-17 0,-5 1-19 0,5 0-19 0,-2-1-25 0,-1 1-23 16,5 0-65-16,-4 1-78 0,-1-1-92 0,1 1-98 0,2 1-87 0,-1 0-79 15,3-1-84-15,-2 2-86 0,2-3-45 0,-4 3-27 0,4-3-5 0,0 6 9 16,0-6 15-16,0 5 23 0,0 1 58 0,0-6 75 0,6 4 91 0,-3-1 99 16,-1 1 86-16,2 0 82 0,1-1 90 0</inkml:trace>
  <inkml:trace contextRef="#ctx0" brushRef="#br0" timeOffset="120887.1">6233 15265 184 0,'2'3'338'0,"1"-1"48"16,-1 1 43-16,2 1 43 0,-4-1 53 0,3 0 55 0,-1 0 47 0,-2 2 41 15,0-2 22-15,4 0 14 0,-4 1-3 0,2-1-11 0,1 2-102 0,-3-2-141 16,0 0-98-16,4 0-80 0,-2-1-95 0,-2 2-104 0,0-3-112 0,3 1-109 16,-3-1-97-16,2 1-88 0,2-1-84 0,1 1-76 0,-5-2-78 0,0 0-75 15,4-2-37-15,1-1-12 0,-1 0 16 0,1-2 27 0,1 1 52 0,3-2 64 16,-4 0 56-16,-1-1 55 0,5-1 50 0,-4 1 47 0,4 1 61 0,0-3 66 15</inkml:trace>
  <inkml:trace contextRef="#ctx0" brushRef="#br0" timeOffset="121248.59">6439 14995 1 0,'0'-1'273'0,"0"-2"123"0,0 3 79 16,0 0 60-16,0 0 63 0,0 0 60 0,0 0 50 0,0 0 44 15,0 0 26-15,0 0 24 0,0 0 12 0,0 0 11 0,0 0-64 0,0 0-90 16,0 0-112-16,0 0-118 0,0 0-79 0,0 0-58 0,0 0-58 0,0 0-60 16,0 0-45-16,0 0-42 0,0 0-27 0,0 0-20 0,0 0-10 0,6 0-6 15,-3 0-4-15,3 1-2 0,-1 1-2 0,2-2-1 0,-1 0 2 0,-1 0-1 16,4 1-1-16,0-1-1 0,-3 0-1 0,3 2 1 0,-4-2-2 0,4 1 0 16,-3-1 0-16,3 0 4 0,-4 0-1 0,0 2-6 0,4-1-1 0,-3-1-1 15,1 1 2-15,-1 1 2 0,-1-2 4 0,-1 2 1 0,1-1 1 0,-3 1-1 16,1-1 10-16,3 2 11 0,-3-1 7 0,-3 1 2 0,4-2 13 15,-2 2 14-15,-2 0 13 0,4 0 12 0,-3 0 7 0,-1 2 3 0,0 1 6 16,0-2-1-16,0 4 2 0,-1-1 0 0,-3 1-8 0,4 2-12 0,-6-1-9 16,6 2-9-16,-3-1-12 0,-3 1-13 0,3-1-14 0,1-1-14 0,-3 2-19 15,1-2-22-15,-1 1-25 0,1-1-27 0,2 0-32 0,-5-1-28 16,1 1-28-16,5-2-25 0,-7 1-29 0,7-1-29 0,-3-1-70 0,-1 0-88 0,1 0-89 16,2-1-91-16,-1 1-80 0,3-2-76 0,0-4-79 0,-4 3-80 15,4-3-21-15,0 0 6 0,0 0 16 0,0 0 21 0,0 0 24 0,7-1 28 0,-5-4 71 16,2 1 86-16,1-3 93 0,0 0 95 0,3 0 89 0,-1-1 88 15</inkml:trace>
  <inkml:trace contextRef="#ctx0" brushRef="#br0" timeOffset="121596.9">6757 15012 64 0,'0'3'348'0,"-3"0"149"0,3-2 101 0,0 2 74 15,0 0 54-15,0 0 39 0,0 2 28 0,0-2 21 0,0 1 17 0,0 1 8 16,0 1 8-16,0-2 8 0,-2 2-82 0,2 2-120 0,0-2-136 0,0 0-143 15,2 1-93-15,-2-1-71 0,0 2-47 0,0-1-37 0,3 2-22 0,-1-1-17 16,2 0-9-16,-1 0-6 0,-1 0-5 0,2 1-2 0,1-2 1 0,-1 1 7 16,1-1 2-16,-1-1 5 0,1 2-3 0,-3-2-1 0,5 1 1 0,-5-1 1 15,2 0 1-15,1-1 0 0,1 1 0 0,-3-2-1 0,-1-1 1 0,2 2 3 16,-4-3 2-16,5 0-2 0,-5 1 0 0,0 0 0 0,0-3 6 0,0 2 4 16,0-2 2-16,4 3-1 0,-4-3 0 0,0 0 1 0,0 0-2 0,-4 3-2 15,4-3-2-15,0 1-7 0,0 0-5 0,-2 1-8 0,-1-2-11 16,-1 3-13-16,2-1-21 0,-1-1-28 0,1 2-34 0,-5 0-40 0,5-1-40 0,-7 1-45 15,5-2-34-15,-3 1-33 0,0-1-37 0,-2 1-45 0,3-2-85 16,-3 0-101-16,4 0-80 0,-4 0-66 0,3-2-46 0,1 1-37 0,-4-2-22 16,3 0-13-16,3 0-35 0,-6-2-43 0,7-1-6 0,-3 0 10 0,1-1 30 15,0-1 37-15,2-1 83 0,-1 0 103 0,-1-1 80 0,4 1 73 0,-2-2 57 16,2 1 56-16,2-1 49 0,-2 2 50 0</inkml:trace>
  <inkml:trace contextRef="#ctx0" brushRef="#br0" timeOffset="121732.01">6696 15095 42 0,'0'-4'250'0,"4"0"74"0,-4 1 44 0,1-2 32 16,5 2 32-16,-3 0 39 0,1 0 44 0,-2 0 51 0,3-1 54 0,-1 0 61 15,1 0 36-15,1 1 26 0,1-1-56 0,-2 1-91 0,1-2-76 0,-3 2-73 16,3 0-41-16,-1 0-29 0,1 0-34 0,1 0-37 0,-2 0-49 0,1 0-54 16,-1 0-63-16,-1 0-66 0,1 2-72 0,1-2-77 0,1 0-87 0,-2-1-95 15,1 2-79-15,-1-1-71 0,-1 1-87 0,1 1-92 0,-1-2-75 0,1 0-64 16,1 1-29-16,-6 2-14 0,3-2 3 0,-3 2 8 0,6 2 37 16,-1-2 51-16,-1 2 74 0,1-1 86 0,1 1 74 0,-3 1 69 0,3 0 88 0</inkml:trace>
  <inkml:trace contextRef="#ctx0" brushRef="#br0" timeOffset="122196.85">6917 15360 40 0,'0'0'297'0,"0"0"104"0,0 0 78 0,0 0 63 0,0 0 66 0,0 0 69 0,0 0 46 0,3 0 34 0,3 1 27 0,-3-1 19 0,1 2 12 0,1-2 10 0,1 1-71 16,-1-1-105-16,1 2-101 0,3-2-100 0,0 0-75 0,-4 0-60 0,4 0-63 16,0-2-67-16,0 1-45 0,2-1-34 0,-2 1-23 0,0 1-21 0,0-2-11 15,2 1-10-15,-2-1-9 0,0 1-7 0,0-1-8 0,0 1-6 0,-2 1-12 16,3-3-14-16,-3 1-22 0,-2 1-25 0,1 1-61 0,-1-2-77 15,-1 1-88-15,1-1-92 0,0 2-70 0,-1 0-65 0,-2 0-64 0,2 0-67 0,-4 0-71 16,0 0-77-16,0 0-26 0,0 0-4 0,0 0 12 0,-4 5 20 16,2 1 58-16,-2-2 79 0,-1 1 85 0,0 1 91 0,1-2 72 0,-1 2 62 0,-1 2 66 15,-3-1 68-15</inkml:trace>
  <inkml:trace contextRef="#ctx0" brushRef="#br0" timeOffset="122375.55">6973 15520 10 0,'-6'6'340'0,"3"0"206"0,-3-1 104 0,3-1 58 0,1-1 31 0,2 0 26 16,0-3 15-16,0 5 17 0,0-5 13 0,0 1 15 0,0-1 13 0,2 2 11 15,1-1-60-15,-3 1-90 0,4-1-162 0,-2-1-196 0,1 2-93 0,3-1-50 16,-3 0-27-16,3 1-20 0,-3-2-14 0,3 2-16 0,-1-2-13 0,1 1-12 16,3-1-13-16,-4 2-14 0,2-2-11 0,1 0-11 0,-1 0-19 0,-2 0-25 15,4 0-24-15,-2 0-22 0,3-2-31 0,-7 1-34 0,6-1-69 0,-3 0-84 16,-1 1-97-16,0 1-100 0,5-1-90 0,-7-1-87 0,3 1-96 0,-1-1-99 16,-5 2-38-16,4-1-8 0,-4 1 5 0,5-2 13 0,-1 1 22 0,-4 1 28 15,1-3 68-15,-1 3 85 0,0 0 95 0,0 0 99 0,0 0 92 0,0 0 86 16</inkml:trace>
  <inkml:trace contextRef="#ctx0" brushRef="#br0" timeOffset="123439.35">7586 15306 18 0,'-4'1'259'0,"2"1"95"0,-1-1 59 0,-1 1 44 0,4-1 52 0,-5-1 54 0,5 0 63 0,0 3 64 16,0-3 45-16,-4 0 38 0,2 2 23 0,2-2 17 0,0 0-56 0,0 1-90 16,0-1-85-16,0 0-86 0,0 0-55 0,0 0-39 0,0 0-49 0,0 0-50 15,0 0-59-15,0 0-59 0,0 0-38 0,0 0-29 0,0 0-17 0,0 0-13 16,0 1-8-16,0-1-10 0,0 0-4 0,0 0-3 0,2 2 3 0,-2-2 8 16,4 2 10-16,-1-2 9 0,-1 0 6 0,2 1 6 0,-1-1 5 0,3 2 2 15,-1-2 7-15,4 1 10 0,-3 1 8 0,3-1 9 0,2 1 6 0,3-1 2 16,-1 1-2-16,1-1-6 0,1 2-5 0,3-1-8 0,-2-2-5 0,6 1-5 15,-2 1-4-15,0-1-6 0,3-1-7 0,-3 0-6 0,3 0-8 0,1 0-7 16,-1-1-3-16,5 1-5 0,-7-2-2 0,3 1-5 0,3-1 1 0,-4-1-1 16,3 3 2-16,-3-3 7 0,1 2 0 0,-1-1 1 0,1 1-2 0,-1-2 1 15,-3 1-2-15,4 1-1 0,-4-1-2 0,-2-1-17 0,2 2-57 0,-6-1 0 16,4 2 0-16,-3-3 0 0,-1 3 0 0,1-1 0 0,-1-1 0 0,-5 1 0 16,4 1 0-16,-6-2 0 0,2 1 0 0,0 1 0 0,0-2 0 0,-3 2 0 15,-1 0 0-15,-1 0 0 0,1 0-79 0,-5-2-159 0,0 2-53 0,0 0-51 16,0 0-66-16,0 0-70 0,0 0-123 0,0 0-148 0,0 0-123 0,0 0-113 15,0 0-66-15,0 0-42 0,-9 2 2 0,4 0 24 0,-4 2 41 0,0 2 49 16,1 2 49-16,-4-1 47 0,3 2 64 0,-6 2 72 0,4-2 123 0,-3 4 147 16,-1-1 131-16,3 2 130 0</inkml:trace>
  <inkml:trace contextRef="#ctx0" brushRef="#br0" timeOffset="124006">7964 15646 48 0,'0'-4'314'0,"-2"0"123"0,-2 0 80 0,4 3 61 0,0 1 57 0,0 0 55 0,0 0 41 0,0-3 34 0,-1 0 26 0,1 0 17 16,-4-1 16-16,4 3 9 0,0-2-72 0,0-1-108 0,-4 1-116 0,4 0-117 15,-1 1-76-15,-3-1-56 0,4-1-51 0,-5 2-50 0,5-1-35 0,-4 0-34 16,2 0-14-16,-2 2-10 0,-1-2-11 0,1 0-16 0,3 1-8 0,-3 1-8 16,0-1-5-16,-1 1-5 0,0-1-4 0,1 2-5 0,-2 0-5 15,-3 0-5-15,4 2-5 0,1-1-4 0,-3 1-8 0,0 1-11 0,2-2-2 0,-5 4 4 16,5-2-1-16,0 3-1 0,-1-2 0 0,-1 2-1 0,2-1-4 0,3 1-1 15,-6-1-4-15,7 2-8 0,-3-2-6 0,-1-1-6 0,5 0-5 0,-4 1-5 16,4-1-2-16,-2-2-5 0,2 1-2 0,0-3-2 0,0 2 0 16,0-2-2-16,2 2 2 0,2-2 0 0,-4 2 5 0,5-2 4 0,-1-2 6 0,-3 2 6 15,7-2 6-15,-3 1 4 0,1-2 5 0,-1 2 2 0,4-4 4 0,-4 1 3 16,5-1 1-16,-1 1 4 0,-4-1 1 0,4 1 1 0,-4-2 4 16,4 1 1-16,-3 2 1 0,-2-1 2 0,1 0 2 0,0 3 2 0,-1 0 5 15,1-1 3-15,-5 2 6 0,0 0 5 0,4 0 5 0,1 2 8 0,-1-1 9 16,-2 2 8-16,2 2 8 0,-4-1 10 0,5 2 8 0,-1 0 11 0,-3 3 6 15,3 0 8-15,0 2 4 0,-3 1 1 0,-1-1 1 0,4 3-2 16,-2 0-6-16,-2 1-4 0,0-2-7 0,0 2-9 0,0 0-9 0,-2 0-7 0,-2 0-10 16,4-2-12-16,0 1-10 0,0 0-10 0,-1-1-16 0,1-1-19 15,-4-1-20-15,4-2-23 0,-4 0-23 0,4-2-21 0,0 0-21 0,-1 0-20 0,-3-1-35 16,4-2-41-16,0-1-93 0,-4 2-112 0,3-2-93 0,1 0-82 0,0-2-92 16,0-1-95-16,0 0-54 0,0 0-33 0,0 0-4 0,-6-3 8 15,2-1 14-15,1-1 18 0,1-1 32 0,2-1 42 0,-4-1 90 0,4-2 115 16,-1-1 95-16,-3 1 83 0,0-2 102 0</inkml:trace>
  <inkml:trace contextRef="#ctx0" brushRef="#br0" timeOffset="125098.29">7868 15514 79 0,'-9'5'370'0,"4"-1"170"0,-5-1 96 0,5 0 63 0,1 0 37 0,-1-1 26 0,5 1 19 0,-5-2 11 0,5-1 8 16,0 0 7-16,0 0 2 0,0 2 0 0,0-2-83 0,0 0-126 15,0 0-150-15,0 1-161 0,3 1-91 0,-1-1-56 0,2-1-36 0,1 0-22 0,0 0-12 16,5 0-9-16,-1 0-4 0,1 0-4 0,-1 0 1 0,4 0 1 0,-2-1-2 15,2 1-4-15,-3 0-3 0,5-2-3 0,-6 2-3 0,2 0-1 0,2 0-2 16,-3 2-6-16,-1-1-2 0,0 0-2 0,0 3-5 0,1-1-2 16,-3-2-2-16,0 2-5 0,-2 2 1 0,-1-3 4 0,1 3 1 0,-3 0 1 0,2-1 1 15,-4 2 2-15,0-1 2 0,0 2 3 0,0 0 2 0,0 1 1 16,-4 1 1-16,2 0 2 0,-1 1 2 0,-3 1 1 0,3 0-2 0,-3-1-1 16,1 1-4-16,-4-1-6 0,3 1-2 0,3-1-3 0,-6-1-5 0,3 0-2 15,1 0-2-15,0-1-5 0,1 1-4 0,-1-3-3 0,-1 1-1 0,2-1 2 16,1 0-1-16,-3 0-1 0,6-3-4 0,-1 2-2 0,-3-2-5 0,4 0-2 15,0 0 1-15,0-3-1 0,0 1 1 0,0 2-2 0,4-1 1 0,-3-1 1 16,-1 1-1-16,6-1-4 0,-3 1 0 0,3 1 0 0,-1-2 4 0,4 1 4 16,-3 1 4-16,3-1 1 0,0 0 1 0,0 0-1 0,0 1-1 0,2-2 0 15,-2 1 2-15,0-1 1 0,0 2 0 0,2-1 0 0,-2-1 3 0,0 2 4 16,-4 0 4-16,4-1 2 0,-3 1 5 0,-1 0 6 0,4 0 6 0,-5 1 3 16,1-2 8-16,-1 1 9 0,-2 1 10 0,1-1 10 0,-3 0 13 0,4 0 7 15,-4 2 3-15,0-2 5 0,-4 1-6 0,4 2-7 0,-3-1-2 0,1 2-3 16,-2 0-1-16,-1 3-2 0,-1-3-6 0,-1 1-9 0,2 1-8 0,-4-2-11 15,3 2-10-15,-3-2-15 0,0 3-16 0,2-4-19 0,-2 0-19 0,0 0-21 16,0 1-24-16,0-2-28 0,-2 1-26 0,-4-2-21 0,6-1-29 0,-3 2-32 16,1-4-74-16,-4 1-98 0,5-1-88 0,-7-1-84 0,6 0-70 0,-3-1-66 15,0-1-74-15,-1-1-79 0,2-1-26 0,-1-1 4 0,-1 1 10 0,1-4 17 16,0 1 25-16,3-3 32 0,-2 0 74 0,-1-2 96 0,4 0 92 0,0-1 89 16,1-2 80-16,0-2 80 0</inkml:trace>
  <inkml:trace contextRef="#ctx0" brushRef="#br0" timeOffset="125497.21">7835 14763 15 0,'-1'-2'298'0,"-3"0"140"0,4 2 80 0,-5 0 53 0,1 0 53 0,4 4 53 0,-5-1 41 0,5 1 37 0,-6 2 25 0,2 0 19 0,-1 3 14 0,1 0 8 16,3 2-62-16,-5 1-96 0,3 1-124 0,-3 2-135 0,1 0-78 0,-3 0-50 15,7 0-51-15,-7-2-51 0,7 3-42 0,-3-3-36 0,2 1-27 0,2-3-20 16,0 2-11-16,0-5-10 0,0 3-8 0,2-4-7 0,2 1-4 16,-3-3-3-16,3 0 0 0,1-1-1 0,-1-1-1 0,2 0 1 15,-3-2 1-15,6 1 3 0,-3-2 1 0,-1 0 1 0,0-3 1 0,5 1 1 16,-5-2-4-16,4-1-7 0,-4-1 2 0,4 0 8 0,-5-1 5 0,5-2 2 15,-3 1 4-15,-1-2 1 0,-1 0 6 0,1 2 6 0,-1-2 7 0,-3 2 7 16,-1-2 7-16,4 3 6 0,-4 0 12 0,0-1 15 0,-4 2 0 0,4 0-8 16,0 1-1-16,-1 0-2 0,-3 0-3 0,0 1-4 0,3-1-7 0,-3 2-11 15,-1-1-14-15,1 1-18 0,2 0-22 0,-1-1-26 0,-3 3-25 0,2-2-26 16,3 0-31-16,-3 3-30 0,-1-1-89 0,1-1-110 0,4 2-109 0,0 0-103 16,-5 0-99-16,5 2-100 0,0-2-70 0,0 0-59 0,-4 4-16 15,2-1 5-15,-1 3 10 0,3 1 17 0,0-2 25 0,0 3 28 0,0-2 86 16,0 1 110-16,3 1 107 0,-1-1 106 0,-2 1 100 0</inkml:trace>
  <inkml:trace contextRef="#ctx0" brushRef="#br0" timeOffset="125702.34">7996 15075 178 0,'0'4'424'0,"0"2"115"0,0-1 88 0,0-1 60 0,4 2 48 15,-2-1 31-15,-2-1 23 0,0 2 12 0,0-3 9 0,0 2 5 0,0-1 0 16,0-1-45-16,0 1-63 0,3 0-141 0,-3 0-175 0,0-1-122 0,0 2-98 15,4-1-90-15,-4-1-89 0,2 0-104 0,-2 0-110 0,3 0-89 0,-3 0-79 16,6 0-80-16,-2-1-76 0,-4-2-93 0,1 3-97 0,-1-3-46 0,0 0-19 16,6 0-1-16,1-2 7 0,-5 1 29 0,5-3 38 0,-5 0 74 0,3 1 88 15,-1-3 78-15,1-1 71 0,-1-1 73 0,1 0 77 0</inkml:trace>
  <inkml:trace contextRef="#ctx0" brushRef="#br0" timeOffset="127434.3">8121 14799 234 0,'0'-2'326'0,"4"0"47"0,-4 1 31 15,5 1 33-15,-1 0 32 0,-1 0 39 0,-1 0 45 0,4 0 44 0,-3 0 49 0,3 0 35 0,-3 1 27 0,-1-1-40 16,5 2-76-16,-5 0-73 0,4-1-72 0,-3 1-38 0,3 1-23 0,1-2-26 16,-5 2-29-16,3 2-36 0,-1-1-40 0,1 1-47 0,-1 1-42 0,1-1-34 15,1 5-28-15,-6-3-20 0,3 2-19 0,1 0-11 0,-4 2-10 0,0-1-8 16,0 2-6-16,-4 0-6 0,1 0-6 0,3 0-2 0,-6 2-1 0,1-1 2 16,1 1-2-16,-1-2 0 0,1 1-2 0,-3-1 4 0,0 2 4 0,1-2 1 15,-3 0 4-15,0 0 2 0,4-2 4 0,-4 1 4 0,3 1 3 16,-3-3 3-16,4 0 4 0,-4 0 5 0,3-2 5 0,1 1 8 0,-1-2 8 15,-1-2 5-15,2 1 2 0,1-1 5 0,2-1 2 0,-1 0-1 0,3-1-1 16,0-2 0-16,0 0-1 0,0 0-5 0,0 0-6 0,0 0-4 0,0 0-8 16,0 0-6-16,0 0-8 0,3 0-5 0,-1-2-7 0,5-1-3 0,-1 0-4 15,-1 0-3-15,1 0-3 0,3-3-2 0,0 0 1 0,0-2-1 0,2 1 2 16,-2-3 0-16,3 1 0 0,-1-2-4 0,2 1-2 0,-2-2-6 0,-2 0-7 16,5 1-12-16,-3-1-18 0,2 0-17 0,-2 0-17 0,1 0-14 0,-1 0-15 15,-2 0-14-15,2-1-13 0,2 1-12 0,-4-2-12 0,2 0-14 0,-2 3-17 16,0-3-19-16,0 2-21 0,0-1-24 0,-2 2-24 0,2-1-23 15,-3 0-19-15,3 0-13 0,-4 0-12 0,2 0-2 0,-1 1 1 0,-1 1 9 16,0 0 9-16,-1-1 14 0,2 2 15 0,-3 2 23 0,3-1 23 0,-6 2 41 16,5 0 47-16,-5 2 52 0,4-1 53 0,-4 4 54 0,0-2 53 0,0 3 44 15,0 0 46-15,0 0 35 0,0 0 30 0,0 0 22 0,0 0 19 16,0 3 14-16,0-1 11 0,-4 2 6 0,4 0 4 0,-2 2-8 0,-1 2-11 16,3 1-19-16,-4-1-22 0,2 3-26 0,2 1-28 0,-3 0-25 0,1 2-20 15,-2-1-13-15,4 0-12 0,0 3-6 0,-4-2-4 0,4 0-1 0,0 0 2 16,4 1 0-16,-4 0 0 0,4-2 2 0,-2 1 2 0,1-1 2 0,-3-1 3 15,6 2 11-15,-1-2 16 0,-1 0 8 0,5 0 4 0,-4 0 0 0,1-2-5 16,3 2-2-16,-4-1-2 0,4-1-1 0,-4 1-3 0,5-1-3 0,-5-1-1 16,2-1-7-16,-1 1-8 0,-1-3-9 0,0 0-17 0,-1 0-9 0,1-2-6 15,-1-1 0-15,-2 2 2 0,-2-2 1 0,4-2-2 0,-4 2 1 0,0-3 5 16,0 2 4-16,0-2 3 0,0 0 6 0,0 0 2 0,0 1-2 0,0-1-5 16,0 2-5-16,-4 0-5 0,2 0-5 0,-2 0-8 0,-1-1-10 0,1 2-12 15,3-1-20-15,-7 1-25 0,3 0-28 0,0-1-30 0,-4 2-35 0,-1-1-33 16,1 0-40-16,4-2-43 0,-6 1-39 0,2-1-41 0,-2-1-30 0,-1 0-26 15,1 0-38-15,-2-1-41 0,2-1-76 0,-1-1-95 0,1 2-67 0,-2-4-51 16,2 1-50-16,2-1-48 0,0 1-49 0,-2-4-47 0,2 1-1 0,0-1 21 16,0-2 20-16,4-1 23 0,1 1 38 0,-1-4 42 0,5 0 92 15,-2 0 110-15,2-1 87 0,2 0 76 0,-2-2 77 0,3 2 77 0</inkml:trace>
  <inkml:trace contextRef="#ctx0" brushRef="#br0" timeOffset="127622.24">8467 14833 85 0,'5'-6'321'0,"1"2"87"0,-3 1 73 0,3 0 64 0,-1-2 72 0,-1 2 70 0,1 2 46 0,-1-2 35 0,1 1 20 0,-1 1 13 0,1-1 7 0,1 1 6 0,-3-3-89 0,3 3-129 0,-5-2-99 0,7 0-86 0,-7 2-72 0,5-1-65 0,1-1-73 0,-1 0-74 0,-1 0-52 0,-1 0-45 0,1 0-49 0,0 0-50 0,-1-1-78 0,1 0-88 0,1 2-83 0,-2-1-77 0,1 0-86 0,-1 1-86 0,-4 2-90 0,0 0-88 0,1-4-40 0,-1 4-14 0,0 0-2 0,0 0 9 16,0 0 23-16,0 0 38 0,0 0 68 0,0 0 85 0,0 0 79 0,0 0 78 15,0 0 83-15,0 0 86 0</inkml:trace>
  <inkml:trace contextRef="#ctx0" brushRef="#br0" timeOffset="130742.75">8749 15280 216 0,'0'0'565'0,"-2"0"125"0,2 0 64 0,0 0 30 0,0 0 16 0,0 0 12 16,-4 3 10-16,4-3 6 0,0 0 8 0,0 0 11 0,0 0 6 0,0 0-33 15,0 0-53-15,0 0-193 0,0 0-258 0,0 0-118 0,4 2-54 0,-4-2-24 16,2 1-7-16,-2-1-4 0,3 0-1 0,-1 2-1 0,2-2-2 15,1 0-5-15,-1 0-7 0,-2 1-6 0,5-1-7 0,-5 0-5 0,3 2-3 0,2-2-7 16,-1 0-8-16,-1 0-7 0,-1 0-7 0,1 0-11 0,1 0-13 0,-3 0-25 16,3 0-30-16,-1 0-25 0,-1-2-24 0,1 2-38 0,-1-1-40 15,-2 1-88-15,1-2-111 0,1 2-95 0,-2-1-91 0,1 1-87 0,-1 0-81 16,-2 0-81-16,0 0-79 0,0 0-22 0,0 0 4 0,0 0 15 0,0 0 19 16,0 0 32-16,-2 4 39 0,2 1 89 0,-3-2 110 0,1 1 95 0,-5 1 91 0,5-1 85 15,-4 2 82-15</inkml:trace>
  <inkml:trace contextRef="#ctx0" brushRef="#br0" timeOffset="130896.56">8749 15445 25 0,'-2'6'345'0,"-2"0"193"0,1-1 94 0,3-1 49 16,-2-1 31-16,2 2 29 0,2-1 24 0,-2-1 22 0,0-1 19 0,0 1 14 15,0-3 13-15,3 1 11 0,1-1-63 0,-2 1-100 0,1 1-157 0,-1 0-186 16,2-2-90-16,1 1-47 0,-1-1-31 0,-2 0-26 0,5 0-23 0,-2 0-23 16,1 0-23-16,-1 0-21 0,4-1-23 0,-3 1-25 0,3-2-27 0,0-1-31 15,0 2-73-15,0-1-91 0,0 1-99 0,-2-1-104 0,2 1-101 0,0-1-97 16,0 1-96-16,-3-1-92 0,3 1-40 0,0 1-14 0,-4 0 1 0,1 0 8 15,1 1 17-15,-2 1 22 0,1-1 65 0,-3 1 85 0,-1 1 98 0,4 0 102 16,-3 1 99-16,3 1 97 0</inkml:trace>
  <inkml:trace contextRef="#ctx0" brushRef="#br0" timeOffset="132711.82">8297 14284 87 0,'-2'-3'370'0,"-2"2"157"0,-1-2 90 0,1 1 58 0,-1 1 36 0,1 2 27 0,4-1 16 0,0 0 17 15,-2 0 11-15,2 0 8 0,0 0 9 0,0 0 6 0,0 0-83 0,0 0-127 16,0 0-142-16,2-1-152 0,-2 1-85 0,7-4-54 0,-1 3-33 0,-1-2-26 16,4 0-17-16,2-1-13 0,-2 1-10 0,4-2-7 0,-2-1-10 0,0 2-7 15,1-1-4-15,3 1-4 0,-4 1-4 0,1 0-6 0,-1-2-6 0,3 2-3 16,-4 0-3-16,2 0 0 0,-1 0-3 0,2 0-3 0,-2 2-7 0,-2-2-13 15,1 1-20-15,0 1-26 0,2-1-63 0,-5-1-81 0,2 2-87 0,0-1-88 16,1 1-76-16,-5-1-66 0,4 2-72 0,-4-1-79 0,-1 1-62 16,-4 0-59-16,0 0-20 0,5 0-4 0,-5 0 15 0,0 0 23 15,0 0 61-15,0 0 74 0,0 0 89 0,0 4 92 0,-3 0 76 0,1 0 67 16,-2 0 74-16</inkml:trace>
  <inkml:trace contextRef="#ctx0" brushRef="#br0" timeOffset="133021.45">8445 14311 234 0,'-5'3'320'0,"3"-1"43"0,-6 1 22 16,7 1 19-16,-3 0 17 0,-1 1 21 0,1 1 22 0,2-3 28 0,-1 3 28 16,-3-1 28-16,3 1 26 0,-3 1-40 0,1-1-73 0,1 0-68 0,-1 0-66 15,1 2-26-15,-1-1-14 0,-1-1-9 0,3 2-4 0,-3-1-14 0,3-2-16 16,-3 1-21-16,6 0-27 0,-5-2-26 0,5 1-26 0,-4-1-21 0,4-1-20 16,0 0-12-16,0-3-11 0,0 4-11 0,4 0-5 0,-1-3-1 15,-1 2-5-15,2 0 1 0,5-1-4 0,-4 1 2 0,4-1 1 0,2 0 1 16,-2 1 1-16,6-1 3 0,-3-1 1 0,3 1 3 0,-1-2 1 15,2 0-4-15,-3 0-2 0,3-2-5 0,3 1-6 0,-5 1-5 0,0-3-4 16,1-1-3-16,-2 3-3 0,-3-2-5 0,5 0-2 0,-2 2-2 0,-4-4-5 16,-2 2-2-16,5 0-5 0,-6 0-3 0,3 0-2 0,0 0-2 0,-4 0-2 15,1 0-9-15,-1 0-9 0,-1 0-14 0,1 0-16 0,-1 0-34 0,0 2-42 16,-3 1-56-16,-1-2-67 0,0 2-61 0,0 0-64 0,0 0-49 0,0-3-45 16,0 3-42-16,0-3-41 0,0 1-36 0,-1 1-31 0,1 1-42 0,-4-3-50 15,0 0 1-15,-1-1 23 0,-1 1 48 0,3-1 62 0,1 2 61 0,-5-1 64 16,5 0 49-16,-2 0 45 0,-1 0 42 0,1-1 41 0,-1 2 42 0,1 0 38 15</inkml:trace>
  <inkml:trace contextRef="#ctx0" brushRef="#br0" timeOffset="133211.56">8615 14361 187 0,'0'-2'329'0,"-4"2"35"0,4 0 24 16,0 0 15-16,0 0 23 0,-1 0 18 0,-3 2 32 0,4 1 32 0,-5-1 49 15,5 3 49-15,-4 0 37 0,2 1 31 0,-2 0-72 0,-1 1-114 16,1 2-55-16,3 0-23 0,-3 0-17 0,0 0-10 0,3 0-19 0,-3 0-21 16,2 1-27-16,-1 0-30 0,-1 0-45 0,4-1-54 0,-2 2-52 0,-2-1-48 15,1-1-44-15,1 0-40 0,2 0-66 0,-4 0-73 0,4-2-81 0,0 1-83 16,0 0-64-16,0-2-56 0,0-2-62 0,0 1-66 0,0-5-80 0,0 0-88 15,0 0-39-15,0 0-13 0,0 0 4 0,0 0 16 0,4-2 48 0,1-1 63 16,-1-1 73-16,-2-4 77 0,-2 2 63 0,4-3 57 0,-1 2 61 0,-1-4 57 16</inkml:trace>
  <inkml:trace contextRef="#ctx0" brushRef="#br0" timeOffset="133464.57">8530 13755 115 0,'0'-9'406'0,"0"1"168"0,-2 4 95 0,-1-3 58 0,3 5 38 0,0 2 24 15,0-2 20-15,-4 1 16 0,4 1 12 0,0 0 12 0,0 0 8 0,0 0 8 16,0 0-94-16,0 0-138 0,0 0-158 0,0 0-166 0,0 1-91 0,0-1-58 16,-2 2-32-16,-1-1-25 0,3 0-14 0,-2 1-17 0,2 3-12 0,-4-1-11 15,4 4-8-15,-4-1-8 0,3 4-6 0,-3-1-6 0,0 4-5 0,-1 0-2 16,3 2-5-16,-1 0-5 0,-3 1-8 0,3 1-11 0,1-3-14 0,-2 1-11 15,0 0-19-15,4 0-17 0,-1-1-46 0,-3 0-56 0,4-2-95 16,0 1-111-16,0-1-91 0,0 1-78 0,0-3-106 0,0 3-113 0,4-3-54 16,-3-1-25-16,-1 1-4 0,4-4 4 0,-4 2 15 0,6-3 15 0,-6 0 43 15,3 0 58-15,-3-1 92 0,0-5 113 0,2 4 92 0,2-1 82 16,-4-3 107-16</inkml:trace>
  <inkml:trace contextRef="#ctx0" brushRef="#br0" timeOffset="134590.2">9402 15369 19 0,'-6'0'304'0,"-3"0"146"0,4 0 97 0,-1 0 78 16,1 1 59-16,1-1 47 0,1 0 33 0,1 2 23 0,-2-1 20 0,-1-1 12 15,5 0 11-15,0 0 9 0,-4 0-69 0,4 0-99 0,0 0-129 0,0 0-139 16,0 0-95-16,0 0-75 0,0 0-53 0,0 0-44 0,0 0-20 0,0 0-16 15,4 0-5-15,1 0-2 0,1 0 3 0,1-1 4 0,-2-1 7 0,6 1 8 16,2-1 5-16,-2-1 9 0,3-1 4 0,1 1 6 0,3-2 3 0,-4 1 2 16,6-1-1-16,-2-1 1 0,0 2-4 0,-1-2-6 0,4 1-8 0,-1-1-7 15,0 0-7-15,-2 0-8 0,6 2-7 0,-4-2-8 0,3 0-6 0,4 0-4 16,-5 0-7-16,5-2-8 0,-2 2-8 0,3-1-8 0,1-1-9 0,-2 2-6 16,-2 0-4-16,2-2-2 0,-2 3-3 0,3-1 1 0,-5-1 0 0,2 3 0 15,-1 0-1-15,-1 1-2 0,-3-2 1 0,4 2 3 0,-4 0-2 0,-2 0 2 16,2 2-3-16,-6-1-1 0,4 1-1 0,-3 1-4 0,-1-2-2 0,-5 1-3 15,2-1-1-15,-2 1-5 0,0 1 0 0,0 0-1 0,-3-2-8 0,-1 2-10 16,-1 0-17-16,1 0-23 0,-1-2-27 0,1 2-34 0,-5 0-35 0,0 0-38 16,4-1-34-16,-4 1-31 0,0 0-64 0,0 0-78 0,0 0-114 0,0 0-126 15,-4-3-102-15,4 2-92 0,0 1-76 0,-5-2-71 0,1 1-12 0,-1 1 12 16,-4 0 27-16,3 1 37 0,-3 1 31 0,0 1 30 0,-2 1 63 0,-1-1 79 16,-3 3 113-16,1 0 126 0,-1 2 112 0,1-2 98 0</inkml:trace>
  <inkml:trace contextRef="#ctx0" brushRef="#br0" timeOffset="135643.57">9409 15519 6 0,'-4'1'250'16,"4"-1"87"-16,0 0 48 0,0 0 35 0,0 0 30 0,0 0 33 0,0 0 40 0,0 0 45 0,0 0 46 0,0 0 49 0,0 0 35 0,0 0 29 0,0 0-45 0,0 0-78 15,0 0-73-15,0 2-76 0,0-2-39 0,4 1-26 0,-2-1-25 0,1 0-28 16,-1 0-36-16,2 0-40 0,1 0-45 0,-1 0-44 0,-2 0-28 15,5 0-29-15,-5-1-17 0,1 1-17 0,3 0-9 0,-3 0-11 0,-1-2-5 0,2 2-4 16,1 0-2-16,-5 0-4 0,4 0-1 0,1 2-3 0,-5-2-3 0,6 1-3 16,-6-1-1-16,3 0-1 0,-3 3 1 0,4-3-2 0,-2 1-2 0,-2 1 2 15,3 0-1-15,-3 1-1 0,2-2 1 0,-2 2 4 0,0 0 0 0,0 0-5 16,0 2-1-16,0-1-1 0,-2 1-5 0,2-1-5 0,-3 1-2 16,3 1-5-16,-2 0-2 0,-2 0-2 0,4 0-1 0,-3-2-1 0,1 2-3 0,-2 0-7 15,1-1-4-15,1 1 2 0,-2-2 0 0,4 1 2 0,-2 0 1 0,-1-3 4 16,-1 2 1-16,2 0 1 0,-1-1 0 0,3 1 0 0,-6-1-2 15,6 0-1-15,-3 0-1 0,1-1 1 0,-2 1 1 0,1 0 1 0,1-2 1 16,-2 2 1-16,4 0 1 0,-2-1-2 0,-1-1-2 0,3 0-1 0,0 1 2 16,0-2-2-16,-4 2 1 0,4-2 1 0,-2 1 1 0,2-1-2 0,0 0 1 15,0 0-2-15,0 0 0 0,0 0 1 0,0 0 2 0,0 2 3 0,0-2 0 16,0 0 0-16,0 0 0 0,0 0-1 0,0 0-2 0,0 0-2 0,0 0 2 16,0 0 3-16,0 0 3 0,0 0 2 0,0 0-1 0,0 0 2 0,0 0-3 15,0 0-4-15,0 0 1 0,0 0 1 0,0 0 4 0,0 0 1 0,0 0 3 16,0 0 4-16,0 1 1 0,0-1-2 0,2 3 2 0,2-1 1 15,-4-1 0-15,0 1 0 0,5-1 1 0,-5 2 2 0,4-1 3 0,-2-1 2 16,1 2-1-16,1 0 1 0,-2-1-1 0,1-1 1 0,3 2-2 0,-3-2-2 16,3 1 0-16,-3 0 0 0,-1 1-1 0,2-2 0 0,1 1 0 0,1 1-1 15,-3-2-2-15,1 1 0 0,-2-1 0 0,3 2 3 0,-5-3 0 0,4 3-1 16,-1-1 2-16,-1-1 1 0,2 1-1 0,-4-1 1 0,2 1-1 0,1-1 2 16,-3 1 1-16,4-1 3 0,-2 1 1 0,-2-1-2 0,0 0 0 0,0-1 0 15,3 2 0-15,-3 0 3 0,0-2 5 0,0 3 1 0,0 0 2 0,0-3 5 16,0 0 2-16,0 3 2 0,0 0 6 0,0-2 1 0,0 2 2 0,0-1 4 15,-3 1 3-15,3 0-2 0,-2 1 0 0,-2-1-2 0,1 2-3 0,1-1-2 16,-2 1-4-16,-1 0-6 0,1 2-3 0,-1-1-6 0,-1 0-2 0,1 0-7 16,-4 0-4-16,3 0-4 0,-1 0-4 0,0-2-2 0,0 2-1 0,-2 0-4 15,3-1-5-15,-3 1-7 0,4-3-5 0,-4 1-11 0,3 1-17 0,1-1-23 16,0-1-25-16,-3 2-28 0,3-3-33 0,3 2-32 0,-5-3-32 0,5 1-24 16,-2-1-55-16,3-1-67 0,1 0-101 0,0 0-117 0,-4-1-100 0,4 1-92 15,0 0-86-15,0-5-82 0,4-1-22 0,-3-1 8 0,3-1 20 0,-2-2 29 16,5 0 26-16,-2 0 26 0,1 0 53 0,3-2 68 0,0 1 104 0,0 1 121 15,2-1 107-15,-2 2 105 0</inkml:trace>
  <inkml:trace contextRef="#ctx0" brushRef="#br0" timeOffset="136938.97">9754 15658 24 0,'-1'5'356'0,"-3"-1"218"0,4 1 109 0,-2-1 59 16,-1-1 36-16,3 2 23 0,0-2 15 0,-4 0 16 0,4 0 11 0,0-3 10 15,-2 2 13-15,2-2 10 0,0 0-61 0,0 2-91 0,0-2-171 0,0 0-202 16,0 0-101-16,0 0-50 0,0 0-28 0,0 0-11 0,0 2-7 0,0-2-2 16,0 0 3-16,6 1 1 0,-6-1 0 0,0 0 1 0,3 2 0 0,-3-2-2 15,2 1-3-15,-2 1-1 0,4-1-2 0,-3 1-3 0,3-2-3 0,-4 1-5 16,0 2-10-16,4-2-10 0,-2 1-11 0,-2-2-14 0,0 0-12 0,0 2-10 16,0-2-14-16,0 0-10 0,3 3-9 0,-3-3-8 0,0 0-7 0,0 0-6 15,0 1-11-15,0-1-12 0,0 2-25 0,0-2-28 0,0 0-38 0,4 1-42 16,-4-1-38-16,0 0-41 0,0 0-34 0,0 0-33 0,0 0-79 0,2 2-97 15,-2-2-101-15,3-2-105 0,-1 1-95 0,2 1-91 0,1-3-66 0,-1-2-55 16,-3 2-3-16,7-3 26 0,-3 0 31 0,1 1 34 0,-1-2 34 0,-1 0 34 16,1-1 77-16,-1 1 97 0,-3-1 103 0,8 1 103 0,-5-2 101 15,2 1 104-15</inkml:trace>
  <inkml:trace contextRef="#ctx0" brushRef="#br0" timeOffset="137249.23">10096 15336 157 0,'0'4'456'0,"0"-2"191"0,-5 1 88 0,5 0 42 16,-4 1 21-16,2 1 13 0,-1-1 12 0,-3 1 6 0,6-1 7 15,-5 1 3-15,1-1 3 0,1 1 3 0,1-1-108 0,-3 2-162 0,1 2-178 16,0-1-190-16,-1 1-87 0,3 1-40 0,-2 0-23 0,1 1-14 0,3 1-10 16,-2 1-6-16,-2 0-7 0,4-2-5 0,0 2-3 0,0-1-3 0,0-1-3 15,0 1-5-15,0-1 1 0,0 1 1 0,4-3 1 0,-2 2 2 0,1-3 2 16,-3 2 4-16,6-1 0 0,-3-1 0 0,-1-1 1 0,2 0 1 15,1-2 2-15,1 3 4 0,1-2 2 0,-2-1 1 0,4 0-1 0,-3-1-1 0,5 2 2 16,-2-2-1-16,0 0-2 0,0-1-7 0,2 0 1 0,1 0 2 16,-1-2 4-16,2 0-1 0,-4 0-2 0,2 0-4 0,-2 0-2 0,2-2-2 15,-2 2-2-15,0-2-2 0,2 1-10 0,-4 1-11 0,-2-3-11 0,4 2-9 16,-3-1-20-16,3 1-26 0,-4-2-52 0,1 0-62 0,-1 1-80 0,-1-1-89 16,-1 0-71-16,-1 1-65 0,2-2-67 0,-2 1-71 0,-2 3-75 0,3-6-80 15,-3 6-29-15,0-4-7 0,-3-2 13 0,3 1 16 0,-2 1 48 0,2-1 62 16,-4 1 80-16,2-2 87 0,-1 1 73 0,-1 1 66 0,4-1 71 0,-5 1 72 15</inkml:trace>
  <inkml:trace contextRef="#ctx0" brushRef="#br0" timeOffset="137450.35">10266 15537 69 0,'-3'6'435'16,"-1"0"132"-16,2 0 90 0,-1 1 60 0,3 1 40 0,-2-1 32 0,-2 4 22 16,1-2 15-16,3 1 14 0,-6 1 9 0,1 1 7 0,1 0-20 0,2 1-28 15,-1-1-159-15,-3 2-220 0,3-1-128 0,1 1-90 0,-2-2-56 0,-1 1-44 16,5 1-30-16,-4-1-26 0,4-1-22 0,-2 0-21 0,-1 0-19 0,3-2-23 15,0 1-27-15,0-2-29 0,0 0-56 0,3-1-71 0,-1-2-77 0,-2 0-83 16,0-2-63-16,4 0-56 0,-4 0-62 0,2-1-67 0,-2-3-76 0,0 0-81 16,0 0-28-16,0 0-4 0,0-5 10 0,3-1 21 0,-3-1 53 0,0-2 71 15,-3-2 78-15,3-1 81 0,-2 0 65 0,2 0 57 0,-4-1 61 0,4-1 71 16</inkml:trace>
  <inkml:trace contextRef="#ctx0" brushRef="#br0" timeOffset="137696.76">10044 14702 79 0,'-6'0'567'0,"3"0"143"0,-6 0 68 0,3 2 30 16,-3 0 17-16,4 1 16 0,-1 0 15 0,-3 0 5 0,4 1 1 0,0-1 6 16,1 3 7-16,-1 0-12 0,1 0-18 0,-2 2-218 0,3-1-309 0,-3 4-141 15,5-1-65-15,-3 1-29 0,0 1-17 0,3 0-20 0,-3 1-23 16,0 1-17-16,3-1-12 0,1 2-20 0,-4 2-20 0,4-1-35 0,-2 1-41 15,2-1-89-15,-3 1-109 0,3-1-93 0,3 2-85 0,-1-1-92 0,-2-1-91 16,4 1-73-16,-4-4-66 0,5-1-20 0,0 0-5 0,-1 0 6 0,1-3 11 16,1-1 30-16,-3-1 35 0,3-1 88 0,-1-3 108 0,4 0 93 0,-5 2 84 15,5-4 92-15,0-1 94 0</inkml:trace>
  <inkml:trace contextRef="#ctx0" brushRef="#br0" timeOffset="138012.63">10624 15265 148 0,'0'2'455'0,"0"1"204"15,-3-3 91-15,3 0 41 0,0 0 23 0,0 3 9 0,3 0 10 0,-3-3 11 16,0 0 6-16,0 1 6 0,0-1 7 0,6 0 6 0,-6 2-105 0,4-2-153 16,-3 0-188-16,3 0-198 0,1 0-88 0,-1 0-41 0,1 0-21 0,4 0-11 15,-3 0-13-15,3 0-10 0,0-2-10 0,0 2-4 0,0 0-10 0,-2-1-11 16,6 1-12-16,-4 0-12 0,-4-2-14 0,6 1-14 0,-2-1-20 0,-3 2-24 16,1-1-48-16,-2 1-60 0,1-2-78 0,-1 1-85 0,-1 1-71 0,0 0-65 15,-4 0-71-15,1 0-69 0,-1 0-77 0,0 0-77 0,0 0-27 0,0 0-5 16,-1 3 10-16,-3 0 18 0,-2 1 48 0,-1 1 59 0,2-1 77 0,-1 2 93 15,-3-1 70-15,4 2 64 0,-4-1 72 0,0 0 74 0</inkml:trace>
  <inkml:trace contextRef="#ctx0" brushRef="#br0" timeOffset="138222.69">10599 15478 94 0,'-3'5'395'0,"-1"-1"181"0,4-1 94 0,-2 2 55 0,-2-2 35 0,4 1 30 16,4-1 20-16,-4 2 13 0,2-4 10 0,-2 2 10 0,4-1 6 0,-4 1 7 15,5-3-91-15,-1 1-134 0,-3 1-164 0,3-1-176 0,1-1-95 0,1 0-55 16,3 0-43-16,0 0-40 0,0-1-34 0,0-1-36 0,0 1-73 15,2-2-91-15,0 0-106 0,1 0-116 0,-1 0-103 0,2 0-99 0,-2 0-95 16,-2 0-93-16,0 0-44 0,0-2-17 0,2 3-1 0,-2 0 3 0,4 0 16 0,-6 2 20 16,5 0 61-16,-3 0 83 0,0 2 100 0,-1-1 109 0,4 2 102 15,-3 0 95-15</inkml:trace>
  <inkml:trace contextRef="#ctx0" brushRef="#br0" timeOffset="138577.26">10885 15373 222 0,'2'-3'535'0,"1"2"122"0,-1-2 71 0,5 1 41 16,-1 1 30-16,5-2 17 0,-2 1 17 0,0 1 12 0,5-2 11 16,-3 0 13-16,7-2 11 0,-3 1-30 0,3-1-51 0,-4 1-171 0,6-2-223 15,-2-1-108-15,0 3-57 0,-1 0-31 0,1-2-20 0,-4 1-13 0,4 2-11 0,-3-1-9 16,1 1-12-16,-3 0-10 0,1 0-12 0,-3 0-15 0,2 1-14 16,-3-1-15-16,-1 2-13 0,1-2-14 0,0 1-13 0,-2 1-8 0,-3-1-8 15,4 1-7-15,-3-1-7 0,-1 0-11 0,0 1-12 0,-1 1-21 0,-4-1-23 16,4-1-27-16,-4 2-24 0,0 0-22 0,0 0-20 0,0 0-24 0,0 0-28 15,0 0-72-15,0 0-89 0,0 0-102 0,0 0-103 0,0 0-97 0,0 0-90 16,0 0-65-16,-4 0-56 0,4 0-12 0,-5 0 8 0,-4 2 14 0,5-1 16 16,-2 2 23-16,-3 0 27 0,4 0 71 0,-4 2 88 0,4-2 103 0,1 1 109 15,-2 1 102-15,1-2 104 0</inkml:trace>
  <inkml:trace contextRef="#ctx0" brushRef="#br0" timeOffset="139711.16">11102 15523 1 0,'-2'0'261'15,"-1"2"105"-15,1-1 60 0,-2-1 40 0,4 0 39 0,0 3 40 0,0-3 45 0,0 2 50 16,0-2 44-16,0 0 37 0,-3 3 27 0,3-3 21 0,0 0-56 0,0 0-87 16,0 0-97-16,0 0-96 0,0 0-58 0,0 0-35 0,0 0-36 0,0 0-33 15,0 0-40-15,0 0-45 0,0 0-36 0,0 0-34 0,0 0-21 0,0 0-16 16,0 0-7-16,0 0-4 0,0 0 1 0,0 0 4 0,0 0 2 0,0 0 3 15,0 0 5-15,0 0 2 0,0 0 5 0,0 0 3 0,0 0 5 0,0 0 2 16,0 0 7-16,0 0 4 0,0 0 4 0,0 0 3 0,0 0 3 0,0 0 2 16,0 0 1-16,0 0 3 0,0 0-2 0,0 0-3 0,0 0-3 0,0 0-2 15,0 0-1-15,0 0-6 0,0 0-5 0,0 0-7 0,0 0-7 0,0 0-6 16,0 0-6-16,0 0-8 0,0 0-8 0,-2 0-7 0,2 0-9 0,0 0-5 16,0 0-6-16,0 0-4 0,0 0-9 0,0 0-2 0,0 0-6 0,0 0-5 15,0 0-2-15,0 0-2 0,0 0-2 0,0 0-1 0,0 0 0 0,0 0-2 16,0 0 0-16,0 0 2 0,0 0-1 0,0 0-1 0,0 0-2 0,0 0 1 15,0 0 0-15,0 0 1 0,0 0 2 0,0 0 0 0,0 0 2 0,0 0 1 16,0 0 0-16,0 0 1 0,0 0 2 0,0 0 0 0,0 0 0 0,0 0 1 16,0 0 0-16,0 0 1 0,0 0-1 0,0 0 1 0,0 0-4 0,0 0 1 15,0 0-2-15,0 0 2 0,2 1-1 0,1-1-1 0,-3 2 0 16,6-2 0-16,-6 0 0 0,3 0 0 0,3 1-1 0,-3-1 1 0,-1 0-1 16,2 0 1-16,1 2 1 0,-5-2 1 0,6 1 1 0,-3-1 0 0,-3 0 0 0,6 0 0 15,-6 2-3-15,3-2 2 0,3 0 1 0,-6 1 1 0,5-1 1 0,-5 0-1 16,0 0 0-16,4 1 0 0,-1-1 1 0,-1 2-4 0,2-2 1 15,-4 0-1-15,1 0 1 0,3 2-3 0,-4-2 1 0,0 1 1 0,6 1 1 16,-6-2-2-16,0 0 0 0,0 1 0 0,3 1 1 0,-1-1 1 0,-2 2 3 0,0-1 1 16,0 0 1-16,0 2 1 0,0-1 3 0,0 3 2 0,0-2 0 15,-5 1 0-15,5 2 1 0,-6 1 3 0,2-1-2 0,-1 2 2 0,0 0-2 16,-1 0 3-16,-3 2-2 0,0-1 0 0,4-1 0 0,-4 0-1 0,0 2-1 16,0-2-1-16,3 0 0 0,-3-2-1 0,0 1-3 0,-2 1 3 0,6-2-1 15,-4 1 3-15,0-1-3 0,3 1 2 0,-3-1-2 0,0-1 1 0,4-1-2 16,-4 1 0-16,3 0 0 0,1-2-1 0,-2 1 2 0,1-2-3 0,1 1-1 15,-1-1 1-15,-1-2-3 0,5 3-1 0,-3-3 0 0,1 1-1 0,1-1-2 16,-3 1 1-16,4-1 1 0,-1 1 2 0,-1-1-3 0,4-1 1 0,-2 0 1 16,2 0 0-16,-3 0 0 0,3 0 0 0,0 0 0 0,0 0 1 15,0 0-2-15,0 0 2 0,0 0-2 0,0 0-1 0,0 0-1 0,0 0-2 16,0 0 0-16,0 0-2 0,0 0 0 0,0 0-3 0,0 0 0 0,0 0 0 16,0 0-2-16,0 0-1 0,0 0-1 0,0 0 1 0,0 0 1 0,0 0 4 15,3 0 2-15,-1-1 4 0,2 1 3 0,1 0 4 0,1-2 0 0,-3 1-1 16,3-1 5-16,-3 1 7 0,3 1 3 0,3-2 8 0,-4 1 2 0,4-3 5 15,-3 3 1-15,3 0-1 0,0-1-30 0,0-1-14 0,0 2 0 0,-2-2 0 16,2 1 0-16,0-1 0 0,4 1 0 0,-6 0 0 0,2 0 0 0,4-1 0 16,-6 2 0-16,6-2 0 0,-4 1 0 0,0 1 0 0,-2-1 0 0,2-1 0 15,0 3 0-15,-4-1 0 0,5-1 0 0,-5 1 0 0,4-1 0 0,-5 1 0 16,1 1 0-16,0-2 0 0,3 2 0 0,-6-1 0 0,3 1 0 0,-1-2 0 16,1 2 0-16,-1 0 0 0,-3 0 0 0,3-1 0 0,0 1 0 0,-3 0 0 15,-1 0 0-15,4-2 0 0,-4 2 0 0,0 0 0 0,2 0 0 0,-2 0 0 16,0 0 0-16,0 0 0 0,0 0 0 0,0 0 0 0,0 0 0 0,0 0 0 15,0 0-152-15,0 0-68 0,0 0-45 0,0 0-44 0,0 0-38 0,0 0-34 16,0 0-49-16,-2-2-60 0,2 1-81 0,-4 0-97 0,3 1-68 0,-3-2-50 16,-1 2-62-16,1 0-62 0,4 0-32 0,-5-3-18 0,1 2 17 0,-3-1 31 15,-1 2 32-15,-1-1 32 0,4 1 53 0,-4 0 68 0,-2 0 101 0,2-2 115 16,0 2 91-16,0 2 81 0,-2-2 87 0</inkml:trace>
  <inkml:trace contextRef="#ctx0" brushRef="#br0" timeOffset="140047.59">10901 15625 132 0,'-5'-1'383'0,"5"1"159"0,0-2 90 0,0 2 61 0,0 0 38 0,0 0 30 0,0 0 16 0,0 0 15 0,0 0 18 0,0 0 18 0,0 0 15 0,0 0 13 0,0 0-81 0,0 3-123 0,0 0-141 0,0 2-144 0,0-2-76 0,0 3-45 0,0 0-24 0,0 1-12 0,-4 1-6 0,4 1-2 0,0 0-3 0,-2 1-1 0,-1 1-3 0,3-1-1 15,0 1-4-15,-2 1-5 0,-2 0-8 0,4 1-8 0,-3 1-9 0,3-1-8 16,-2 1-16-16,-2-1-13 0,1 2-17 0,1-1-17 0,-2 1-13 0,4-3-13 16,-2 1-10-16,-1-1-12 0,-1 0-8 0,4 0-9 0,-2-1-10 15,-1-3-6-15,3 2-5 0,-2-3-2 0,2 1-7 0,-4-1-9 0,4-1-12 0,0 0-13 16,0-1-19-16,0-1-21 0,0 0-25 0,0 0-22 0,0-3-27 0,0 2-26 16,0-3-20-16,0 0-19 0,0 0-18 0,0 0-21 0,0 0-32 0,0 0-31 15,0 0-83-15,0 0-105 0,6-3-73 0,-6 0-62 0,5-3-74 0,-1 2-81 16,-1-4-45-16,-1-1-25 0,4-3-2 0,-3 2 11 0,3-4 13 0,-3 0 19 15,1 0 32-15,-2-1 41 0,3-2 96 0,-1 1 114 0,-4-2 95 0,3 1 81 16,-1-1 99-16</inkml:trace>
  <inkml:trace contextRef="#ctx0" brushRef="#br0" timeOffset="140495.23">11097 14727 246 0,'-2'-3'353'0,"2"3"63"0,0 0 46 0,-4-2 49 0,4 2 50 16,0 0 58-16,0 0 63 0,0 0 46 0,0 0 35 0,0 0 25 0,0 0 16 15,0 0-50-15,0 0-87 0,0 0-91 0,0 0-94 0,0 0-57 0,0 0-42 16,0 0-41-16,0 0-44 0,0 0-49 0,0 0-56 0,0 0-34 0,0 0-24 16,0 2-7-16,0-2 1 0,-3 3 6 0,3 0 9 0,0 1 9 0,0 2 10 15,0 0 10-15,0 0 15 0,-2 3 9 0,2 2 9 0,-4-1 7 0,4 2 7 16,-2 0 1-16,-1 2 3 0,3-1-5 0,0 2-5 0,-4-1-4 0,4 1-4 16,-2 0-5-16,2 0-2 0,-3 0-6 0,3 0-6 0,-2-2-8 0,-2 2-9 15,4-1-10-15,-3-1-11 0,3 1-143 0,0-1-6 0,-2-1 0 16,-2 0 0-16,4 0 0 0,0-1 0 0,0-1 0 0,0-1 0 0,-3 0 0 15,3 0 0-15,-2-1 0 0,2-1 0 0,0 1 0 0,0-1 0 0,0-2 0 0,0 1 0 16,-4-2 0-16,4 2 0 0,0-3 0 0,0 2 0 0,0-2 0 0,0 0 0 16,0-1 0-16,0-2 0 0,0 4 0 0,-2-1 0 0,2-3-138 15,0 0-228-15,0 0-62 0,0 0-60 0,0 0-116 0,0 0-139 0,0 0-120 16,0 0-111-16,0 0-72 0,0 0-55 0,0 0-4 0,0 0 19 0,0 0 41 16,0 0 46-16,0 0 50 0,0 0 48 0,-3-3 57 0,-1-1 57 0,-1 2 117 15,5 2 142-15,-2-2 135 0,-5-1 132 0</inkml:trace>
  <inkml:trace contextRef="#ctx0" brushRef="#br0" timeOffset="142927.25">3236 16498 45 0,'0'0'304'0,"0"3"111"0,0-3 55 0,0 0 31 0,0 3 27 0,0-1 24 16,3 1 37-16,-3-3 43 0,0 0 44 0,0 0 45 0,0 1 29 0,0-1 18 16,0 0-64-16,4 0-104 0,-2 0-103 0,1-1-105 0,-3 1-51 0,6-2-24 15,-2-1-23-15,-3 0-21 0,7 1-34 0,-7-2-39 0,5 0-39 0,1 1-42 0,-2-4-25 16,1 2-14-16,-1-1-14 0,3-1-11 0,-3 2-4 0,0-3-1 0,1 1-4 15,-3 1-5-15,3-2-2 0,-1 1-2 0,-1 1-2 0,-2-2-4 0,5 1-1 16,-5 1-3-16,1 1-4 0,1-1-1 0,-2 0-1 0,1 2 2 0,-3 0-2 0,0 2 0 16,2-1 0-16,-2 3 0 0,0 0 1 0,0 0 2 0,0 0 2 15,0 0 1-15,0 0-2 0,0 0-1 0,0 0 0 0,0 0 0 0,0 0-3 0,0 0-3 16,0 0-3-16,-2 1 0 0,2 1-3 0,-3-1 0 0,3 2-3 0,0 0-3 16,-2 2-3-16,-2-1-3 0,4 2-1 0,0 0-2 0,-3 0 0 0,3 2 0 15,0-1 1-15,0 0 1 0,0 1-2 0,0-2 0 0,0 0-2 0,0-1-1 16,0 1-1-16,0-3-1 0,0 0-1 0,0-1 0 0,0 0 3 0,3 0 5 15,-3-2-2-15,0 1-3 0,4 1 0 0,-2-1 3 0,1-1 0 0,-3 0-3 16,6 0 0-16,-3 0 1 0,-1-1 1 0,4-1 1 0,-3 1-2 0,3-3 1 16,1 2-4-16,-2-3-4 0,4 1 0 0,-3-3 0 0,3 0 0 0,-4 0-4 15,6-1-1-15,-4-1 2 0,1-1-1 0,1 1-2 0,-4-2 0 0,4 1 0 0,0-1 0 16,-3 2-2-16,3-1 2 0,-6 1 2 0,6 0-1 0,-3 1 1 16,-1 1 1-16,-1-1 1 0,-2 2 2 0,1 2 2 0,3-1 2 0,-6 1 2 0,3 1 0 15,-3 0 2-15,2 0 1 0,-2 3 1 0,0 0 1 0,0 0-1 0,0 0 2 16,0 0 2-16,0 0-2 0,0 0 0 0,0 0 0 0,0 0 1 0,0 0-1 0,0 0-1 15,0 0 1-15,0 0 0 0,0 0 1 0,0 0 1 0,0 0 1 0,0 4 1 16,0 2 1-16,0 0 1 0,0 2 1 0,0 1-1 0,0 3 2 0,0 1 4 16,4 2 3-16,-4 2 1 0,0 1 5 0,0 1 3 0,0 1 3 0,0 1 2 15,0-1 8-15,0 3 10 0,-4-2 1 0,4 2 0 0,0-1 6 0,-2-1 4 16,2 1 5-16,0 1 5 0,-3-2 4 0,1 0 4 0,-2 0 6 0,4-1 3 16,-3 1 5-16,1-2 3 0,-2-1-4 0,-1 0-5 0,1 0 2 0,2 0 4 15,-1 0 5-15,-3-1-2 0,3-1 2 0,-3 1-3 0,1-1 1 0,-4 0-3 0,5 0-1 16,-5 0-3-16,4-1-2 0,-1-1 1 0,-3 0 1 0,4 0-1 15,-4 0 1-15,3-2-1 0,-3 0-1 0,4 0 1 0,-4-1-3 0,3 0 1 0,-3 0-2 16,0-1 2-16,0 1-1 0,-2-1 1 0,2 1-4 0,0-1-6 0,-2-1-5 16,-1 0-4-16,1 2-3 0,-2-4-6 0,2 2-4 0,-3-1-4 0,1-1-4 0,-1 1-5 15,-1-2-6-15,1 0-7 0,-1 0-4 0,1-2-7 0,0 0-1 0,3 1-2 16,-6-2-5-16,7-1-4 0,-5 1-8 0,6-3-10 0,-2 1-13 0,-1 1-15 16,1-2-17-16,2-2-18 0,0 2-34 0,3-1-34 0,-3-1-39 0,4 1-46 15,1-2-32-15,-1 1-31 0,-1-1-29 0,3-1-27 0,-3-1-58 0,6-2-67 0,0 1-72 16,-3-3-75-16,3-1-49 0,3 0-41 0,-1-2-38 0,2 0-38 0,1-1-35 0,-1-2-32 15,1 0 0-15,-1-1 13 0,5 3 24 0,-4-2 30 0,6 2 61 0,-4-1 76 16,0 1 83-16,3-1 88 0,-1 2 66 0,1-1 62 0,3 2 68 0,-2-1 75 16</inkml:trace>
  <inkml:trace contextRef="#ctx0" brushRef="#br0" timeOffset="143205.92">3657 16663 97 0,'6'0'330'0,"-1"0"97"0,1 0 80 0,-3 0 71 0,3 0 70 0,-1 0 69 0,-1 0 37 0,1 2 29 0,0-2 18 0,3 1 13 0,-3 1 11 0,1-1 7 0,-1-1-86 0,2 1-127 0,-1 1-103 0,-1-2-89 0,0 2-75 0,-1-2-69 0,2 0-67 0,-1 1-63 0,-1-1-39 0,1 2-28 0,-1-2-16 0,1 0-10 0,4 1-6 0,-3 1-7 0,3-1-7 0,-4 1-5 0,4-1-5 0,-4-1-6 15,5 2-3-15,-5 0-2 0,4 0-2 0,0 0-4 0,-4-2-1 0,4 1-1 16,-3 1-8-16,3 1-9 0,-4-3-12 0,-1 1-12 0,5 1-17 15,-7-1-19-15,5-1-39 0,-5 3-46 0,2-3-80 0,1 0-96 0,-5 1-78 0,0-1-68 16,5 2-72-16,-5 0-73 0,0-2-83 0,0 0-88 0,0 0-35 0,0 4-10 16,-1 1 9-16,-3-1 14 0,-1 1 37 0,1-1 45 0,2 1 81 0,-5-1 95 15,1 0 78-15,1 0 67 0,1 2 73 0,-1-3 73 0</inkml:trace>
  <inkml:trace contextRef="#ctx0" brushRef="#br0" timeOffset="143385.82">3744 16878 18 0,'-4'3'314'0,"3"0"159"0,1-2 86 0,-4 1 53 15,4-2 42-15,0 1 44 0,0-1 35 0,0 3 33 0,0-3 25 0,4 2 22 16,-4-1 14-16,1 1 13 0,3-2-62 0,0 1-93 0,-3-1-131 0,3 2-152 16,-2-2-81-16,2 1-47 0,1-1-45 0,-1 2-40 0,1-2-36 0,-1 0-31 15,1 0-25-15,0 0-23 0,-1 0-14 0,2 0-11 0,3 0-16 0,-4 0-15 16,0 0-21-16,4 0-19 0,-3-2-26 0,3 1-27 0,0 1-71 0,0-2-92 16,0-1-97-16,-4 2-101 0,6-2-97 0,-2 1-101 0,0-1-92 0,4 0-88 0,-6 0-37 15,6 0-14-15,-2 1 3 0,3 0 11 0,-1 0 19 0,-2 1 23 0,3 1 69 0,1 0 91 16,-1 0 98-16,4 1 101 0,-3 1 100 0,-1 0 100 0</inkml:trace>
  <inkml:trace contextRef="#ctx0" brushRef="#br0" timeOffset="144156.57">4582 16891 118 0,'-6'-1'297'16,"2"-1"55"-16,-1 2 34 0,1 0 29 0,-1-1 29 0,5 1 38 0,-4 0 45 0,4 0 59 0,-1 0 64 16,1 0 52-16,-4 0 45 0,0 1-15 0,4-1-46 0,0 0-75 15,-1 0-91-15,1 0-46 0,-4 0-25 0,4 0-24 0,0 0-20 0,0 0-34 16,0 0-37-16,0 0-52 0,0 0-60 0,0 0-45 0,0 0-39 0,0 0-21 0,0 0-12 15,0 0-6-15,0 0-5 0,0 0 4 0,0 0 1 0,0 0 1 0,0 0 4 16,0 0 2-16,0 0 4 0,0 0 1 0,-2 0 3 0,2 0 2 0,0 0 0 16,0 0-1-16,0 0 0 0,0 0-3 0,0 0-2 0,0 0-3 0,0 0-5 15,0 0-7-15,0 0-4 0,0 0-4 0,0 0-7 0,0 0-6 0,0 0-5 16,0 0-6-16,0 0-4 0,0 0-5 0,0 0-4 0,0 0-2 0,0 0-5 16,0 0-3-16,0 0-3 0,0 0-4 0,0 0-3 0,0 0-4 0,0 0-2 15,0 0-2-15,0 0 0 0,0 0-3 0,0 0-2 0,0 0-2 0,0 0 3 16,0 0 2-16,0 0-1 0,0 0 0 0,0 0 2 0,0 0 3 0,0 0 0 15,0 0 3-15,0 0 1 0,0 0 2 0,0 0-1 0,0 0 2 0,0 0 1 0,0 0 0 16,0 0-2-16,0 0-2 0,0 0-1 0,0 0-4 0,0 0-1 0,0 0-3 16,0 0-3-16,0 0-4 0,2 2-3 0,-2-2-4 0,0 0 0 0,0 0-2 15,0 0-5-15,0 1 1 0,0-1-2 0,4 0 0 0,-3 2 1 0,3-2-1 0,1 0 0 16,-1 0 0-16,1 1 3 0,1-1 3 0,3 0 1 0,-4 0 3 0,4 2 5 16,0-2 3-16,6 1 3 0,-6-1 6 0,5 2 7 0,1-2 2 0,-2 0 4 15,1 0 2-15,0 0 2 0,1 0 3 0,-1 0 2 0,1 0-2 0,3 0 3 16,-4 1-1-16,1-1-1 0,-1 0-1 0,1 2-3 0,-1-2-4 0,1 0-3 15,-1 0-4-15,1 0-2 0,-3 0 0 0,-1 0-5 0,4 0-2 0,-6 0 0 16,5 0-1-16,-5 0-2 0,2 0 1 0,-2 1-4 0,0-1 2 0,2 0-1 16,-4 0-1-16,1 0 0 0,1 0-1 0,-4 0-2 0,4 0 1 0,-5 2 1 15,1-2-2-15,4 0-1 0,-3 0-1 0,-3 0-4 0,3 0-6 0,-3-2 0 16,3 2 0-16,-5 0 0 0,3-1 0 0,1 1-27 0,-1 0-20 0,2 0-21 0,-3 0-24 16,-1 0-23-16,2 0-32 0,1 0-35 0,-1 0-32 0,-4-2-35 0,1 2-30 15,3-1-34-15,0 1-23 0,-3-2-22 0,-1 1-47 0,4-1-59 0,-4 1-73 0,0-1-81 16,6 2-70-16,-6 0-66 0,0 0-79 0,0 0-80 0,0 0-17 15,0 0 9-15,0 0 21 0,0 0 24 0,0 0 23 0,-6 3 26 0,6 2 57 16,-5-2 76-16,-3 1 91 0,7 1 104 0,-5 1 95 0,-1 0 90 0</inkml:trace>
  <inkml:trace contextRef="#ctx0" brushRef="#br0" timeOffset="144530.79">4592 17116 84 0,'0'0'364'0,"0"3"154"15,0-3 92-15,0 2 62 0,0 1 45 0,4 0 37 0,-4-3 27 0,0 3 20 0,0 0 18 0,0 1 12 0,-4-1 11 0,4 0 6 0,0 2-79 0,0-2-125 16,0 1-138-16,0 2-148 0,-1-1-85 0,1 1-58 0,-4 1-37 0,4 1-26 16,-4-1-25-16,3 4-19 0,1-1-15 0,-4 1-13 0,4 1-11 0,-2-1-6 15,-2 2-9-15,4-1-8 0,-3 1-5 0,1-2-5 0,2 1-5 0,-4-2-2 0,4 1-13 16,-1-1-11-16,1 1-10 0,-4-1-8 0,4-1-10 0,-4 0-10 0,4-1-10 0,0-1-11 16,-1 2-9-16,1-1-11 0,-4-1-16 0,4-1-18 0,0 0-25 0,0 0-29 15,0-1-54-15,0-2-62 0,0 1-62 0,0-2-63 0,0 1-45 0,0-3-34 16,0 1-42-16,0-1-36 0,0 0-41 0,0 0-37 0,0 0-52 0,0 0-57 15,4-3-6-15,-3-1 15 0,-1-1 46 0,0-1 64 0,4 2 67 0,0-4 67 16,-3 0 55-16,3 1 45 0,-2-2 48 0,1 2 50 0,3-1 47 0,-1-1 51 16</inkml:trace>
  <inkml:trace contextRef="#ctx0" brushRef="#br0" timeOffset="144977.32">4659 17281 51 0,'4'-6'277'0,"5"0"56"0,-4 2 33 0,1-1 26 0,3 1 19 16,-4 1 32-16,4-1 35 0,-5 3 43 0,5-2 47 0,-4 2 55 0,4 1 60 15,-3-2 8-15,3 1-18 0,-4-1-68 0,4 1-96 0,-3 1-47 0,3-2-19 0,-4 2-20 16,1 0-16-16,1 0-25 0,-2 0-26 0,1 0-42 0,-1 0-42 0,-1 0-50 15,1 2-60-15,1-1-36 0,-3 1-27 0,-1-1-20 0,2 1-13 0,-1-2-9 16,-1 1-7-16,2 2-11 0,-4-3-15 0,0 3-2 0,3-1 5 0,-1 1 0 0,-2-2 0 16,0 2-1-16,0 2-4 0,0-1-1 0,0 1-1 0,0 1-4 15,-2 1 2-15,-1 1-1 0,3-1-4 0,-4 2 7 0,-1-1 7 0,1 1-5 0,2 0-8 16,-1-2-7-16,-3 2-2 0,1-1-1 0,1-1 1 0,-1 1-1 0,-1-3 1 16,3 3 1-16,-3-2 0 0,1 0 4 0,-2-1 5 0,1 1 6 0,1-1 3 15,-1 2 8-15,3-4 5 0,-3 1 7 0,3-1 5 0,1 0 4 0,-2 0 1 16,2 0 1-16,2-1 1 0,0-2-1 0,-3 0-1 0,3 0-5 0,0 0-4 15,0 0-6-15,0 0-6 0,0 0-9 0,0 0-8 0,0 0-5 0,0 0-10 16,0 0-2-16,0 0-2 0,0 0 0 0,3 0-2 0,-1 0 1 0,2 0-2 16,-2 0 1-16,1 0 4 0,3 0 2 0,-3 0 5 0,3 1 6 0,3-1 3 15,-4 2 5-15,1-2 2 0,1 1 2 0,0-1 2 0,0 0 1 0,-1 0 1 16,3 2 1-16,-4-2 1 0,1 0 2 0,3 0-2 0,-4 0 0 0,1 0-2 0,1 0-4 16,-2 0-3-16,1 0-3 0,-1 0-1 0,2 0-3 0,-1 0-1 15,-1 0-2-15,1 0-4 0,-3 0 1 0,3-2-1 0,-3 2-1 0,3 0-1 16,-4 0-4-16,1-1-4 0,1 1-9 0,-2-2-9 0,1 2-8 0,-3 0-11 0,4 0-13 15,-4 0-10-15,2-1-7 0,-2 1-6 0,0 0-15 0,0 0-17 0,0 0-13 16,0 0-15-16,0 0-19 0,0 0-19 0,3 0-33 0,-3 0-42 0,0 0-64 0,0 0-77 16,0 0-58-16,0 0-49 0,0-2-56 0,0 2-60 0,0 0-74 0,0 0-80 15,0-6-32-15,-3 2-9 0,1-1 8 0,-2 1 16 0,1-1 42 0,3 1 49 16,-6 1 76-16,6-2 87 0,-5 2 69 0,1 0 57 0,2 1 66 0,-1 0 67 16</inkml:trace>
  <inkml:trace contextRef="#ctx0" brushRef="#br0" timeOffset="145470.6">4806 16305 12 0,'0'-3'268'0,"0"0"62"0,0 3 32 0,0-2 22 0,0 2 18 0,0 0 22 0,0 0 27 16,0 0 40-16,0 0 44 0,0 0 58 0,0 0 65 0,0 0 20 0,0 0 2 15,0 0-70-15,0 0-100 0,0 0-47 0,0 0-23 0,0 0-17 0,0 0-8 16,0 0-20-16,0 0-19 0,0 0-38 0,0 0-38 0,0 0-56 0,0 0-57 15,-4 0-43-15,4 0-36 0,0 0-19 0,0 0-14 0,-2 2-6 0,2-2-2 16,0 0 4-16,0 4 2 0,0 1 7 0,0-1 8 0,0 1 4 0,0 2 4 16,0 0 3-16,0 4 1 0,0 0 5 0,0-1 3 0,0 4 5 0,0-3 4 15,0 3 5-15,0-2 2 0,-3 0 0 0,3 0-4 0,0 0-4 0,0 0-5 16,-2 0-3-16,2 0-1 0,0 0 0 0,0-1-5 0,-4 0-1 0,4 2-1 16,0-1-7-16,0-2-3 0,0 2-8 0,0-1-10 0,-3-1-5 0,3-1-7 15,0 2-6-15,0-2-7 0,0-2-5 0,-2-1-7 0,2 2-5 0,0-2-6 16,0-1-4-16,-4 2-5 0,4-1-3 0,0-2-3 0,0 0-4 0,0 1-4 15,0-2-10-15,0 2-12 0,-3-2-17 0,3 1-20 0,0-2-29 0,-2 1-32 16,2 0-32-16,0-2-31 0,0-1-27 0,-4 2-26 0,4-1-41 0,0-1-48 16,0 3-91-16,0-3-109 0,-2 1-82 0,2-1-70 0,0 0-73 0,2 5-82 15,-2-5-41-15,0 0-30 0,0 0 3 0,0 3 19 0,4 0 21 0,-4-3 24 16,2 3 39-16,-2-3 47 0,3 3 94 0,-3-3 112 0,6 1 91 0,-3 3 78 16,-3-4 96-16</inkml:trace>
  <inkml:trace contextRef="#ctx0" brushRef="#br0" timeOffset="146357.6">5558 16714 222 0,'0'-3'396'0,"-3"0"58"0,3 1 59 0,0 2 51 0,0 0 58 16,-2-2 62-16,2 2 43 0,0 0 36 0,0 0 23 0,0-2 18 15,0 2 5-15,0 0 2 0,-4 0-115 0,4 0-167 0,0 0-90 0,0 0-57 16,0 0-51-16,-5 0-49 0,5 0-55 0,-4 3-57 0,2-3-43 0,-1 1-31 16,1 1-21-16,-2 0-13 0,1 1-7 0,1 0-4 0,-2 1 3 0,-1 0 0 15,1 3 3-15,-1 0 2 0,-1 2 4 0,3 0 6 0,-3 2 7 0,-3 2 10 0,4 1 7 16,1-1 10-16,-5 2 7 0,4 1 6 0,-1 0 4 0,1 0 6 0,-1 1 0 16,-1-2 2-16,2 1 0 0,-1-1 2 0,3 0-5 0,-3-1-4 0,3 1-8 15,1-2-7-15,-2 2-11 0,-1-1-10 0,5-2-9 0,-4 1-11 0,4 1-9 16,0-1-6-16,0-1-9 0,0 0-5 0,0 0-6 0,0 2-7 0,4-2-2 15,-1 0-5-15,-1 1-2 0,2-1-2 0,1 0-2 0,-1 0-3 0,1 0 0 0,1 0-1 16,-1-1-1-16,-1-1-1 0,1-1-7 0,4 0-10 0,-3 0-15 0,-1-1-18 16,2-1-21-16,-1 0-22 0,-1 0-27 0,4-1-30 0,-3-1-24 0,-1 2-23 15,4-3-22-15,-3 1-21 0,1-1-48 0,-2 1-62 0,4-1-86 0,-3 1-97 16,3-3-68-16,-4 2-56 0,4-1-77 0,-3 0-88 0,-1-3-38 0,4 0-16 16,-5 0 5-16,1-3 14 0,4 1 16 0,-7 1 20 0,5-4 49 0,-1 2 60 15,-4-1 93-15,1-1 110 0,3 0 84 0,-3 1 69 0,3 0 99 0</inkml:trace>
  <inkml:trace contextRef="#ctx0" brushRef="#br0" timeOffset="146732.73">5815 16897 76 0,'0'-4'363'0,"-4"1"75"0,4 0 37 0,0 0 21 0,0 3 11 16,4 0 18-16,-4 0 21 0,0-3 43 0,0 3 49 0,4 0 46 0,-4 0 39 16,1-2-2-16,3 1-23 0,-4-1-113 0,6 2-150 0,-3-2-72 0,-1 1-30 0,2 0-16 15,1-1-7-15,0 1-17 0,-1 1-17 0,1-2-35 0,5 1-44 0,-5-1-34 16,4 2-36-16,-4 2-19 0,4-2-16 0,-3 1-8 0,3 1-2 0,-4-1 2 16,3 3 3-16,-3 0 5 0,0 0 2 0,4 1 5 0,-3 1 5 0,-1 0 2 0,3 1 2 15,-3 0 0-15,0 1 0 0,1 0-1 0,-1-1 1 0,3 2-4 0,-3-1-5 16,-1 1-7-16,-3 0-7 0,5 0-4 0,-3-2-8 0,-3 1-7 0,6-1-8 15,-6 1-9-15,3-1-6 0,-3-1-7 0,2 2-7 0,-2-1-8 0,4-1-6 16,-4 0-5-16,0 0-5 0,3 0-13 0,-3 0-13 0,0-1-16 0,0 1-22 16,0 0-21-16,0-3-25 0,0 3-18 0,0-3-18 0,0 1-17 0,0-1-21 15,0 0-40-15,0 0-53 0,0-1-67 0,0-2-75 0,0 3-57 0,0-3-53 16,0 0-38-16,0 3-32 0,0-3-37 0,0 0-40 0,0 0-54 0,0 0-60 16,0 0-16-16,0-6 5 0,0 0 35 0,2-2 49 0,-2 1 65 0,0-3 78 15,4 0 69-15,-4-2 62 0,2 0 56 0,1 2 51 0,1-4 59 0,-2 1 65 16</inkml:trace>
  <inkml:trace contextRef="#ctx0" brushRef="#br0" timeOffset="146996.85">6121 16762 93 0,'0'-4'392'0,"0"1"110"0,0 1 78 0,0 2 68 15,0 0 60-15,0 0 43 0,0 0 36 0,0 0 23 0,0 0 21 0,0 0 11 16,0 0 14-16,-2 2-21 0,-2-2-33 0,4 1-125 0,-3 1-168 0,1 1-94 16,-2-1-62-16,4 2-53 0,-5 0-48 0,1 1-29 0,-1 0-19 0,-1 3-13 15,3 0-9-15,-6 1-5 0,3 3-6 0,-3 0-4 0,2 0-6 0,-2 1-9 0,0 2-8 16,0 2-13-16,-2-1-13 0,-2 1-13 0,3 1-13 0,-3 0-12 0,2 0-12 15,2 0-11-15,-6 0-13 0,6 0-9 0,-1 0-10 0,-3-1-14 0,2 1-12 16,-2-1-18-16,3 1-18 0,1 0-25 0,-1-1-26 0,0-2-28 0,1 0-27 16,0-2-23-16,-1 1-25 0,5-2-22 0,-4-2-23 0,4-1-56 0,1 0-73 15,-1-3-84-15,1 0-88 0,2-1-70 0,-1-1-64 0,3-1-62 0,0-1-64 16,0-2-40-16,0 0-28 0,0 0-2 0,0 0 10 0,3-2 18 0,3-1 22 16,-1 0 56-16,-1-3 73 0,1 2 90 0,0-4 97 0,3 1 85 0,-3 1 78 15,1-2 87-15</inkml:trace>
  <inkml:trace contextRef="#ctx0" brushRef="#br0" timeOffset="147373.01">6296 17005 157 0,'-5'0'480'0,"1"0"124"0,2 0 80 0,-1 0 50 0,3 1 32 0,0-1 24 16,-4 2 18-16,4-2 18 0,-2 2 13 0,2-2 9 0,0 0 9 0,0 0-30 15,0 0-47-15,0 0-161 0,0 0-215 0,0 0-119 0,0 0-75 0,0 0-45 0,0 0-33 16,0 0-19-16,0 0-16 0,0 0-8 0,0 0-5 0,2 1 3 16,-2 1 4-16,4-1 8 0,-1-1 8 0,-1 2 6 0,2-1 7 0,1 1 3 0,1-1 6 15,-3-1 8-15,6 2 13 0,-3-1 5 0,-1-1 5 0,4 1-1 0,-3 1 0 16,3-2-6-16,0 0-7 0,-4 3-10 0,4-3-5 0,0 2-11 0,0-2-7 15,-3 1-3-15,3-1-1 0,-2 2-6 0,2-2-7 0,-2 0-7 0,-1 3-7 16,3-3-4-16,-4 0-7 0,1 1-6 0,3-1-5 0,-4 0-5 0,0 0-5 16,3 2-6-16,-3-2-3 0,1 0-5 0,-1 0-9 0,0 0-4 0,4 0-3 15,-1 0-6-15,-3 1-2 0,1-1-21 0,-1 0-28 0,0 0-29 0,3 0-33 16,-7 0-49-16,7 2-51 0,-7-2-44 0,5 0-38 0,-6-2-62 0,0 2-70 0,3 0-107 16,-3 0-126-16,4-1-119 0,-4 1-114 0,0 0-86 0,0 0-71 15,0 0-17-15,0 0 13 0,0 0 37 0,0 0 48 0,0 0 41 0,0 0 38 0,0 0 59 16,0 0 71-16,0 0 108 0,0 0 124 0,0 0 119 0,0 4 118 0</inkml:trace>
  <inkml:trace contextRef="#ctx0" brushRef="#br0" timeOffset="147970.78">6996 16745 55 0,'0'0'351'0,"0"-2"166"0,-3 0 92 0,3 2 56 0,0 0 43 0,0 0 30 15,0 0 24-15,-2 0 20 0,-2 0 16 0,4 2 11 0,-5 0 13 0,1 2 6 16,2 0-77-16,-1 1-115 0,-3 0-148 0,3 3-157 0,-6 0-88 0,3 1-54 16,1 0-39-16,-1 1-32 0,-3 2-19 0,6-1-18 0,-6 1-13 0,3 1-11 0,1-1-8 15,-4 2-2-15,3-2-4 0,3 0-1 0,-5 0 0 0,1 0-3 0,2 0 0 16,1 0 0-16,-1-2 0 0,3 1 2 0,-2-1-1 0,-1-1 1 0,1 0-1 15,2 0 1-15,-1 0-4 0,3-3-2 0,-4 2-2 0,4-1-2 0,0-1 1 0,0 0 2 16,0-1 5-16,4 0 3 0,-1 0 6 0,-1 0 5 0,2-1 6 16,1 0 5-16,1 1 5 0,-1 0 6 0,4-1 7 0,0 2 8 0,0-1 7 0,6-1 4 15,-6 1 7-15,5-1 4 0,-3-1 2 0,2 2 0 0,1-2-2 0,1-2-4 16,-1 2-2-16,1-1-7 0,-3-1-7 0,-1-1-4 0,4 1-7 0,-5-1-3 16,3 0-7-16,-4 0-6 0,2 0-9 0,-2 0-10 0,4-1-6 0,-6 1-8 15,2 0-3-15,0 0-7 0,-4-1-2 0,5 1-2 0,-1-2-1 0,-4 2-4 16,0 0-2-16,3-1 0 0,-7 1-4 0,5-2-1 0,-2 1-1 0,1 1-2 15,-1 0-2-15,-3 0 1 0,3 0-13 0,-4 0-13 0,4 0-21 0,-3-2-22 16,-1 2-30-16,0 0-32 0,0 0-30 0,0 0-28 0,0 0-25 0,0 0-25 0,0 0-32 16,0 0-38-16,0 0-82 0,0 0-110 0,0 0-84 0,0 0-77 0,0 0-85 15,0 0-84-15,0 0-47 0,0 0-29 0,-1-4 3 0,-3 2 15 0,-1-1 20 16,1 2 20-16,2-2 31 0,-5 1 37 0,5 1 86 0,-3-2 107 0,1 0 98 16,-1 0 90-16,1 1 106 0</inkml:trace>
  <inkml:trace contextRef="#ctx0" brushRef="#br0" timeOffset="148260.57">7116 16828 123 0,'-6'-1'417'0,"6"-1"211"0,-3 1 101 0,1 1 50 16,2 0 29-16,0 0 18 0,0 0 8 0,0 0 6 0,-4 0 10 0,4 0 18 0,0 1 16 16,-4 1 17-16,3 1-78 0,1 1-120 0,0-1-174 0,-4 3-194 15,4 2-86-15,0-1-36 0,-2 2-15 0,-1 2-9 0,3 1 2 0,0 1 1 0,-4 1 1 16,2 0-4-16,2 2-4 0,-3-1-6 0,3 3-8 0,0-3-4 0,-2 1-9 15,-2 1-4-15,4-1-6 0,0 2-9 0,-3-1-9 0,3-1-10 0,0 1-8 16,-6-2-11-16,6 1-8 0,0 1-10 0,-4-3-10 0,3 0-10 16,-3 0-9-16,4-1-8 0,-2 1-11 0,-1-2-6 0,3 0-6 0,-6 0-5 0,6 0-4 0,-3-2-5 15,3 2-7-15,-2-1-12 0,-2-1-17 0,4 1-13 0,-3-2-24 0,3 0-24 16,0-2-27-16,-2 0-27 0,2 1-32 0,-4-2-35 0,4 0-27 0,0-1-26 16,0-1-28-16,0 1-26 0,0-1-51 0,0-1-60 0,0 2-89 0,0-2-100 15,0-2-77-15,4 2-67 0,-4-3-73 0,0 0-80 0,0 0-17 0,2 3 9 16,-2-3 18-16,0 0 23 0,3-2 22 0,3 0 28 0,-3-3 56 0,-1-1 71 15,2-1 101-15,1-2 118 0,-1 0 97 0,1-2 90 0</inkml:trace>
  <inkml:trace contextRef="#ctx0" brushRef="#br0" timeOffset="148590.57">7334 16873 126 0,'6'-3'357'0,"-6"0"105"0,3 0 57 0,1 2 35 16,-2 1 46-16,1-2 50 0,-1 2 49 0,2 0 45 0,1 2 30 0,-1 1 24 16,1 0 17-16,1-2 14 0,-3 3-90 0,3 1-135 0,-1 0-107 0,4-2-95 15,-5 3-48-15,1 0-30 0,1-2-34 0,-3 4-39 0,3-1-38 0,-1 1-36 16,2 1-15-16,-5 0-5 0,4 1 2 0,1 1 3 0,-5-1 5 0,1 2 7 16,-1 0 4-16,2 0 0 0,-4 1 7 0,0 1 11 0,0 1-1 0,0 0-2 0,0 2-5 15,-4-1-7-15,2-1-12 0,-1 3-12 0,1-1-13 0,-2 0-17 0,-1-1-13 16,-1 2-18-16,-1-3-10 0,2 1-7 0,-4 0-17 0,3 0-16 0,-3 0-11 15,4-1-7-15,-4 0-11 0,0-2-11 0,0 3-17 0,2-4-19 0,-1 1-24 0,-3-1-24 16,2-1-31-16,4-1-33 0,-4 1-34 0,0-4-31 0,0 2-28 16,3-1-26-16,-3-4-25 0,4 2-26 0,-4-1-70 0,3-1-91 0,1-2-81 0,0 0-77 15,1-2-66-15,-1 0-63 0,1-2-65 0,-1-1-67 0,1-2-15 0,2-1 11 16,-2 0 19-16,4-3 19 0,-3 0 25 0,3-1 24 0,0-1 73 0,0-1 97 16,0 0 94-16,3 0 93 0,1-1 88 0,-2-1 85 0</inkml:trace>
  <inkml:trace contextRef="#ctx0" brushRef="#br0" timeOffset="149112.04">7591 16531 314 0,'0'-1'504'0,"0"-1"86"0,0 2 41 0,6-1 33 16,-3 1 31-16,-3 1 28 0,2 1 30 0,2-2 24 0,-4 0 19 0,3 1 13 0,-3 1 11 15,2-1-59-15,-2 1-89 0,4-1-152 0,-4 2-183 0,0-1-86 0,2-1-39 16,1 2-34-16,1-1-30 0,-4 1-28 0,2 0-30 0,-2 1-22 0,3-1-22 15,-3 2-11-15,0-1-11 0,4 2-6 0,-2-1-6 0,-2 1-5 0,0 1-4 16,-2 1 0-16,-2-1-1 0,4 1 1 0,0 1 0 0,-3-2-2 0,1 2 1 16,-2 0 1-16,-1-1 0 0,1 1 0 0,2-2-2 0,-5 1 2 0,5-1 2 15,-3-1-1-15,1 0 1 0,-1 2 4 0,-1-2 6 0,-1 0 4 0,2-2 5 16,-1 2 6-16,-3 0 8 0,4-3 7 0,1 3 9 0,-1-3 9 0,1 2 9 16,-1-2 7-16,-1-2 8 0,3 2 6 0,1 0 9 0,-2-3 2 0,1 2 2 15,3-2-3-15,0 0-3 0,0 0-5 0,0 0-6 0,0 0-10 0,0 0-10 0,0 0-10 16,0 0-12-16,0 0-7 0,0 0-8 0,0 0-5 0,3 0-8 15,1-2-4-15,-2 2-3 0,3-2-1 0,-1 1-1 0,5 0-1 0,-4-1 0 16,4-1 0-16,-3 2-1 0,3-2 3 0,0 0-1 0,0 1 2 0,0-1 0 16,-2 0-3-16,2 2-3 0,0-2-15 0,0 1-19 0,0-1-22 0,0 2-28 15,-3-1-24-15,3-1-22 0,0 1-40 0,-2 1-49 0,2 0-102 0,-3-1-128 0,3 1-94 16,0 1-80-16,-4 1-77 0,4 1-77 0,0-1-63 0,-3-1-54 16,3 1-12-16,-4 3 9 0,4-1 18 0,-4 0 19 0,3 1 38 0,-3 1 50 15,1-1 103-15,-3 1 131 0,-1 1 93 0,3-2 79 0,-1 2 77 0,1-1 79 0</inkml:trace>
  <inkml:trace contextRef="#ctx0" brushRef="#br0" timeOffset="149546.95">7891 17109 24 0,'-5'1'371'0,"1"1"238"0,4-2 111 0,-5 1 53 0,5-1 28 0,0 0 16 0,0 0 12 0,0 2 9 0,0-2 11 0,0 0 11 0,0 0 10 0,0 0 12 0,0 0-63 0,0 0-96 0,0 0-186 0,0 0-227 0,0 0-98 15,0 0-43-15,0 0-16 0,0 0-6 0,4 0 5 0,-3 1 3 0,3-1 5 0,1 0 4 0,1 0 4 0,-2 0-2 16,5 0-2-16,0 0 1 0,-4 0 2 0,6 0 0 0,-2 0-1 0,0-1-2 15,2 1-2-15,2 0-4 0,-4-2-5 0,1 2-10 0,-1-1-8 0,0 1-11 16,2 0-7-16,2-2-11 0,-4 1-7 0,2-1-7 0,-2 2-9 0,0-1-9 16,-2 1-8-16,2 0-10 0,0-2-7 0,-3 2-7 0,3-1-7 0,-4-1-9 15,4 2-6-15,-5 0-5 0,1-2-2 0,1 1-3 0,1 1-4 0,-5-1-2 16,3 1-9-16,-1 0-12 0,1-2-18 0,-5 2-20 0,4 0-22 0,-4 0-28 16,2 0-30-16,-2 0-32 0,0 0-36 0,0 0-40 0,0 0-30 0,0 0-28 0,0 0-38 15,0 0-37-15,-2-1-88 0,2 1-105 0,0-3-92 0,0 1-80 0,-4 1-80 16,2-1-84-16,2 2-37 0,-3-6-14 0,-3 3 14 0,3-1 27 0,-3 1 29 15,3-2 21-15,-3 2 36 0,-3-1 42 0,4 1 92 0,-1-2 120 0,1 1 109 0,-2-1 101 16,1 2 105-16</inkml:trace>
  <inkml:trace contextRef="#ctx0" brushRef="#br0" timeOffset="149782.57">8072 16819 82 0,'0'0'401'0,"0"0"205"16,-3 0 102-16,3 0 53 0,-2 0 30 0,2 3 20 0,0-1 19 0,0 1 19 15,-4 0 12-15,4 1 17 0,0 0 23 0,-1 1 23 0,-3 3-68 0,4-3-108 16,0 3-160-16,-4 1-182 0,4 0-82 0,0 2-38 0,-2 1-18 0,-1 0-9 0,3 1-6 16,0 1-7-16,-2 1-5 0,-2 0-3 0,4 1-15 0,-3-1-16 0,3 2-20 15,-2 1-14-15,-2-2-19 0,4 1-19 0,-3 1-13 0,1 0-15 0,-2 0-12 16,4-2-14-16,-1 2-11 0,-3-3-11 0,4 1-11 0,0 1-12 0,-4 0-10 16,2-2-13-16,2-2-15 0,0 0-16 0,-3 1-23 0,3-2-28 0,0 0-33 0,0-1-35 15,-2-1-47-15,2-1-48 0,-4 0-40 0,4 0-31 0,0-1-61 16,0 1-73-16,-3-2-100 0,3 1-112 0,0-1-96 0,0 0-88 0,0 0-82 0,0-1-79 15,0-6-16-15,0 5 13 0,3 0 34 0,-3-5 49 0,0 3 34 0,0-3 31 16,0 0 62-16,0 0 73 0,6-1 103 0,-3-2 115 0,3-1 105 0,-1-1 100 16</inkml:trace>
  <inkml:trace contextRef="#ctx0" brushRef="#br0" timeOffset="150454.78">8387 16759 364 0,'0'-4'492'0,"4"-1"59"0,-4 2 28 0,0-1 23 0,0 1 26 0,0 3 30 0,0 0 38 15,0 0 39-15,0 0 25 0,0 0 20 0,0 0 3 0,0 0-2 16,0 0-143-16,0 0-210 0,5 0-99 0,-5 0-53 0,4 1-26 0,-2-1-17 16,1 0-23-16,-3 2-27 0,6-2-35 0,-3 1-37 0,-1 0-21 0,5 1-18 15,-1 0-13-15,-1-1-10 0,1 1-4 0,-3 1-1 0,3-2-2 0,-1 2-3 16,2 0-3-16,-1-2-6 0,-5 3-2 0,7-1-1 0,-3-2-3 0,-3 2 2 0,2-1 1 16,1 1 1-16,-1-1 2 0,-4 3 6 0,1-2 3 0,3 0 2 0,-4 2 4 15,0-1 4-15,0 1 5 0,0 1 5 0,0 0 2 0,-4 0 2 0,3 3 0 16,-3-2 0-16,4 1-3 0,-5 0-2 0,-1 3-3 0,3-2-4 15,-3 0-4-15,2 0-5 0,-3 2-5 0,0-4-7 0,2 2-4 0,-1 0-7 0,3-1-2 16,-3-1-2-16,1 1 0 0,-1-2-1 0,-1 1-2 0,2-1 0 0,1 0-3 16,-1 0-2-16,3-2-2 0,-2 1-2 0,-1 0 0 0,1-1-2 0,2-1 2 0,-1 0 2 15,-1 2-2-15,4-4-5 0,0 1-2 0,-2 1-1 0,2-3-2 0,0 0-4 16,0 0 1-16,0 0 1 0,0 1-2 0,2 2 2 0,-2-2 2 0,4 1-1 16,-1 1-2-16,-1-1-1 0,2 1 0 0,1 1 5 0,-1-1 3 0,1 2 5 15,1-2 4-15,-1 1 7 0,4 1 7 0,-4-1 7 0,5 1 6 0,-5-1 6 16,4 1 9-16,-2-1 11 0,0 1 13 0,1-2 20 0,-3 3 10 0,6-2 12 15,-6 2 5-15,4-1 3 0,1 1 3 0,-5-2 2 0,4 2 5 0,-4-1 9 16,4 1 9-16,-5 0 4 0,5 0 3 0,-3-2-4 0,-1 2-3 0,-1-1-9 16,1 1-3-16,-1-2-3 0,-3 1 5 0,3 1 6 0,-2-2 11 0,1 0 8 0,-3 1-1 15,4 0-33-15,-4 1-131 0,0-2 0 0,0 2 0 0,-4 0 0 16,4 1 0-16,-3 0 0 0,1 2 0 0,-2 0 0 0,-1 0 0 0,1 0 0 0,-1 1 0 16,0 1 0-16,-5 0 0 0,1 0 0 0,4 1 0 0,-4-1 0 0,0 1 0 0,-2-2 0 15,2 1 0-15,0-1 0 0,-2 1 0 0,2-2 0 0,-2 0 0 0,-1 0 0 16,3 0 0-16,-6-1 0 0,4 0 0 0,-1 1 0 0,-3-1 0 0,1-1 0 15,3-1 0-15,-4 2 0 0,3-2-367 0,-3-2-52 0,1 1-26 0,-1-1-13 16,4-1-57-16,-1 0-76 0,-3-3-80 0,6 2-84 0,0-4-108 0,-2 2-121 16,2-1-39-16,4-2-5 0,-4-3 22 0,3 1 31 0,1-2 36 0,-2-1 40 15,1-1 30-15,-3 0 29 0,4-3 80 0,-1 0 100 0,3-1 111 0,-3-1 116 16,1-1 139-16</inkml:trace>
  <inkml:trace contextRef="#ctx0" brushRef="#br0" timeOffset="153281.62">19361 1462 67 0,'-4'-3'379'0,"4"0"195"16,-4 2 91-16,4-2 44 0,0 3 27 0,0 0 16 0,0 0 10 0,0 0 10 15,0 0 11-15,0 0 11 0,0 0 7 0,0 0 7 0,0 0-78 0,0 0-120 16,0 0-168-16,0 0-189 0,0 0-90 0,0 0-45 0,0 0-25 0,0-2-16 15,0 2-10-15,4 0-8 0,0 0-8 0,-3 0-9 0,5 0-6 0,-2 2-6 16,-1-2-3-16,3 1-5 0,-3 1-1 0,3-1-1 0,-1 1 1 0,0-1 1 16,4 2 4-16,-3-1 2 0,3 1 1 0,-4 1-1 0,3-1-1 0,-1 1-3 15,0 0 0-15,-1 0-1 0,-1 1-2 0,0-1 0 0,1 1-2 0,1-1 1 16,-2-1-1-16,-1 3 4 0,1-1-1 0,-3 1-1 0,2-2 2 0,-4 1 1 16,4 1 0-16,-3 0 1 0,-1 1 2 0,-1-1 0 0,1 0 0 0,-4 1 0 15,0 1 0-15,-1 1 0 0,-1-1-3 0,3 1-3 0,-6 0-3 0,2 1-4 16,-1 1-2-16,-3-1 0 0,2-1-2 0,-1 1-2 0,1 0-2 0,-4-1-2 15,6 0 1-15,-2-2-2 0,0 1 0 0,0-2 1 0,-1 0 1 0,1-2-2 16,2 1 1-16,0-1 4 0,-2-1-2 0,3 1-2 0,-3 0 2 0,4-1 0 16,0-2 2-16,1 1 2 0,-1-1 4 0,-1-1 4 0,6 2 3 0,-4-1 4 15,4-1 2-15,0 0 0 0,0 0 0 0,0 0-1 0,0 0-1 0,0 0 0 16,0 0-1-16,0 0-3 0,0 0-5 0,0 0-2 0,0 0-5 0,0 0-6 16,4-3-5-16,-4 3-2 0,6-1-2 0,-3 1 1 0,-1 0 1 0,5-2 2 0,-1 1 2 15,3 1 2-15,-2-3 1 0,2 1 4 0,0 0 5 0,0 1 5 0,2-2 4 16,2 0 3-16,-3 2 4 0,-1-2 4 0,4 0 1 0,-2-1 3 15,-2 2 0-15,2 0 1 0,-4-1 3 0,0 0 2 0,2 0-2 0,0 2-1 16,-3-3-1-16,1 3-2 0,-2 0-4 0,1-1-2 0,-1 1-3 0,-1-1-2 0,-2 2-1 16,1-1-3-16,-3 1-3 0,4 0-3 0,-4 0-3 0,0 0-1 0,0 0-4 15,2-2 0-15,-2 2 0 0,0 0-1 0,0 0-1 0,0 0 1 0,0 0-9 16,0 0-12-16,0 0-17 0,0 0-25 0,0 0-23 0,0 0-21 0,0 0-19 16,0 0-18-16,0 0-26 0,0 0-28 0,0 0-59 0,0 0-71 0,0 0-89 15,0-1-93-15,3-2-70 0,-3 0-57 0,0 1-56 0,4-2-53 0,-2-1-44 16,-2-1-40-16,0 1-8 0,0 0 5 0,3-1 20 0,-3-1 25 0,0 2 57 15,0-1 73-15,0-1 86 0,0 3 95 0,0 4 77 0,0-6 69 0,2 0 72 16</inkml:trace>
  <inkml:trace contextRef="#ctx0" brushRef="#br0" timeOffset="153637.19">19634 1306 190 0,'3'-7'334'0,"-1"1"51"0,-2 0 28 0,0 1 18 0,4 2 17 0,-1 0 26 0,-1 2 29 0,2-1 39 0,-2 2 41 0,-2 0 41 0,3-2 38 0,-3 2-23 0,6-1-49 0,-3 1-79 0,1 0-92 0,-2-1-38 0,3 1-17 0,-1 0-15 0,1 0-8 0,-1 0-19 0,1 1-23 0,-1-1-35 0,1 3-35 0,1-1-36 0,-1 2-37 0,2-1-27 0,1 3-23 0,-1-1-13 0,-2 1-12 0,1 0-6 0,3 1-3 16,-4 1-5-16,1 0-1 0,1 0-1 0,-2 1-1 0,1 2 1 0,-1-3 2 15,-1 3 2-15,-2-1 3 0,1 3 0 0,3-3 3 0,-6 2 2 0,3 0 1 16,-3 0 4-16,0 2 4 0,0-1 4 0,0 1 4 0,0-3 1 0,0 3-2 15,-3 0 0-15,1-1-1 0,-2 1-7 0,1-1-3 0,-3 1-3 0,-3-1-4 16,4 1-7-16,-1-1-8 0,-3 2-4 0,0 0-8 0,-2 0-9 0,-1 2-8 16,-3-1-8-16,4 1-5 0,-3 1-6 0,-4 0-4 0,3-2-14 0,-3 2-18 15,4-1-23-15,-3-1-25 0,-1 2-23 0,0-3-21 0,2 0-26 0,-2-1-25 0,3 1-69 16,-3-3-90-16,4 0-104 0,-1-2-116 0,1 2-105 0,3-3-102 16,-2 0-75-16,3-2-58 0,-3-2-15 0,4 1 7 0,-2-1 16 0,2-1 18 0,0-2 23 15,0-1 23-15,2 1 69 0,-2-4 92 0,0 2 107 0,3 0 115 0,-1-1 108 16,0-1 104-16</inkml:trace>
  <inkml:trace contextRef="#ctx0" brushRef="#br0" timeOffset="156310.98">20272 961 87 0,'4'-4'501'0,"-4"-1"124"0,0 2 60 16,-4 0 31-16,4 0 13 0,0 3 14 0,0 0 10 0,0 0 14 0,0 0 14 15,0 0 13-15,0 0 14 0,0 0-11 0,-2 3-19 0,-1 0-182 0,3 0-251 16,-4 2-119-16,4-2-54 0,-5 1-26 0,3 2-13 0,-5 2-7 0,1-1-4 16,-3 4-11-16,2-1-12 0,-2 1-14 0,0 0-11 0,-4 3-13 0,2 1-10 15,1 0-9-15,-3 0-6 0,-2 0-6 0,5 0-6 0,-3 0-1 0,2 2-4 16,-2-4-4-16,3 1-6 0,1-1-7 0,-4-1-8 0,6 0-9 0,-2-1-9 16,0-2-11-16,3 0-10 0,-1-2-13 0,1 1-14 0,5-2-29 0,-7 0-31 0,7-2-57 15,-3 1-66-15,4-2-65 0,-2-2-63 0,2 2-42 0,0-3-27 0,0 0-20 16,2 2-14-16,-2-2-5 0,0 1-2 0,4-2 4 0,-3-1 7 0,7-1 24 15,-7 2 30-15,5-4 56 0,1 0 67 0,-1 1 65 0,-1-2 65 16,0 0 48-16,3 0 42 0,-3 0 35 0,0 0 28 0,1 0 29 0,-2 0 25 0,1 2 23 16,-1-1 23-16,-3 2 29 0,3 0 34 0,1 0 34 0,-5 2 40 0,6-2 48 0,-3 1 55 15,3 1 38-15,-1 1 29 0,-1-2 18 0,5 0 11 0,-4 2 1 0,4 0-5 16,0 0-7-16,1 2-8 0,0-2-20 0,-1 2-23 0,2-1-30 0,-2 2-30 16,4-1-46-16,-4 1-53 0,2 1-36 0,-2-3-29 0,2 4-26 0,-2 0-21 15,0-2-12-15,2 1-9 0,-2-1-6 0,-4 2-9 0,4-2-8 0,0 0-4 16,-3 0-4-16,3 0-8 0,-4-1-3 0,2 2-3 0,-1-3-11 0,-1 2-10 15,1 0-13-15,-3-1-14 0,3 1-30 0,-3-2-36 0,-1-1-74 0,2 1-92 16,-1 1-80-16,-3-2-70 0,2 2-73 0,-2-2-75 0,0 0-91 0,0 0-101 16,0 0-46-16,0 0-19 0,-5 3 1 0,1 0 10 0,-1 0 26 0,3 1 35 15,-5-1 74-15,1 2 95 0,1-2 75 0,-4 1 72 0,5-1 74 0,-3 3 75 16</inkml:trace>
  <inkml:trace contextRef="#ctx0" brushRef="#br0" timeOffset="156515.38">20205 1360 13 0,'-5'0'266'0,"5"2"98"0,-4-1 49 0,4-1 25 0,0 1 29 0,0-1 30 0,0 0 44 16,0 4 56-16,0-1 50 0,4 0 49 0,-4-2 28 0,0 2 20 16,4-1-59-16,-3-1-90 0,3 1-93 0,-2 0-90 0,1 0-47 0,-3 0-29 0,6 1-27 15,-6-2-29-15,3 1-47 0,1-1-59 0,-2 2-64 0,3-1-69 0,-1-1-79 16,0 2-84-16,-3 0-73 0,3-1-70 0,-2-1-53 0,1 2-48 0,1 0-39 16,-2-1-34-16,-2 0-33 0,3 2-35 0,-1-3-34 0,-2 4-30 0,0-2-29 15,0 0-24-15,-5 1 8 0,5 1 26 0,-6-1 44 0,3 1 51 0,-3-2 46 16,5 3 41-16,-3-3 37 0,-2 1 34 0,3-1 34 0,-3 0 34 0,3 0 35 15,1 0 35-15,-2 0 54 0</inkml:trace>
  <inkml:trace contextRef="#ctx0" brushRef="#br0" timeOffset="156906.41">20204 1495 213 0,'-4'1'306'0,"0"4"49"0,-1 0 30 0,5-1 21 0,-6 0 21 0,6 3 16 0,-3-4 20 16,1 1 25-16,-2 1 23 0,3-1 25 0,1 1 23 0,-4-2 16 0,4-2-62 15,0-1-101-15,-4 2-40 0,4-2-17 0,0 0-14 0,0 0-9 0,0 0-11 16,0 3-9-16,0-3-16 0,0 0-21 0,0 2-23 0,0-2-25 0,4 2-29 16,-4-2-36-16,0 2-34 0,4-1-33 0,-4 1-26 0,0-2-20 0,1 1-13 15,-1-1-12-15,0 0-5 0,6 2-5 0,-6-2-10 0,0 1-7 0,0-1-9 16,3 0-7-16,-3 0-5 0,0 2-4 0,0-2-4 0,0 0-2 0,0 0-5 15,0 0-6-15,0 0-3 0,0 0-6 0,0 0-7 0,0 0-7 0,0 0-4 0,0 0 0 16,0 3 1-16,-3-2 2 0,1 0 3 0,-2 1 1 0,3 1 5 16,-7-1 1-16,7 1 2 0,-3-2 1 0,0 2 8 0,2-1 10 0,-1-1 2 0,1 0-5 15,2-1 1-15,-4 2 5 0,4-2-1 0,0 0-4 0,0 0 0 16,0 0-2-16,0 0 3 0,0 0 7 0,0 0 1 0,0 0-8 0,0 0-6 16,0 0-6-16,4-2 5 0,-2 2 7 0,1-1 9 0,-1 1 5 0,2 0 11 0,-4-1 17 15,5 1 18-15,-1 0 18 0,0 0 12 0,-3 0 6 0,5-2 12 0,-3 2 17 16,3 0 9-16,-1 0 8 0,-1 0 8 0,1 2 10 0,1-1 6 0,-3-1 9 15,1 1-2-15,-2 1-1 0,5 1-6 0,-5-1-3 0,1 1-8 0,-1 0-10 16,2 1-5-16,-4-1 0 0,4 2-3 0,-3-1-2 0,-1-1-5 0,0 3-4 16,0-1-8-16,0 1-5 0,0 0-7 0,0 0-2 0,0-2-7 15,0 2-7-15,-1 0-4 0,-3 0-7 0,4-1-4 0,0 1-4 0,-4-3-5 0,4 3-6 16,-2-3-3-16,-1 1-5 0,3-1-4 0,0-2-4 0,-2 3-10 0,2-4-10 16,0 0-21-16,0 0-22 0,0 0-55 0,0 0-67 0,0 0-82 0,0 0-90 15,0 0-77-15,0 0-71 0,2-2-97 0,3-1-108 0,-1 2-62 0,1-4-37 16,1-1-12-16,1 0-2 0,0 0 13 0,0 2 24 0,2-4 51 0,-1 1 68 15,1 1 81-15,-4-2 89 0,4 2 80 0,0 2 70 0,-3-1 100 0</inkml:trace>
  <inkml:trace contextRef="#ctx0" brushRef="#br0" timeOffset="157324.44">20661 1335 138 0,'0'-3'399'0,"2"-1"91"0,-2 3 51 0,4-2 36 0,-4 0 29 0,5 2 41 0,-5 1 43 16,0 0 34-16,4-2 31 0,-4 2 18 0,1 0 19 0,3 0-29 15,0 0-47-15,-3 2-125 0,3-2-163 0,1 1-80 0,-1 1-46 0,-2-1-31 16,2 2-22-16,1-2-33 0,0 3-41 0,3-1-25 0,-7 0-24 0,5 1-13 16,3-1-8-16,-5 2-5 0,1 1 1 0,4-2 1 0,-4 2 4 0,1 2 4 0,1-2 5 15,-1-1 4-15,-1 3 1 0,0 0 2 0,3-2 5 0,-3 1 1 16,0 0 3-16,-1 3-5 0,1-3-1 0,1 2-8 0,-2 0-7 0,-3-1-9 0,3 2-11 16,1-1-6-16,-1 0-10 0,-2 0-6 0,-2 2-9 0,3-2-7 0,-3 0-8 15,4 0-6-15,-2 1-8 0,-2-2-7 0,0 2-2 0,0-1-3 0,0 0-3 16,0-1 0-16,0 1-3 0,0 0-5 0,0-2-4 0,0 1-12 0,-2-2-15 15,-2 0-24-15,4 0-24 0,0 0-29 0,-3-2-32 0,3 1-25 0,0-2-24 16,-2 1-26-16,-2-2-31 0,4 1-79 0,0 0-104 0,0-3-91 0,-1 0-87 16,1 0-75-16,0 0-69 0,0 0-72 0,0 0-68 0,0 0-18 0,-4-5 11 15,4 0 17-15,0 0 18 0,4-1 25 0,-3-2 31 0,-1-1 80 0,4 1 101 16,-2-2 94-16,1 1 91 0,1 0 87 0,-2-3 82 0</inkml:trace>
  <inkml:trace contextRef="#ctx0" brushRef="#br0" timeOffset="157568.22">20976 1339 96 0,'0'-6'366'0,"3"0"167"16,-1 2 106-16,-2-1 72 0,0 2 45 0,4 0 35 0,-4 3 22 0,0 0 12 16,0 0 18-16,0 0 19 0,0 0 20 0,0 0 19 0,-4 2-61 0,2 1-105 15,-1 0-126-15,-1 0-144 0,-1 1-83 0,3 1-50 0,-5-1-32 0,-2 2-17 16,1 2-8-16,-4 1-5 0,3 0-2 0,-2 1-3 0,-4 4-7 0,3-3-6 16,-3 5-19-16,1-1-17 0,-2 0-25 0,-1 1-23 0,3 1-21 0,-1-3-17 15,1 3-16-15,-1-2-16 0,1 0-22 0,-1 0-22 0,1-2-34 0,0 3-34 16,3-3-41-16,-2 1-43 0,4-1-50 0,-2-2-55 0,-2 1-47 0,6-2-36 15,0-1-53-15,-2 0-54 0,2-1-105 0,-1-1-127 0,3 2-101 0,3-3-85 16,-1 2-96-16,-1-3-100 0,4 0-30 0,0-5 5 0,4 5 32 0,-4-2 42 16,5 0 40-16,0-2 39 0,-1 0 48 0,2-2 53 0,-1 1 104 0,2-3 128 15,2 0 106-15,-3 2 96 0</inkml:trace>
  <inkml:trace contextRef="#ctx0" brushRef="#br0" timeOffset="157908.35">21110 1492 28 0,'-2'3'461'15,"2"-3"128"-15,0 0 74 0,-4 1 41 0,4-1 26 0,0 0 23 0,0 0 24 16,0 0 16-16,0 0 17 0,4 0 15 0,-2 2 10 0,1-2-5 0,-1 2-8 15,5-2-174-15,-1 0-242 0,-1 0-118 0,1 1-65 0,-1-1-32 0,4 0-20 16,0 0-15-16,-3 0-15 0,3 0-14 0,0 0-11 0,3 0-11 0,-4 0-11 16,1 0-5-16,0-1-10 0,1 1-7 0,-2 0-8 0,1-2-9 0,-2 2-8 15,2-2-7-15,-4 2-7 0,5 0-6 0,-1 0-7 0,-4-1-8 0,-1 1-5 16,1 0-5-16,0-1-10 0,-1-1-16 0,2 2-21 0,-6-1-18 0,5 1-19 16,-5 0-27-16,0 0-30 0,0 0-74 0,0 0-95 0,0 0-97 0,0 0-99 15,0 0-92-15,0 0-90 0,0 0-82 0,-5 1-83 0,-1 2-24 0,1 0 1 16,-1-1 9-16,-1 2 16 0,2-1 24 0,-4 3 31 0,3-3 74 0,-3 3 91 15,4-1 102-15,-4-1 98 0,3 2 92 0,-3 0 92 0</inkml:trace>
  <inkml:trace contextRef="#ctx0" brushRef="#br0" timeOffset="158095.79">21130 1638 139 0,'-2'4'422'16,"-2"-1"104"-16,4-2 64 0,0 3 52 0,0-4 44 0,0 3 38 0,0-2 32 16,0 1 26-16,0-2 23 0,4 1 17 0,-2 1 13 0,-2-2-28 0,3 1-44 15,-3-1-137-15,6 0-178 0,-6 2-93 0,5-2-55 0,-1 1-48 0,1-1-41 16,-1 0-34-16,1 1-31 0,1-1-25 0,-3 0-22 0,3 0-18 0,3 0-15 15,-4-1-9-15,4 1-9 0,0-1-24 0,-3 1-31 0,3-2-23 0,1 2-17 16,0-1-16-16,-1-1-16 0,0 1-25 0,1-1-28 0,0 1-75 0,-1 1-100 16,5-2-88-16,-5 1-83 0,6-3-82 0,-3 3-82 0,-1 0-73 0,0-1-72 0,2-1-31 15,-3 0-7-15,-1 2-1 0,1-2 10 0,0-1 20 0,3 3 25 16,-4-2 76-16,0 0 100 0,-2 0 88 0,2 0 84 0,0 0 82 0,0 0 82 16</inkml:trace>
  <inkml:trace contextRef="#ctx0" brushRef="#br0" timeOffset="158492.37">21634 1449 249 0,'0'0'503'0,"0"0"116"0,0-3 80 0,0 3 43 0,0 0 28 0,0 0 18 16,0 0 15-16,0 0 11 0,0 0 7 0,0 0 10 0,0 0 6 0,0 0-46 16,0 0-70-16,0 3-158 0,-2 0-199 0,2 1-110 0,-3-1-70 0,1 2-38 0,-2 1-25 15,1 0-11-15,1 1-11 0,-2 1-11 0,1-1-7 0,1 2-7 16,-2 0-8-16,4 0-6 0,0-1-5 0,-2 2-5 0,2-1-7 0,0-1-5 0,2-1-4 15,-2 2-2-15,4-1-4 0,-2-1-1 0,1-1-3 0,1 2 0 16,-2-2-1-16,5 0 3 0,-2-2-1 0,-3 2 2 0,5-3 0 0,-1 2 2 0,-1-2-1 16,1 0 1-16,1-2-1 0,0 1-1 0,-3-1-3 0,1-1 2 0,4 0 1 15,-3 0 1-15,-1-1 3 0,2-1 2 0,-1 1 4 0,-1-2 2 0,1 0 2 16,-3 1 2-16,3-3 1 0,-1 3 3 0,-1-3 5 0,1 2 5 0,2-1 4 16,-5-2 3-16,2 1 4 0,-2-1 1 0,5 0 5 0,-5 0-2 0,1-1 2 15,-1 0-3-15,2 0-1 0,-4 0-2 0,3-1 0 0,-1-1 0 0,-2 2-5 16,4-2-4-16,-2-1-3 0,-2 3-5 0,0-2-3 0,0 0-4 0,0 2-5 15,0-2-4-15,0 1-3 0,0 1-4 0,-2-1-5 0,2 1-2 0,-4-1-6 16,2 1-7-16,-1 0-8 0,-1 2-17 0,2-1-19 0,-3 1-26 0,1 1-27 16,-1-1-30-16,-1 1-36 0,-1 1-28 0,2-1-22 0,-4 2-26 0,3 0-28 15,-3 1-69-15,0-1-86 0,0 2-91 0,4 0-95 0,-4 0-76 0,-2 3-65 16,2-1-74-16,0 2-77 0,0 1-16 0,-2 1 11 0,5-1 14 0,-3 2 22 16,0 0 23-16,0-1 27 0,4 2 69 0,-1-2 86 0,1 1 99 0,-2-1 101 15,5 0 89-15,-2-2 84 0</inkml:trace>
  <inkml:trace contextRef="#ctx0" brushRef="#br0" timeOffset="159074.1">22276 1348 105 0,'-5'0'474'0,"5"2"125"0,-4-2 71 0,4 0 40 0,0 0 25 16,-2 3 18-16,-1 0 19 0,3 0 14 0,0 1 12 0,0 1 11 0,-4-1 11 16,4 2-21-16,0 1-32 0,-2 1-169 0,-1 1-233 0,3 0-119 0,0 1-69 15,-2 1-41-15,-2 0-23 0,1 1-19 0,3-2-17 0,-2 2-14 0,-2 0-15 16,4-1-11-16,-1 2-10 0,1-2-9 0,-4 1-7 0,4-2-10 0,-4 1-7 15,4-2-10-15,0 0-13 0,0 0-11 0,0-2-17 0,0 1-35 0,0-2-44 16,0 0-65-16,0-3-75 0,0 1-62 0,0-1-59 0,0 0-47 0,0 0-41 16,0-3-46-16,4 1-46 0,-4 1-63 0,0-2-70 0,0 0-33 0,0 0-19 15,5-3 19-15,-5-1 38 0,6-1 63 0,-6 1 70 0,3-2 63 0,-3 0 62 16,4-2 45-16,-2 1 42 0,1-1 51 0,-1 0 51 0</inkml:trace>
  <inkml:trace contextRef="#ctx0" brushRef="#br0" timeOffset="159416.51">22320 1336 169 0,'0'-4'362'0,"0"-1"75"0,0 1 47 16,0 2 40-16,0-1 36 0,0 3 48 0,3 0 46 0,-3 0 48 0,4 0 42 15,-2-1 29-15,1-1 19 0,-1 1-32 0,2 1-62 0,-1-4-104 0,-1 3-129 16,4 0-68-16,1-2-42 0,-2 1-36 0,1-1-34 0,3 0-43 0,-4 0-48 0,4 2-44 16,0-4-42-16,-3 4-26 0,3-4-17 0,0 4-11 0,-4-2-8 0,4 0-5 15,-3 1-4-15,3 0-4 0,-4 1-3 0,1 1-4 0,1-1-5 0,-2-1 0 0,1 2-2 16,-1-1 1-16,-1 1-4 0,1 0-1 0,-5 0-1 0,6 0-2 15,-3 1-3-15,-3-1-2 0,6 2 4 0,-6-1-1 0,3 0 2 0,-1 1 3 0,-2 0 5 16,4 1 2-16,-4 0 2 0,3 1 3 0,-1-1 2 0,2 2 1 0,-2-1 1 16,-2 2 2-16,3 1 3 0,-3 0 0 0,0 0-4 0,4 2-1 0,-2-1-2 15,-2 1-4-15,0 0-4 0,3 0-4 0,1 0-4 0,-4-1-4 0,0 2-7 16,0-2-10-16,0 2-11 0,0-2-14 0,0 2-15 0,0-2-15 0,0 0-12 16,0 1-29-16,0-1-32 0,-4-1-77 0,1 0-96 0,3 0-86 0,0 0-80 15,-2-1-68-15,-2 0-65 0,4-1-75 0,-3 0-83 0,3 2-40 0,-6-4-25 16,6 1-3-16,-5-1 8 0,1-1 21 0,4 1 31 0,-5 0 78 0,-1-3 99 15,3 1 84-15,3-1 82 0,-6 2 72 0,1-1 67 0,-4-1 85 0</inkml:trace>
  <inkml:trace contextRef="#ctx0" brushRef="#br0" timeOffset="160129.15">22417 1458 102 0,'0'0'335'16,"0"0"81"-16,-3-2 50 0,3 2 55 0,0 0 54 0,0 3 63 0,0 0 65 15,-4 0 44-15,4 0 35 0,0 2 25 0,0-1 19 0,-2 2-23 0,-1 0-42 16,3 0-101-16,-4 0-127 0,4 2-70 0,-2 1-50 0,-1 0-49 0,1 0-50 15,-2 0-59-15,1-1-65 0,3 2-43 0,-6 0-34 0,6 1-20 0,-2-2-12 16,-1 1-17-16,3-1-17 0,-4 0-16 0,4 0-11 0,-2 0-14 0,2 0-14 16,-3-1-11-16,3-1-13 0,0 1-10 0,0-2-12 0,0 1-10 0,0-2-11 15,0 1-21-15,3 0-24 0,-1-2-24 0,-2 1-21 0,0-1-36 0,4 1-42 16,-4-1-31-16,3-1-27 0,-1 0-17 0,-2-1-16 0,6-1-12 0,-6-1-9 16,0 0-4-16,3 0-4 0,3-1 7 0,-3-2 15 0,-1-2 22 0,2 2 28 15,-1-1 40-15,3-1 47 0,-6 1 38 0,5-2 33 0,1 0 30 0,-3 1 24 16,1-1 25-16,1 0 26 0,-3 2 28 0,2-2 28 0,1 1 33 0,-1 1 32 15,-1-1 31-15,-1 1 30 0,2-1 33 0,-2 2 31 0,1-1 32 0,-3 1 28 16,4 1 18-16,-2-1 20 0,-2 3 5 0,0 0 2 0,0 0-7 0,0 0-8 16,0 0-19-16,0 0-24 0,0 0-25 0,0 0-29 0,0 0-28 0,0 0-33 15,0 0-30-15,0 0-27 0,0 0-20 0,0 0-18 0,0 2-11 0,0-2-8 0,3 1-8 16,-1 1-7-16,-2-1-6 0,4-1-6 0,-1 2-6 0,-1-2-7 16,2 1-8-16,-2-1-9 0,1-1-11 0,3-1-14 0,-3 2-22 0,3-3-26 15,-1 0-30-15,4-1-32 0,0-1-31 0,0-1-29 0,0-1-24 0,-3-1-19 16,5 1-15-16,-2-1-10 0,0-1-5 0,3-1 5 0,-6 1 7 0,3 0 9 15,-2 0 23-15,2-2 24 0,-4 2 31 0,3 0 33 0,-3-1 28 0,1 1 30 0,-1 0 26 16,2 0 25-16,-5 0 26 0,3-2 25 0,-1 2 24 0,1 0 24 16,3 0 23-16,-6 0 19 0,1-1 25 0,-1 1 24 0,2 0 26 0,1 0 25 15,-5 0 21-15,5 1 22 0,-5-1 14 0,4 1 10 0,0 1-3 0,-3 3-7 0,-1-3-10 16,4 3-16-16,-4 0-14 0,2 1-15 0,-2 0-20 0,0-1-25 0,0 4-23 16,0-1-25-16,0 1-23 0,0 0-20 0,4-1-14 0,-4 1-11 0,0-2-5 0,0 2-7 15,0 0-2-15,0 0-4 0,5 0-1 0,-5 0-5 0,4 2 2 16,1-2 3-16,-1 1 3 0,-3 0 3 0,3 3 3 0,1-3 3 0,1 2 2 0,1-1 1 15,-1 2 4-15,-1-1 5 0,0 2 5 0,3-1 2 0,-1 1 5 0,-4 0 5 16,7 2 1-16,-5-1-2 0,0 1 1 0,3 1 1 0,-7-1 6 0,5 2 6 16,1 0 6-16,-5 0 7 0,3 2 7 0,3-1 4 0,-7 0 1 0,5 1 5 15,-3 1 3-15,1 0 5 0,-2 0 5 0,1 0 6 0,-3 2 5 0,4-1 2 16,-2 1 2-16,-2-1-2 0,0 1-2 0,0 1-4 0,0 1-2 0,0-1-5 16,-2 1-4-16,-2 2-2 0,4 2-4 0,-3-2-4 0,3 3-6 0,-6-1-8 15,3 1-5-15,1 0-8 0,-3 1-5 0,1-1-9 0,-2 0-2 0,1 1-6 16,-2 0-3-16,1-3-4 0,1 1-1 0,-4-1-3 0,4-1 1 0,-5-1-3 15,7-1 1-15,-4-1 0 0,-1 0 1 0,1-1 4 0,0-3 2 0,-2 2 2 16,3-1 1-16,-3-2 0 0,2-1 0 0,0 0-2 0,-2 0-1 0,-2-1-1 16,2-3-4-16,0 3-4 0,2-2-4 0,-6 0-4 0,4 0-7 0,-2-1-8 15,-2 1-14-15,-1-4-16 0,0 5-21 0,-1-4-24 0,1 1-25 0,-4-1-26 16,-2 0-34-16,2-1-38 0,-2 1-35 0,-4-3-32 0,1 1-43 0,-1-2-46 16,-1 1-106-16,-2-2-135 0,5 1-121 0,-9-3-117 0,2 2-88 0,0-3-74 15,0-1-21-15,4 1 7 0,-6 0 22 0,1-1 34 0,-3 0 31 0,-1-2 31 16,-3 1 43-16,3-4 46 0,-8 2 109 0,5 0 141 0,-3 0 132 0,-2-1 128 15</inkml:trace>
  <inkml:trace contextRef="#ctx0" brushRef="#br0" timeOffset="165104.57">20205 2730 112 0,'0'0'386'0,"-1"1"84"0,-3-1 44 0,4 0 28 0,0 0 18 0,0 0 21 16,0 0 22-16,0 0 32 0,0 0 36 0,0 0 28 0,0 0 29 0,0 0-16 16,4 0-38-16,-4 0-119 0,1 0-158 0,3 0-77 0,-2 0-40 15,1 0-21-15,1 0-12 0,-2-3-20 0,5 3-20 0,-2-3-26 0,1 2-34 16,-1-2-27-16,4-2-26 0,-3 2-17 0,3-1-13 0,0-1-7 0,-4 1-7 16,4-2-4-16,-3 0-1 0,3 1-4 0,-4-1-2 0,4 0-2 0,-3 2 1 0,1-2-2 15,-2 0-2-15,1 1 4 0,-1-1 4 0,-1 1-3 0,1 1-5 16,-1 0-2-16,-2 1-4 0,1-2-1 0,-3 2 0 0,4 2 0 0,-2-2 3 15,-2 3-1-15,0 0-1 0,0 0-1 0,0 0 0 0,0 0-4 0,0 0-4 16,0 0 1-16,0 0 4 0,0 0 0 0,0 0-2 0,0 0-1 0,0 0 0 16,0 0-1-16,0 0-5 0,0 0-3 0,0 0 0 0,-2 3-2 0,2-3-1 15,0 1-1-15,-4 0-2 0,4-1-3 0,0 4-2 0,0-1 1 0,0-2-1 16,-3 2 1-16,3 0-1 0,0 0-2 0,0-2 2 0,0 3-2 0,0-1-2 16,0-3 0-16,0 3 1 0,0-3-1 0,0 3 0 0,0-3-1 0,0 1-4 15,0-1 2-15,0 0 2 0,0 0 1 0,3 2-2 0,-3-2 1 0,4 0 1 16,-2 0 0-16,1 0 1 0,-1 0-1 0,2 0 0 0,1-2 2 0,1 1-2 15,1-1 6-15,2-1 3 0,-2 0 0 0,0-2-3 0,1 1-2 0,1-2-1 16,0-2 0-16,0 1-1 0,0 0-1 0,0-1 2 0,-2-1-1 0,2 0-1 16,0 2 5-16,0-4 2 0,0 2-2 0,0 0-5 0,-1-1-1 0,1 1 0 15,-2 0 0-15,0-1 0 0,0 2 2 0,-1-2-1 0,-1 3 1 0,1 0-2 16,-1-1 0-16,-1 1-2 0,1-1-1 0,-1 1-1 0,-1 1 1 0,-1-1 3 16,2 2 0-16,-3-1 1 0,3-1 2 0,-4 3 2 0,4-2-2 0,-2 2 1 15,-2-1-1-15,3-1 2 0,-3 3-1 0,2 0 4 0,-2 0-5 0,0 0-5 16,0 3 1-16,0-1 5 0,0 1 1 0,0 0 1 0,0 0 1 0,0 0 2 15,0 0 0-15,0 0 3 0,0 0 2 0,0 0 1 0,0 0 0 0,0 0 1 16,0 0 4-16,0 0 4 0,0 0-5 0,0 0-2 0,0 0-4 0,0 0-1 16,0 1-1-16,0-1-2 0,0 2-2 0,-2 1-1 0,-1 1-1 0,3 2-4 15,-2 0 4-15,-2 2-1 0,4 2 1 0,-4 2 1 0,3 2 3 16,-3 2 3-16,2 1 1 0,-1 2 2 0,-1 1 3 0,2 1 2 0,-1 0 2 0,-1 1 4 16,4 2 5-16,-5 0 5 0,5 0 3 0,-6 1 5 0,2 1 3 15,4 0 5-15,-5-1 2 0,3 4 3 0,-5-3 2 0,5 3 4 0,-1-1 3 16,-3 3 2-16,1-1 2 0,-2 0 4 0,1 0 0 0,1-1 1 0,-1 2 0 15,-3-3-1-15,4 1 2 0,-4-2 4 0,0 0 4 0,0-2 8 0,3-1 1 16,-3 0-2-16,0-1-1 0,0-1 5 0,2-1 0 0,-2 0 1 16,0 0 1-16,-2-1 2 0,2 1-1 0,-4-3-2 0,4 1-3 0,-5 1-5 15,3-2-4-15,-2 0-8 0,-1 0 0 0,3-3-1 0,-4 1-3 0,1-1-4 16,-1 0-2-16,1 0-6 0,0-1-3 0,-1-4-2 0,-1 2-6 0,1-1-2 16,1-2-3-16,-1 0-3 0,1-3-3 0,-1 1-5 0,1-2-4 0,3-1-3 15,-3 1-5-15,-1-2-5 0,-1-2-7 0,5 1-8 0,-3-2-5 0,-1 0-9 16,1 0-11-16,-4-2-10 0,3 1-10 0,-3-2-14 0,2 0-12 0,-2-2-12 15,0 2-21-15,3-1-22 0,-1-1-23 0,-2-1-26 0,3 0-24 0,-3-1-23 16,4 1-23-16,-1-3-15 0,4 1-23 0,-1-1-20 0,-3 0-63 0,6-1-80 16,-2-1-80-16,2 1-80 0,4-2-62 0,1 0-56 0,-1 0-75 0,1 0-79 15,4-2-21-15,0 1 7 0,4-2 14 0,-4 1 22 0,5 1 25 16,1-1 28-16,-3 1 72 0,3-1 93 0,-1 1 92 0,4 2 94 0,-2-1 83 16,1 0 81-16</inkml:trace>
  <inkml:trace contextRef="#ctx0" brushRef="#br0" timeOffset="166468.85">21077 3156 121 0,'-2'0'430'0,"-1"1"203"0,1 1 93 0,2-2 43 0,-4 1 20 0,1 2 12 0,3 0 8 0,-2-1 9 0,2-2 8 0,-4 1 9 0,4-1 8 0,0 0 9 0,0 0-93 0,0 0-141 0,0 0-177 16,0 0-197-16,0 0-86 0,0 0-40 0,4 2-16 0,-4-2-3 16,2 1 2-16,-2 1 2 0,3-1 4 0,1-1-2 0,1 2-2 0,-3-1 1 15,2 1-2-15,1 0-1 0,1 0 5 0,1 0 2 0,-2 1 2 0,1 0 4 16,-1-2-1-16,2 2-5 0,-1 0-7 0,-1-2-11 0,1 1-7 0,-1 0-9 15,-1-1-7-15,1 1-8 0,-1-1-5 0,1 1-9 0,1-1-8 0,-3 1-7 16,1-2-6-16,-2 1-5 0,1-1-13 0,-1 2-13 0,2-2-31 0,-4 0-33 16,0 1-34-16,0-1-35 0,5 0-30 0,-5 0-30 0,0 0-63 0,0 0-79 15,7 0-97-15,-7 0-105 0,0 0-94 0,0 0-88 0,0 0-93 0,0 0-94 16,0 0-22-16,0 0 12 0,0 0 21 0,0 0 29 0,0 0 30 0,0 0 28 16,-7 2 61-16,5-1 80 0,-5-1 98 0,5 2 106 0,-3-1 92 0,-2 1 91 15</inkml:trace>
  <inkml:trace contextRef="#ctx0" brushRef="#br0" timeOffset="166697.65">21005 3309 67 0,'-4'5'387'0,"-1"0"206"0,-1 0 100 0,3-1 51 0,1 0 31 15,-2 3 20-15,4-3 16 0,0 1 15 0,4-3 12 0,-4 3 9 0,2-2 11 16,-2 2 14-16,3-2-75 0,-3 0-116 0,6 0-164 0,-6 1-187 0,5 1-81 16,-1-2-34-16,1 1-17 0,2-1-11 0,-1 2-8 0,-1-2-12 15,1 1-8-15,-1-1-9 0,4 2-12 0,0-2-13 0,-3 1-8 0,3-1-10 16,-4 1-18-16,4 0-27 0,0-3-37 0,0 2-43 0,0 0-41 0,0-1-43 15,-1-1-41-15,1-1-42 0,0 3-105 0,0-3-132 0,2 0-125 0,1 0-121 16,-3-3-118-16,0 2-119 0,2-1-47 0,-2-1-15 0,2-1 8 0,-2 0 21 16,0 0 26-16,0 1 32 0,0-1 35 0,-2 1 37 0,1-1 103 15,-1 2 130-15,2 0 126 0,-2 1 122 0</inkml:trace>
  <inkml:trace contextRef="#ctx0" brushRef="#br0" timeOffset="167263.26">21699 3277 138 0,'-3'0'549'0,"1"0"132"0,2 0 72 0,0 0 31 16,0 0 15-16,0 0 11 0,0 0 8 0,0 0 7 0,0 0 9 0,0 0 7 16,0 0 10-16,0 0-19 0,2 0-28 0,1 0-187 0,-1 0-263 0,5 0-115 15,-1 0-53-15,-1 0-18 0,4 0-5 0,2 0 1 0,-2 0 5 0,6 0 2 16,-1-2 4-16,4 1 3 0,2 0 4 0,4-1-1 0,-3 1-4 0,1-2-4 16,2 1-6-16,3-1-10 0,-4 0-13 0,2 0-8 0,-1-1-3 15,5 1-9-15,-6 0-5 0,5 0-7 0,-3-2-5 0,-2 2-9 0,1 0-6 16,-1 0-8-16,1 0-6 0,-1 0-8 0,-3 0-8 0,0 0-4 0,-2 2-3 15,2-2-4-15,-2 0-4 0,0 1-4 0,-1-1-5 0,1 2-6 0,-4-1-5 16,1 0-4-16,-1 1-2 0,1-2-5 0,-1 3-3 0,1-3 0 0,-1 2-3 16,1 1 1-16,-3-3-5 0,3 1 2 0,-1 1-2 0,-1-1-2 0,-2 2 1 15,3-2-2-15,-3 1-1 0,2 0-4 0,-2-1-12 0,-2 2-15 0,0-1-23 16,0 1-28-16,-4-2-34 0,4 2-41 0,-3 0-48 0,-1 0-38 16,2 0-34-16,-5 0-36 0,3 0-36 0,-5-1-82 0,0 1-104 0,0 0-97 0,0 0-96 15,0 0-89-15,0 0-86 0,0 0-49 0,0-3-30 0,-5 0 15 16,0 1 34-16,-1 2 31 0,-3 0 32 0,0 2 35 0,0-2 34 0,-2 3 82 15,-1-2 103-15,-3 2 106 0,1 0 104 0,-1 1 107 0</inkml:trace>
  <inkml:trace contextRef="#ctx0" brushRef="#br0" timeOffset="167590.48">21972 3418 237 0,'-5'3'587'0,"0"0"126"0,-1 0 56 0,3-1 29 0,-3-2 13 16,3 3 12-16,1 0 7 0,-2-2 10 0,4 1 10 0,0-1 18 0,-4 2 21 16,4 0-18-16,0 0-39 0,0 2-186 0,0 1-250 0,0 1-110 0,0-1-46 15,-1 3-19-15,1 2-9 0,0-1-4 0,-4 2-5 0,4 0-7 0,0 1-10 16,-2 0-14-16,-1 2-20 0,3-2-21 0,0 2-23 0,-4-1-19 0,2 1-22 16,-1 0-13-16,1-2-13 0,-2 2-7 0,1 0-4 0,-3-1-7 0,4 1-2 15,-5-2-7-15,5 1-11 0,-1-1-14 0,-1-1-16 0,-1 0-20 0,-1-3-25 16,6 2-26-16,-3-4-26 0,-3 1-22 0,4-4-24 0,-1 0-22 0,-1 1-19 15,4-2-21-15,0-1-17 0,0-2-30 0,0 0-34 0,0 0-56 0,0 0-64 16,0 0-56-16,0 0-53 0,0 0-34 0,0 0-33 0,0-3-28 16,4 0-31-16,-4-2-51 0,3 1-57 0,-3-2-16 0,2-1 3 0,2 0 26 15,1-2 35-15,-1 0 67 0,-2 0 80 0,3 0 73 0,-1-1 70 0,1 1 62 16,2 0 56-16,-5 0 55 0,7-2 55 0</inkml:trace>
  <inkml:trace contextRef="#ctx0" brushRef="#br0" timeOffset="167992.08">21996 3595 228 0,'4'-6'320'0,"5"2"35"0,-4 1 28 0,4 0 23 15,0-2 48-15,-3 4 54 0,4-2 66 0,-2 0 71 0,-1 1 52 0,2 1 46 16,0 1 9-16,0-2-5 0,2 2-82 0,2 0-110 0,-3 0-55 0,-1 0-27 16,0 0-23-16,2 0-20 0,2 2-39 0,-4-2-51 0,-4 0-61 0,6 1-64 15,-2 1-48-15,-3-1-40 0,3-1-19 0,-2 3-15 0,-5-3-4 0,3 3-4 16,3-2 1-16,-7 3-1 0,5-3-1 0,-6 2 0 0,3-1 0 0,-3 2-1 16,0-1-2-16,0 2 0 0,0-1-5 0,-3 2-5 0,1 0-3 0,-2 2-7 15,-1-1-7-15,-1 1-7 0,1 1-8 0,-4 0-6 0,0 1-5 0,0-1-6 16,0 0-3-16,0 2-2 0,0-2-5 0,-2 0-3 0,2-2-3 0,0 2-3 15,2-1 0-15,-1-2 1 0,-1 1 4 0,4-2 4 0,-4 1 4 16,3-1 8-16,1-1 3 0,1 0 3 0,-1-1 2 0,1 0 0 0,3 0-1 16,-3-2 1-16,4 1-2 0,0-2 1 0,0 0 1 0,0 0-4 0,0 0-5 15,0 0 0-15,0 0-2 0,4 2 0 0,-3-2 0 0,3 0 0 16,1 1 1-16,-1 1 1 0,1-2 4 0,4 0 5 0,-3 1 5 0,3 1 5 16,4-2 4-16,-6 0 8 0,6 1 1 0,-3-1 1 0,-1 2 3 0,6-2-2 15,-6 0 2-15,2 0-2 0,1 0 3 0,-1 0-1 0,-2 0-1 0,4 0-1 16,-2 0-4-16,-2 0-3 0,0 0-4 0,0 0-6 0,-2 0-4 0,2 0-3 15,-2 0-4-15,1 0-2 0,-5 0-7 0,3 0-4 0,-1-2-2 0,-1 2-4 16,1 0-4-16,-5 0-3 0,6-1-9 0,-6 1-13 0,0 0-21 0,0 0-22 16,0 0-30-16,0 0-31 0,0 0-31 0,0 0-33 0,0 0-33 0,0-3-31 15,0 0-68-15,0 1-86 0,0-1-98 0,-2 0-103 0,-2 0-79 16,4-1-72-16,-5 1-78 0,1-1-83 0,-1 0-20 0,-1 0 10 0,3-1 19 16,-5 1 29-16,1 0 30 0,2 2 28 0,-4-1 68 0,-2 0 87 0,2 1 99 15,0-1 103-15,0 2 90 0,3 1 83 0</inkml:trace>
  <inkml:trace contextRef="#ctx0" brushRef="#br0" timeOffset="169574.57">22157 2530 34 0,'4'2'277'0,"-3"-2"87"16,3 3 54-16,-2 0 42 0,-2-2 45 0,3 5 46 0,1-1 48 0,-2 1 51 15,-2-2 43-15,0 2 38 0,3 0 26 0,-3 2 20 0,0-2-63 0,0 1-101 16,0 2-84-16,0-1-78 0,0-1-51 0,-3 1-37 0,1 1-44 0,-2-2-43 16,1 2-47-16,-3 0-46 0,1 0-38 0,1 2-37 0,-3-2-21 0,0 1-16 15,0-1-13-15,-1 2-7 0,-1-2-6 0,4 0-6 0,-4 0-1 0,3 0-1 16,-3 0-1-16,4-2 0 0,-4-1-1 0,4 2-1 0,1-3-2 0,-3 2-4 16,-1-3-4-16,3 2-1 0,0-1-1 0,1-1 2 0,-1-1 0 0,1 2-1 15,2-3-2-15,-2 2-2 0,3-3-2 0,-3 1-1 0,4-1 1 0,0-1-1 16,0 0 1-16,0 0-1 0,0 0 1 0,0 0-2 0,0 0-3 0,0 0-5 15,0 0 1-15,0 0-2 0,0 0 4 0,4 0 4 0,-3 0 5 0,5 0 5 16,3-1 6-16,-2 1 6 0,0-2 5 0,2 1 4 0,4 1 4 0,-2-2 5 16,3 0 6-16,-1 0 8 0,2 0-2 0,-1-1-1 0,-3 2 2 0,7-2 7 15,-7 0 1-15,3 1-1 0,1-1-2 0,1 0-5 0,-5 0-3 0,0 2-1 16,3-2-3-16,-5 0 0 0,6-1-4 0,-6 3-4 0,5-2 2 0,-5 2 1 16,0-1-6-16,2 1-8 0,-2-1-8 0,0 1-6 0,0-2 0 0,-3 3-4 15,3-2-4-15,-4 0-4 0,1 1-3 0,1 0-3 0,-5 1-1 16,3-2-3-16,-5 2-7 0,4 0-7 0,-4 0-17 0,3-1-17 0,-3 1-21 0,0 0-21 15,0 0-21-15,0 0-21 0,0 0-18 0,2-2-16 0,-2 2-27 16,0 0-35-16,0 0-78 0,0 0-98 0,0 0-84 0,0-1-73 0,0-2-61 16,-2 1-53-16,-1-1-63 0,3 0-72 0,-4 0-33 0,2-1-15 0,-1 1 1 15,-3-3 11-15,3 2 24 0,1 0 34 0,-2 1 75 0,-1-1 102 0,-1-1 87 16,3 1 83-16,1 1 76 0,-5 0 67 0,1 0 86 0</inkml:trace>
  <inkml:trace contextRef="#ctx0" brushRef="#br0" timeOffset="169826.11">22376 2580 202 0,'0'0'364'0,"0"0"71"0,0 0 47 0,0 0 54 0,0 0 54 0,0 1 64 0,0 4 65 0,0-1 41 0,0 1 29 0,0 2 23 0,-4-1 17 0,4 2-42 0,-2 1-71 0,-1 1-95 0,1 1-109 15,2 0-61-15,-4 0-34 0,1 3-41 0,-3-1-40 0,3 1-51 0,1-1-54 0,-2 1-35 0,-1 0-23 0,1 2-20 0,-1-1-15 0,3 0-13 0,-5 0-10 0,5-2-13 0,-2 2-13 0,2-1-12 0,-5-1-11 0,5 1-20 0,-1-1-26 0,-1-2-27 0,2-1-31 0,-1 2-27 0,3-3-26 0,-2 0-24 0,-2-1-24 0,4-1-42 0,-3-1-51 0,3 0-86 0,0-2-101 0,0 1-77 0,0 0-72 0,0-4-64 0,0 2-63 16,0-3-68-16,0 0-72 0,0 0-23 0,0 0 3 0,3-4 14 0,3-1 15 16,-1 0 40-16,-1 0 53 0,-1-1 83 0,-1-2 105 0,5 1 77 0,-1-3 71 15,-4 3 72-15,5 0 75 0</inkml:trace>
  <inkml:trace contextRef="#ctx0" brushRef="#br0" timeOffset="170234.19">22501 2520 214 0,'3'-3'376'0,"1"0"52"15,-2-2 45-15,3 3 45 0,-1 0 54 0,1-1 60 0,1 1 52 0,-3 1 49 16,3-1 31-16,1 1 22 0,-2 1 9 0,-3 0 0 0,5 0-105 0,-5 0-159 16,4 0-77-16,-3 0-46 0,1 0-42 0,-2 1-38 0,1 1-52 15,-1-2-55-15,2 1-48 0,-4 1-46 0,5-1-26 0,-5 2-19 0,4-2-8 16,-1 1-10-16,-3 3-5 0,0-2-4 0,2-2-5 0,-2 4-4 0,4-1-4 0,-4 1-4 15,2-2-4-15,-2 1-1 0,0 2-3 0,0-1-1 0,0 1-7 0,-2-2-2 16,2 2-5-16,-4 0-3 0,4 0-2 0,-2-2-2 0,-1 3-1 16,-1-1-1-16,2-2 2 0,-5 4-1 0,5-2-1 0,-1 0-3 0,-3-2-1 15,1 2-5-15,-1 0 0 0,-1-2 0 0,5 3-2 0,-3-3 1 0,1 1-1 16,1-1 2-16,-3-1 0 0,1 2-1 0,1-4-1 0,-1 2 2 0,1 0 0 16,-1-2 2-16,3 1 2 0,-2 0 2 0,1-2 3 0,-3 1 3 15,6 1 3-15,0-2 5 0,0 0-1 0,0 0 4 0,0 0-1 0,0 0 1 0,0 0-1 16,0 0-2-16,0 0 1 0,0 0 0 0,0 0 0 0,0 0-3 15,0 0 0-15,0 0 0 0,6 0 0 0,-3 0 0 0,1-2 0 0,1 2-2 16,1-1 2-16,-1 1 0 0,1-2 2 0,3 0-1 0,-2 1 1 0,0 0-2 16,0-1-1-16,1-1 2 0,1 3-1 0,-4-1-1 0,4-1-8 0,-2 1-11 15,1-1-14-15,-1 1-19 0,0 1-15 0,0-2-20 0,0 2-40 0,-3-2-49 16,5 1-99-16,-3 0-123 0,-1-1-108 0,4 2-102 0,-4 0-112 0,-5 0-117 16,8 0-51-16,-3 0-16 0,1 2 2 0,-1 0 10 0,-1 2 14 0,-1-1 19 15,-1 0 37-15,2 1 47 0,-3 0 101 0,3 1 125 0,-4 3 109 0,5-2 102 16</inkml:trace>
  <inkml:trace contextRef="#ctx0" brushRef="#br0" timeOffset="170644.73">22766 3239 109 0,'4'4'391'0,"-4"-1"159"0,0-3 91 0,2 1 59 0,-2 2 38 0,4-1 24 0,-1 1 19 0,-1-2 17 15,3-1 10-15,-1 1 12 0,1-1 9 0,1 0 5 0,1 0-90 0,0 0-134 16,1 0-147-16,1 0-154 0,-4-1-84 0,4 1-56 0,-2 0-34 0,2-3-22 15,-3 3-17-15,3-1-15 0,0-1-9 0,0 1-11 0,0 1-7 16,-4-3-9-16,8 3-6 0,-8-2-6 0,1 1-4 0,3-1-8 0,-4 2-5 16,1-2-2-16,3 1-4 0,-4 0-5 0,-1-1-7 0,1 2-7 0,-1 0-12 15,-2-1-12-15,1 1-15 0,1-2-12 0,-4 2-21 0,2 0-22 16,-2 0-58-16,0 0-68 0,0 0-85 0,0-3-89 0,0 3-73 0,0-3-71 0,-2 2-63 16,2-4-61-16,-4 2-57 0,1 0-62 0,1-1-18 0,-2-2-2 15,2 1 11-15,-1 1 20 0,-1-2 56 0,-1 1 72 0,1-2 84 0,-1 1 87 16,5-2 78-16,-2 2 70 0,-2-1 66 0,1-1 70 0</inkml:trace>
  <inkml:trace contextRef="#ctx0" brushRef="#br0" timeOffset="170864.76">22953 2998 31 0,'0'-3'291'0,"0"3"105"15,0 0 73-15,-2-1 56 0,2 1 65 0,-4 2 70 0,1 2 51 0,3 2 40 16,-6 1 32-16,5 1 21 0,-3 2 18 0,0 1 12 0,-1 1-57 0,3 0-95 16,-2 3-88-16,-1-2-82 0,1 2-49 0,-1 0-31 0,1 2-45 0,-1-1-48 15,-1 1-35-15,1 1-29 0,-2 0-24 0,1 0-14 0,3 0-16 0,-3 1-15 16,1-1-15-16,-1 2-15 0,1-2-25 0,-2 1-28 0,5-1-37 0,-3-1-48 15,1-1-53-15,0-1-58 0,3 0-46 0,-3-1-43 0,0-4-42 0,4 1-39 16,0-3-82-16,0 0-96 0,0 0-96 0,0-2-92 0,0-2-82 0,0-1-76 16,0-3-75-16,4 5-75 0,-4-5-10 0,0 0 15 0,5-2 26 0,3-1 25 15,-1-1 32-15,-4-3 33 0,3 0 78 0,3 0 99 0,-4-2 96 16,1 0 92-16,1-2 84 0,-2 1 80 0</inkml:trace>
  <inkml:trace contextRef="#ctx0" brushRef="#br0" timeOffset="171279.88">23186 3031 114 0,'6'-3'401'0,"-3"0"168"0,3 2 90 0,-3-2 52 0,3 1 33 0,-1 4 22 16,-1-2 18-16,-1 1 16 0,-1 1 13 0,2-2 9 0,1 1 5 0,-1 1 5 15,-2-1-95-15,5 2-142 0,-5-2-155 0,1 1-164 0,-1 1-84 0,2 0-51 16,-1-1-30-16,-1 1-21 0,2 0-18 0,-2-2-15 0,-2 2-9 0,0 0-6 15,3 0-5-15,-3 0-5 0,0 0-2 0,0 2-2 0,-3-2-2 0,3 1-5 16,-2 1-2-16,-2 1-1 0,-1-2-1 0,1 2-1 0,-1 0 1 0,-1 2-1 16,1-1-2-16,-2-1-4 0,-1 2-2 0,1-1 1 0,0 1 0 0,-2-1 1 15,2 1 4-15,-4-1 2 0,5 1 4 0,-3-1-1 0,6-1 1 0,-5 0 2 16,1 0 1-16,2 0-2 0,1-1 0 0,2 1 0 0,-1-2 0 0,1-1-2 16,-2 2-2-16,4-2-1 0,-3 1-1 0,3-1-3 0,3 2 2 0,-3-1-1 15,0-1-1-15,4 1 0 0,-2 1 2 0,3 0 4 0,-1-1 3 16,-1 2 3-16,3-1 4 0,-1-1 5 0,1 2 5 0,-3-1 2 0,3-1 4 15,-1 1 7-15,4-1 9 0,-3 0 12 0,-3 1 8 0,3 0 4 0,1-1 12 16,-2 0 11-16,-3 1 15 0,5 0 18 0,-1-1 13 0,-4 2 9 0,5-1 6 16,-5 1 2-16,5 0 2 0,-5 0-2 0,1 0-1 0,-1 0-3 0,-2 0-3 15,4 0 2-15,-4 0-6 0,0 0-7 0,0 0-11 0,0 0-13 0,-4 0-12 16,2 0-14-16,-1 1-7 0,1-2-9 0,-5 2-6 0,1-1-9 16,1 0-10-16,-1 0-15 0,-1 0-25 0,2 0-26 0,-4-1-34 0,3 1-40 0,-3-2-48 15,4 1-52-15,-4-1-55 0,0 1-56 0,1-2-49 0,-4-2-39 0,3 2-95 16,-2-1-118-16,2 1-110 0,-2-3-107 0,-2 1-111 0,4 1-117 0,-2-2-35 15,2 0 2-15,0 0 29 0,0 0 40 0,0-2 49 0,4 1 53 16,-1-1 43-16,-3-1 41 0,7 0 92 0,-5 0 119 0,5-1 113 0,-1 1 113 16</inkml:trace>
  <inkml:trace contextRef="#ctx0" brushRef="#br0" timeOffset="177337.66">23682 3222 82 0,'0'0'376'0,"0"0"170"0,0 0 88 0,0 0 52 16,0 3 31-16,3 0 22 0,-3 0 22 0,0-2 18 0,0-1 16 0,6 2 14 16,-6-2 14-16,5 1 8 0,-5-1-81 0,4 0-123 0,1 0-147 0,2 0-158 15,-5 0-78-15,4 0-43 0,3 0-26 0,-4 0-16 0,4 0-15 0,0 0-12 16,0-1-10-16,0 1-10 0,2-2-13 0,-2 2-15 0,4-1-4 0,-6-1-1 16,2 1-2-16,4 1-7 0,-6-2-6 0,2 1-7 0,0 1-6 0,0-2-5 15,0 1-5-15,-3 1-7 0,3-2-5 0,-4 2-7 0,1 0 2 0,-3-1 5 16,3 1-11-16,-1-2-18 0,-1 2-21 0,-1 0-26 0,-1 0-20 15,-2 0-25-15,4-1-22 0,-4 1-21 0,0 0-39 0,0 0-47 0,0 0-73 16,0 0-90-16,0 0-78 0,0 0-75 0,0 0-57 0,0 0-52 16,-4 1-43-16,4 1-37 0,0-2-37 0,-5 1-41 0,-4 1-3 0,3-1 9 0,-3 2 32 15,4 0 43-15,-4 0 74 0,0 0 88 0,0 1 80 0,1 0 72 16,-4 0 68-16,6 1 58 0,-3-1 59 0</inkml:trace>
  <inkml:trace contextRef="#ctx0" brushRef="#br0" timeOffset="177544.43">23691 3339 6 0,'-6'4'284'0,"3"1"128"0,-3-1 72 0,4-1 43 15,-1 2 54-15,3-2 55 0,0 0 47 0,0 1 38 0,0-2 32 0,3 1 27 16,-3-2 17-16,2 1 16 0,2 1-54 0,-2-2-88 0,1 2-103 0,3 0-113 16,-1-2-55-16,-1 1-30 0,1 1-38 0,4 0-38 0,0-1-28 0,-3-1-25 15,3 2-13-15,2-1-7 0,-2-1-5 0,0-1-1 0,0 3-1 0,2-3-2 16,1 2-6-16,-3-1-7 0,0 1-14 0,-1-2-9 0,4 0-15 0,-3 1-14 16,0-1-16-16,-1 2-17 0,1-1-17 0,-4-1-17 0,4 0-17 0,-2 2-14 15,1-2-14-15,-5 1-14 0,6-1-26 0,-3 0-28 0,-3 0-43 0,3 0-44 16,-4 2-45-16,1-2-40 0,3 0-50 0,-6 0-50 0,7 0-104 0,-7 0-126 15,2 0-111-15,1 0-104 0,-3 0-111 0,0 0-116 0,2-2-36 0,2-1 2 16,1 2 23-16,-1-2 39 0,-3 0 39 0,3 1 40 0,2-2 47 0,-6 4 51 16,3-3 105-16,-1 0 127 0,2 0 111 0,1 1 102 0</inkml:trace>
  <inkml:trace contextRef="#ctx0" brushRef="#br0" timeOffset="178128.7">24313 3103 135 0,'0'-3'499'15,"2"2"120"-15,-2-2 62 0,0 1 32 0,0 2 20 0,3-1 14 0,-3 1 12 16,0 0 15-16,0 0 15 0,0 0 11 0,0 0 12 0,0 0-25 0,0 0-38 15,4 0-177-15,-2 1-238 0,-2-1-115 0,0 2-58 0,0-2-30 0,3 1-17 16,-1-1-13-16,-2 2-11 0,4-2-12 0,-1 1-14 0,-1-1-8 0,2 3-8 16,-2-3-6-16,1 2-3 0,-3-1-3 0,4 0-3 0,-2 1-2 0,1 0 1 15,1-2-1-15,-4 1 1 0,2 1 2 0,-2-1 4 0,0 2 1 0,0-3 1 16,0 3 2-16,0 0 5 0,0 0-1 0,0 0 1 0,0 2-1 0,0-2 1 16,-2 1-2-16,2 1-3 0,-4 1-2 0,1-2-1 0,-3 2-3 15,3 0-6-15,1 0-3 0,-4 0-3 0,3 0-4 0,-3 0-9 0,1 1-4 16,-2 0 1-16,5-1-4 0,-5 0-1 0,5 0 0 0,-4-2-1 0,3 1-1 15,-1-1 1-15,2 1-2 0,-1-2 0 0,3 0-2 0,-2-2-1 0,-2 2 2 16,4-3 1-16,0 3-2 0,0-3 1 0,0 0-4 0,0 0 1 0,0 0 1 16,0 1 3-16,4 3 1 0,-2-1 2 0,-2-2 2 0,3 2 1 15,-1 0 1-15,2 0 4 0,1 2 1 0,-1-2 0 0,1 1 1 0,1 1 5 16,1-1 5-16,0 1 2 0,0-1 2 0,1 1 2 0,-1-1 1 0,2 1 4 16,-4-2 5-16,1 1 7 0,3 1 6 0,-4-1 7 0,1-1 4 0,-1 2 4 15,4-1 4-15,-2-1 3 0,-5 2 4 0,4-1 9 0,-3 1 7 0,1-1 9 16,-2 1 7-16,1 1 8 0,-1-2 2 0,-2 1 4 0,4-1 2 0,-4 2 3 15,-4 0 3-15,4 0 1 0,-2-1 2 0,-1 2 2 0,1 1-4 0,-2-1-8 16,1 0-9-16,-3 1-9 0,1 0-12 0,-1 1-11 0,-1-2-9 0,2 0-11 16,-1 1-11-16,-3 0-9 0,4-2-13 0,-4 1-16 0,3-1-16 0,-3 2-22 15,4-2-23-15,-4-2-26 0,0 2-28 0,3-1-31 0,-3-1-36 0,0 2-36 16,4-3-34-16,-4 0-35 0,3 0-28 0,-3 0-27 0,4 0-43 0,-1-3-56 16,-1 2-85-16,2-2-103 0,-1 0-86 0,3 0-78 0,3 0-79 0,0 0-77 15,-2-3-13-15,2 3 13 0,0 0 23 0,2-6 30 0,1-1 26 0,3 0 25 16,-3 1 50-16,3-1 56 0,-1 1 101 0,4-2 118 0,0 2 106 15,0 0 99-15</inkml:trace>
  <inkml:trace contextRef="#ctx0" brushRef="#br0" timeOffset="178448.88">24572 3389 33 0,'0'2'365'0,"0"-2"218"0,0 0 103 15,0 0 47-15,3 0 26 0,-1 2 15 0,2-1 14 0,-4 1 12 0,5-2 13 0,-5 0 12 0,7 0 8 0,-5 1 8 0,4-1-68 0,-3 0-102 0,6 0-176 0,-3 0-208 0,4 0-92 0,0 0-42 0,-1-1-16 0,0 1-8 0,1 0-2 0,3 0-1 0,-2 0-1 0,-2 0-1 0,5 0 1 0,-1 0-2 0,-2-2-2 0,3 2-3 0,-1 0-3 0,-2 0-4 0,3 0-5 0,-4 0-7 0,0 0-8 0,3-1-6 0,-8 1-12 0,4 0-15 0,1 0-10 0,-5 0-11 0,0 0-8 0,-1-2-13 0,-2 2-17 0,1 0-20 0,-3 0-29 0,0 0-30 0,0 0-26 0,0 0-24 0,0 0-26 0,0 0-23 0,0 0-55 0,0 0-69 0,0-3-89 0,-3 0-98 0,3 0-74 0,-2 2-59 0,-2-2-49 0,3-2-39 16,-3 2-57-16,0-1-60 0,3 1-17 0,-3-3 5 0,-2-1 15 0,3 3 20 16,1-2 55-16,-2 0 68 0,3 0 89 0,-7-1 98 0,8-1 74 0,-1 1 63 15,-3-1 60-15,4 1 57 0</inkml:trace>
  <inkml:trace contextRef="#ctx0" brushRef="#br0" timeOffset="178669.21">24834 3144 16 0,'0'0'396'0,"0"-3"113"16,0 3 72-16,0 0 51 0,0-2 45 0,0 2 37 0,0 0 33 0,-2 2 27 15,-2 1 26-15,4 0 18 0,-1 0 19 0,-3 0 2 0,0 1-2 0,3 2-128 16,-3-1-180-16,0 2-85 0,3-1-43 0,-3 2-23 0,-1 2-18 0,1-1-12 16,2 0-10-16,-2 2-3 0,-1-1 0 0,1 2 2 0,-1 2 5 0,1-3 3 15,3 3 1-15,-3 0-7 0,-1-1-15 0,1 1-17 0,4-2-22 16,-6 1-26-16,6 1-114 0,-1-1-145 0,-3 1 0 0,4-1 0 0,-4-1 0 16,4 0 0-16,-1 2 0 0,-3-2 0 0,4 0 0 0,0 1 0 0,-2-2 0 15,2 1 0-15,0-2 0 0,-3 1 0 0,3-1 0 0,-4 1 0 0,4-3 0 16,0 0 0-16,0 0-94 0,-2-1-322 0,2-1-55 0,-3 0-103 0,3-1-126 15,0-1-110-15,0 1-102 0,0-5-103 0,-4 6-103 0,4-4-22 0,0-2 15 16,0 0 37-16,0 0 50 0,0 0 61 0,0 0 66 0,0 0 52 0,0 0 48 16,0 0 99-16,0 0 127 0,4-4 115 0,-1 0 112 0</inkml:trace>
  <inkml:trace contextRef="#ctx0" brushRef="#br0" timeOffset="180499.29">25270 3406 9 0,'-4'0'323'0,"1"-1"186"0,-3 1 106 0,4-2 75 0,-1 2 41 0,3 0 30 0,-4 0 19 0,4 0 16 16,0 0 11-16,-2 2 11 0,2-2 6 0,0 0 6 0,0 0-62 0,0 0-93 15,0 0-151-15,0 0-179 0,0 0-97 0,0 0-63 0,2 0-29 16,5 0-14-16,-5-2-7 0,4 2-1 0,1-1 1 0,0-1 3 0,2 1 7 0,4-2 10 16,-2 1 5-16,3-1 6 0,1 0 5 0,-1 0 5 0,0 0 0 0,3-1-2 15,-3 1-1-15,2 0-3 0,-1 0-1 0,-1 0-5 0,1 0-4 16,1 1-6-16,-1-1-5 0,-5 0-7 0,5 2-8 0,-1-1-4 0,-1 0-4 16,-2 1-5-16,3 0-4 0,-1-1-8 0,-2 1-4 0,0-1-8 0,-2 1-5 15,3 1-7-15,-1-2-7 0,-2 2-4 0,2-1-7 0,-2 1-5 0,0 0-6 16,0-2-5-16,-3 2-6 0,3 0-3 0,0-1-4 0,-4 1-5 15,4 0-3-15,-3 0-21 0,-1 0-9 0,4-2 0 0,-3 2 0 0,-3 0 0 16,6 0 0-16,-3 0 0 0,-1 0 0 0,-1 0 0 0,1 0 0 0,1 0 0 16,1 0 0-16,-5 0 0 0,3 0 0 0,-1-2 0 0,1 2 0 0,2 0 0 15,-7 0 0-15,2 0-9 0,2 0-88 0,-4 0-29 0,2 0-39 0,-2 0-40 16,3 0-44-16,-3 0-46 0,0 0-37 0,0 0-38 0,0 0-69 0,0 0-86 16,0 0-99-16,0 0-106 0,0 0-105 0,0 0-106 0,0 0-51 0,0 0-30 15,-5-1 13-15,-1 2 26 0,-1 1 37 0,-2 1 44 0,-2 0 35 0,0 0 34 16,-1 2 74-16,1-1 87 0,-4 2 112 0,3 0 121 0,-3 2 129 0</inkml:trace>
  <inkml:trace contextRef="#ctx0" brushRef="#br0" timeOffset="181028.55">25371 3562 49 0,'0'0'321'0,"0"0"72"0,0 0 37 0,0 0 36 0,0 0 35 0,4-1 41 0,-3-1 43 0,7 2 52 0,-6 0 57 0,1 0 37 0,3 0 25 0,-3 0-12 0,3 0-29 0,-1 0-102 0,0 0-138 0,1 0-65 0,-2 0-33 0,1 0-34 0,2 0-31 0,-5 0-39 0,3 0-41 0,-1 2-50 0,1-2-52 0,1 1-36 0,-6-1-25 0,3 2-13 0,3-2-11 0,-2 1-6 0,-1 1-5 0,-3-2-2 0,0 1-2 0,2-1 1 0,-2 3 1 15,0-3-1-15,0 0 2 0,0 0-1 0,0 3-2 0,0-2-2 0,-2 3 1 16,2-1-2-16,-7 0-3 0,5 1-2 0,-2-1 1 0,-1 2-4 0,0 1-2 15,-3-2-4-15,3 2-1 0,-4 0-1 0,4 0-1 0,-5 0-2 0,5 0-4 16,0-1 1-16,-1-1 1 0,3 2 0 0,-3-3 1 0,3 2 1 0,1-2-2 16,-2 0 0-16,0-1-3 0,4 0-2 0,0 0 2 0,0-2-3 0,0 3-1 15,0 0-1-15,4 0 4 0,0-2-2 0,-4 2-2 0,5 0 1 0,-3-2 1 16,5 3 1-16,-1-1 1 0,3 1 2 0,-2-1 4 0,2 0 1 0,0 0 0 16,0 0 1-16,2 0 2 0,-2 0 2 0,0 0 2 0,0 0 4 0,0 0 2 15,0-1 2-15,-2 1 5 0,1 0 2 0,-3-2 7 0,0 2 7 0,1 0 7 16,-3-2 10-16,1 3 10 0,-2-1 12 0,2-2 13 0,-3 2 14 0,-1 0 13 15,0-1 12-15,0 1 10 0,0 1 9 0,0-1 6 0,0 2 1 0,-1-2 1 16,-3 2-2-16,2 2-3 0,-5-3-8 0,5 2-8 0,-2 0-11 0,-1 0-13 16,1 0-17-16,-1 0-15 0,0 0-15 0,-1 0-13 0,-1 0-12 15,1-1-15-15,5-1-15 0,-7 1-19 0,7-3-21 0,-5 2-26 0,-1-1-30 16,1 0-29-16,3 0-34 0,-3-3-40 0,1 1-29 0,-4-1-29 0,7 0-48 16,-5 0-57-16,-2-1-93 0,3-2-116 0,1 0-90 0,0 0-76 0,1-2-88 15,-1-1-93-15,1-1-34 0,2-2-8 0,-1 0 20 0,1-2 28 0,2-1 27 16,0 0 27-16,0-1 44 0,0-1 56 0,0 1 100 0,0-2 117 15,0 0 98-15,2-2 88 0,-2 2 106 0</inkml:trace>
  <inkml:trace contextRef="#ctx0" brushRef="#br0" timeOffset="181430.28">25660 2803 228 0,'0'-4'345'0,"0"1"59"0,0 0 39 0,0 3 29 0,0 0 23 0,0-4 30 0,0 4 34 0,0 0 44 0,0 0 43 0,0 0 40 0,0 0 41 0,0 0-36 0,-3-1-72 0,3 1-87 0,0 0-90 0,-4 1-52 0,4 1-31 0,-5 1-23 0,5 2-18 0,-6-2-24 0,3 1-27 0,-3 2-35 16,5 2-42-16,-7-1-36 0,6 1-37 0,-3-1-22 0,-2 1-14 0,5 2-8 0,-5-2-7 0,5 1-3 0,-2 0-4 0,-1 0-4 0,5 0-2 0,-4 0-4 0,4-1 1 0,0 0 1 0,0 1 3 0,4-1 3 0,-4-1 3 0,5 2 9 0,1-3 10 0,-3 1 8 0,3 1 8 0,3-2 5 0,0 1 8 0,2 0 5 0,-2 0 10 0,0 1 2 0,4-2-2 0,-3 0 2 0,1 0-3 0,2 0-2 0,-4-2-4 0,2 0-5 0,-2 0-10 15,2-1-8-15,-2 0-7 0,0-2-9 0,-4 1-8 0,4-1-9 0,-3 1-9 16,1-1-7-16,-2 1-5 0,1-1-7 0,-3-1-5 0,-1 2-4 16,2-2-7-16,-1 0-8 0,-3 0-8 0,0 0-15 0,0 0-21 0,0 0-26 15,0 0-35-15,0 0-31 0,0 0-33 0,0 0-27 0,0 0-26 0,0 0-73 16,0 0-90-16,0 0-105 0,0 0-113 0,0 0-104 0,0-2-103 15,0 2-73-15,-7-4-61 0,7-1-7 0,-2 1 16 0,-1-1 23 0,3 1 28 16,-4-2 26-16,2 0 24 0,-1 1 73 0,1-2 92 0,-2 1 106 0,1 0 112 16,3 0 111-16,-6 0 105 0</inkml:trace>
  <inkml:trace contextRef="#ctx0" brushRef="#br0" timeOffset="181642.3">25812 2827 285 0,'-3'0'491'0,"-1"0"114"0,2 0 80 0,-1 2 52 0,-1-1 39 15,4 2 26-15,-2 2 22 0,-1-2 16 0,1 1 14 0,-2-1 16 0,1 2 15 16,-3-1-43-16,4 2-68 0,-1 2-139 0,-3-1-172 0,3 1-97 0,-3 1-63 16,1 0-40-16,-2 1-29 0,1 1-21 0,1-1-14 0,-1 1-10 0,1 2-10 15,-2-1-15-15,1 2-14 0,1-1-17 0,-1 1-19 0,-1 1-18 0,2 0-17 16,-1 0-28-16,-3 0-27 0,8 0-34 0,-7-2-36 0,-1 2-38 0,4-1-36 16,-1 1-33-16,3-3-32 0,-3 1-54 0,1-1-63 0,1-1-103 0,2-1-121 15,-1 1-98-15,1-2-91 0,2 1-98 0,0-3-102 0,-4 1-30 0,8-2 1 16,-4 0 20-16,0-1 26 0,2-2 26 0,1 0 25 0,-3-3 49 0,6 1 65 15,-6-1 102-15,5-1 120 0,1-1 100 0,3-1 93 0</inkml:trace>
  <inkml:trace contextRef="#ctx0" brushRef="#br0" timeOffset="182430.28">26114 3343 22 0,'-5'0'319'0,"1"0"158"0,3-1 103 0,1 1 71 0,0 0 50 0,-4 0 36 16,4 0 25-16,0 0 20 0,0 0 13 0,0 0 12 0,0 0 9 0,0 0 4 15,0 0-68-15,0 0-99 0,0 0-138 0,0 0-154 0,0 0-94 0,4 1-62 16,-3 1-37-16,3-1-26 0,0-1-8 0,1 2-5 0,0-1 0 0,1 2-2 16,1-1 5-16,0 1 3 0,2 0 9 0,0 0 9 0,4-2 7 0,-6 2 9 15,2 0 2-15,0-1 1 0,2 1-7 0,-2-2-7 0,0 1-11 0,0 1-16 16,0-3-10-16,1 1-11 0,-1 1-11 0,-4-1-10 0,4 1-12 16,-7-2-14-16,3 1-18 0,3-1-22 0,-3 0-30 0,-3 0-39 0,1 1-37 15,3-1-43-15,-6 0-32 0,0 0-29 0,0 0-37 0,0 0-36 0,0 0-61 16,0 0-72-16,0 0-92 0,0 0-97 0,0 0-76 0,0 0-68 0,0 0-65 15,0 2-63-15,0-2-23 0,0 0-3 0,-6 2 13 0,-3-1 19 0,4 2 30 16,-1-1 34-16,1 1 59 0,-4 0 73 0,4-2 91 0,-8 2 97 0,7 0 83 16,-3 2 76-16,0-2 87 0</inkml:trace>
  <inkml:trace contextRef="#ctx0" brushRef="#br0" timeOffset="182650.15">26057 3517 256 0,'-4'5'435'15,"4"-2"90"-15,-5 0 56 0,5 0 58 0,0 0 54 0,0-2 42 0,3 2 33 16,-1 0 24-16,-2-1 22 0,4-1 16 0,-4 1 13 0,5 1-41 0,-1-2-72 15,1 1-113-15,0 1-132 0,3-2-67 0,-3 2-37 0,1-1-36 0,3-1-36 16,-4 1-22-16,4 1-19 0,0-2-9 0,0-1-8 0,-2 3-5 0,2-1-5 16,-3-1-9-16,3 0-11 0,0 1-17 0,0 0-21 0,0 1-21 0,0-2-22 15,-2 1-19-15,2-1-19 0,0 1-16 0,0-1-18 0,2 1-24 0,-3-1-28 16,1 0-38-16,-2 1-45 0,2-2-49 0,-4 2-58 0,4-2-41 0,-3 0-37 16,1-2-47-16,-2 2-49 0,1-3-97 0,-1 2-117 0,-1-1-100 0,1 1-91 15,1-2-101-15,-3 0-105 0,3 0-33 0,-3-2-1 0,-1 2 29 0,2 0 43 16,-4 3 37-16,0-4 34 0,0 4 43 0,0-7 53 0,0 3 95 0,-4 0 118 15,4 1 99-15,-5 0 92 0,5 1 110 0</inkml:trace>
  <inkml:trace contextRef="#ctx0" brushRef="#br0" timeOffset="183610.58">26789 3510 198 0,'-4'-2'423'0,"4"2"92"0,0 0 61 0,0 0 55 0,0 0 55 0,0 0 40 0,0 0 34 0,4 2 23 16,-2-1 18-16,2 1 17 0,1-2 10 0,0 1-35 0,4-1-63 15,0 0-124-15,1 2-153 0,0-1-82 0,3-1-47 0,-2 0-41 0,3 1-37 0,4-1-31 16,-3 0-25-16,5 0-13 0,-2 0-9 0,0 0-4 0,2 0-5 16,-2-1-3-16,2 1-1 0,0 0 0 0,-2 0-3 0,0-1-6 0,-2 1-4 15,2-2-8-15,-3 2-7 0,-1-1-8 0,4 1-9 0,-7-2-9 0,4 1-9 16,-1 1-7-16,-5 0-8 0,4-2-9 0,-2 2-9 0,1-1-8 0,-4 1-10 15,1 0-5-15,-4-2-7 0,4 1-6 0,0 1-7 0,-3 0-3 0,3 0-1 16,-4 0 0-16,2 0-3 0,-1 0-2 0,-1 0-2 0,1-2-10 0,1 2-14 16,-5 0-25-16,3 0-30 0,-1 0-38 0,1-2-39 0,-1 2-36 0,-3-1-36 15,-1 1-28-15,0 0-29 0,4-1-60 0,-4 1-77 0,0 0-88 0,0-2-93 16,0 2-69-16,0 0-59 0,0 0-57 0,0 0-53 0,0 0-26 0,0 0-14 16,-4-3 14-16,4 3 20 0,-5-1 25 0,0 1 27 0,1 0 58 0,-3 0 78 15,0 0 88-15,-3 1 92 0,5-1 81 0,-4 3 72 0,2 0 78 0</inkml:trace>
  <inkml:trace contextRef="#ctx0" brushRef="#br0" timeOffset="184107.88">26890 3639 202 0,'0'0'358'0,"-1"0"41"15,1 0 28-15,0 0 20 0,0 0 36 0,0 0 39 0,1 0 50 0,5 1 55 16,-6-1 45-16,7 0 40 0,-5 0 18 0,3-1 7 0,-1 1-100 0,1 0-148 16,3 0-70-16,-3 0-36 0,-3 0-25 0,5 0-20 0,-5 1-30 0,3-1-38 15,-1 2-51-15,1-1-53 0,-5 1-45 0,8-2-38 0,-8 0-23 0,0 1-14 16,1-1-5-16,-1 0-5 0,0 3-2 0,0-3 3 0,0 0-4 0,0 3 0 16,0 0-1-16,-1 2-1 0,-3-2 1 0,0 1 1 0,-1 1-2 0,1 1 2 15,-1-2-1-15,-1 2-2 0,1 0-3 0,0 0-6 0,-3-1-5 0,3 1-5 16,1 0-2-16,-1-3-2 0,-1 1 1 0,3 1-2 0,3-1-2 0,-6-1-2 15,6 0-1-15,0 0-2 0,0 0-1 0,0-1 1 0,0 1-1 0,4 0 1 16,-2 1 1-16,1-1 3 0,3 0 1 0,-1 2-1 0,3-2 0 0,1 1 2 16,-2-1-2-16,0 1 1 0,4 0 1 0,-2-1 2 0,2 0 1 0,-2 0-1 15,0 0-1-15,0-1 2 0,0 0-1 0,0 1 4 0,-4-1-1 0,1-1 2 16,-1 1 2-16,1 1 5 0,-3-2 8 0,3 1 6 0,-6-1 8 16,7 2 10-16,-7-1 15 0,0-1 16 0,0 2 17 0,0 0 14 0,0 0 13 15,-4 2 9-15,1-1 7 0,1 1 5 0,-2-1 4 0,-1 2 2 0,-4 2-1 16,3-1-2-16,1 1-7 0,-4-1-8 0,0 0-14 0,0 0-15 0,0 0-17 15,0 1-17-15,2-2-17 0,-1 1-18 0,-1-3-23 0,2 3-26 0,-2-3-32 16,4-1-34-16,-8 1-34 0,7 0-29 0,-3-3-29 0,0 2-24 16,0-1-51-16,2-1-57 0,0-1-94 0,-2 0-116 0,2-1-88 0,-1-1-80 15,1-1-96-15,0 0-102 0,0 0-30 0,-1-3 4 0,3 0 15 0,0 0 21 16,1-1 19-16,-1-1 23 0,1-1 47 0,2 0 57 0,-2-1 98 0,4-1 114 16,0-1 95-16,0 2 86 0</inkml:trace>
  <inkml:trace contextRef="#ctx0" brushRef="#br0" timeOffset="184905.37">26896 2846 28 0,'0'-2'312'0,"0"2"144"0,0-3 80 0,0 3 57 15,0-3 45-15,0 3 37 0,0 0 34 0,0 0 28 0,0 0 23 0,0 0 21 16,0 0 17-16,0 0 14 0,3 3-63 0,-3 0-99 0,0-1-122 0,0 2-131 15,0 2-74-15,0 1-44 0,-3 1-30 0,3 1-29 0,0 0-17 0,-6 2-13 16,6 2-8-16,-1-1-8 0,-3 1-5 0,0 2-4 0,3 0-3 0,-3 0-4 16,2 0-3-16,-2 0-11 0,1 0-4 0,-3 0-9 0,3 0-11 0,1-1-10 15,-2-1-13-15,-1 1-18 0,1-1-15 0,3 0-17 0,-3 0-20 16,2 0-27-16,-5-1-28 0,5-1-28 0,-2-1-30 0,3-1-31 0,1 0-26 0,-8-1-24 16,8-1-28-16,0-2-28 0,-1 1-59 0,1-2-74 0,0 1-77 15,0-3-79-15,0 2-51 0,1-3-39 0,-1 1-36 0,4 1-37 0,-4-3-55 16,0 0-61-16,5-3-24 0,1-2-1 0,1 1 15 0,-5-1 22 0,3-1 57 15,3 0 72-15,-1-1 78 0,-4-2 81 0,6 0 62 0,-3 0 54 0,3 0 57 16,-4 0 59-16</inkml:trace>
  <inkml:trace contextRef="#ctx0" brushRef="#br0" timeOffset="185349.71">27118 2895 34 0,'6'-6'291'0,"3"1"65"0,-4 1 37 0,1 1 38 0,1 0 40 0,2 0 50 16,-4 3 56-16,1-2 55 0,-1 2 59 0,4 0 37 0,-3 0 26 15,3 0-11-15,-4 0-25 0,2 0-90 0,1 0-118 0,-5 2-58 0,3-2-33 16,3 0-36-16,-4 1-30 0,-1 1-50 0,1-2-51 0,-1 1-57 0,1 1-53 0,-1-1-36 16,-2 1-25-16,1-1-16 0,-1-1-13 0,2 3-7 0,-4-1-4 15,3-2-4-15,-3 3-4 0,0-3 0 0,0 1-1 0,0 2-1 0,0 0 1 16,-3 1-1-16,3 0-1 0,-4 2 0 0,-1-2 2 0,3 3-1 0,-2 0-1 0,-5 0-1 16,7 1-2-16,-5-1-5 0,-2 0-2 0,4 1-4 0,-1-2-1 15,-3 2-3-15,4-2-6 0,-1 0 0 0,1-1 2 0,-2 2-2 0,1-3-2 16,3 2-1-16,1-1-3 0,-2-1-1 0,-1-1-2 0,5 2 0 0,-4-3 1 15,4 2-1-15,0-1 0 0,0-2 0 0,0 2 3 0,0 0 2 0,4 0-1 16,-4 2 1-16,5-2 1 0,-1 3 3 0,1-3 3 0,1 1 6 0,1 1 6 16,-5 1 6-16,7 0 4 0,-4-2 4 0,4 2 1 0,-3 0 1 0,3-2 4 15,-4 3 4-15,4-3 4 0,-3 1 8 0,3 1 6 0,-4-2 3 0,2 1 3 16,2-1 2-16,-7 1 4 0,4-1 6 0,1 1 8 0,-5-1 5 0,3 0 9 16,-1 1 9-16,-4-2 6 0,3 2 7 0,-1-2 7 0,-2 1 3 0,0 1 5 15,0-1 5-15,0 1 2 0,0-1-2 0,-2 1-2 0,-1-1-8 0,-3 2-8 16,3 0-8-16,1-1-12 0,-7 2-9 0,3-1-11 0,-1-1-13 0,-2 1-15 15,2 1-23-15,-2-1-22 0,3-1-28 0,-6 0-30 0,3 2-40 0,0-4-42 16,1 1-48-16,1 1-46 0,0-2-41 0,-6 0-36 0,4-2-87 0,4 1-113 16,-4-1-102-16,3-1-102 0,-3 0-91 0,6-1-90 0,-3-1-63 15,1 1-48-15,1-2 1 0,4 3 25 0,-2-3 36 0,2 3 42 0,-3-5 38 16,3 5 35-16,0-4 90 0,3-1 112 0,-1 0 105 0,2 3 101 0,1-1 101 16,1 0 103-16</inkml:trace>
  <inkml:trace contextRef="#ctx0" brushRef="#br0" timeOffset="185541.38">27261 3250 220 0,'0'0'362'0,"0"0"64"0,0 0 42 0,4 2 32 0,-2-1 24 0,-2 2 21 0,0-3 17 0,0 3 6 0,0-1 5 0,0 1-11 0,0-3-21 0,-6 1-99 0,6 1-135 0,-3-1-165 0,1-1-180 0,2 0-168 0,0 0-160 0,-4 3-88 0,-1-1-50 0,1-1-31 0,-1-1-21 0,1 1-11 0,4-1-5 0,-7 2 10 0,0-2 20 0,-1 0 42 0,1 0 50 0,2 0 60 0,-4 0 65 0</inkml:trace>
  <inkml:trace contextRef="#ctx0" brushRef="#br0" timeOffset="188673.19">20214 4311 180 0,'-3'0'357'0,"-3"0"68"15,5 0 39-15,-3 0 35 0,0 1 34 0,2 1 36 0,-1-1 38 0,-3 1 40 16,3-1 41-16,1 1 31 0,-2-1 28 0,-1 1-32 0,1-1-60 15,3 2-99-15,-3-1-117 0,0 1-61 0,2 0-33 0,-1-2-31 0,1 2-28 16,-2 0-34-16,1 2-34 0,-3-2-36 0,5 1-37 0,-7-1-30 0,7 3-22 16,-7-1-15-16,3 1-10 0,-1 0-7 0,1 1-2 0,0 1-2 0,-3-1-2 15,3 2 2-15,0 0 3 0,-1 2 3 0,-1-1 2 0,1 1 4 0,1-1 4 16,0 2 4-16,-4 0 4 0,5 0 3 0,-2 0 4 0,-3 2 5 0,4-2 5 16,1 1 1-16,-1 1 2 0,0-2 2 0,-1 1 4 0,1 1-1 0,-3-1 0 15,3 1-3-15,1-1 0 0,-1 1-3 0,0-1-3 0,1-1-3 16,2 2-5-16,-1-1-2 0,-3 1-4 0,6-1-3 0,-4-1-3 0,3 2-5 15,-3-2-1-15,4 1-6 0,0-1-3 0,0 1-4 0,0 1-2 16,0-2-2-16,0 0-2 0,0 2-2 0,4-2 2 0,-3 1-2 0,3-1-1 0,-4 2-1 16,6-3-3-16,-3 2-1 0,3-1 0 0,-3 1-3 0,-1 1-1 15,3-2-3-15,3-1-2 0,-7 0-1 0,7 0-3 0,-6-1-3 0,3-1-5 16,-1 0 0-16,1-1-5 0,0-1-3 0,-1-1-1 0,1 0-7 0,1-1-7 16,-3 1-19-16,3-2-25 0,-2 2-37 0,1-3-46 0,-1 2-45 0,-3-2-45 15,3 1-56-15,0-1-60 0,-3-1-122 0,3 1-148 0,-2 0-135 0,1 0-131 16,3-2-90-16,1-1-72 0,-1 0-18 0,-1 0 6 0,4 0 31 0,-4 0 40 15,5-1 44-15,-5-2 45 0,4 0 53 0,0-2 62 0,0 0 121 0,-2 1 151 16,2 0 134-16,6-1 133 0</inkml:trace>
  <inkml:trace contextRef="#ctx0" brushRef="#br0" timeOffset="189434.25">20542 4756 228 0,'-4'-1'402'0,"1"1"78"0,-3 0 53 0,6 0 43 0,-5 1 41 0,5 1 45 0,-4-1 44 0,4 1 31 0,0-2 23 15,-2 0 16-15,-1 1 11 0,3-1-49 0,0 2-75 0,0-2-120 0,-2 1-134 16,-2 1-77-16,4 1-46 0,0 0-39 0,-3 1-38 0,1-1-40 0,-2 3-39 15,4 0-26-15,-3 2-22 0,3-1-13 0,-2 1-9 0,-2-1-3 0,4 2-3 16,-2-1-3-16,-1-1-1 0,3 2-8 0,-4-1-9 0,4-1 0 16,-2 1 4-16,2-2 1 0,0 1-1 0,0-1-1 0,0 0-1 0,0 0-1 15,0-1 2-15,0 1-3 0,0-2 0 0,0 1 2 0,0-1 1 0,2 1 4 16,-2-1 8-16,0 1 0 0,4-2-6 0,-4 3 0 0,3-2 0 16,-1-1 2-16,2 2 2 0,-2-2 4 0,1 1 1 0,1-1 3 0,1 2 2 15,-1-2 2-15,-2 0 5 0,3 0 3 0,2-2 6 0,-1 1 3 0,-1-1 1 16,1-1 5-16,-3 2 1 0,6-2 3 0,-3 0 3 0,-1 0 0 0,0-2-1 15,-1 2 0-15,2-1 3 0,-1 1 1 0,2-2-1 0,-5 1 0 0,5-2-4 16,-5 1-1-16,3 1-1 0,-1-1 2 0,-4-1-2 0,6 1 2 0,-6 1 0 16,3 1 3-16,-1-1 1 0,-2-2 0 0,0 3 2 0,4-2-1 0,-4 1 0 15,0-2 3-15,0 1-2 0,3-1-1 0,-1 0-1 0,-2 0-3 0,0 0-5 16,0-1-8-16,4 1-6 0,-4-2-6 0,0 1-7 0,3-2-9 16,-3-1-6-16,0 0-11 0,2 1-7 0,-2-1-6 0,0-2-3 0,4 1-3 15,-3-1-5-15,-1 0 0 0,0 0-2 0,0 0-2 0,4 2 1 0,-4-2-1 16,0 1 1-16,0 1-1 0,0 1 0 0,4-2 3 0,-4 2 2 0,0 0 2 15,0 2-3-15,0-2-1 0,-4 0 1 0,4 2 1 0,0 0-1 0,0 0 1 16,-4-1 1-16,4 1 0 0,0-1 3 0,0 2 1 0,-1 2 0 16,-3-2 2-16,4 0 2 0,-2 0-1 0,2-1 0 0,-3 3 0 0,-1-2 1 15,4 2-1-15,-5-2 0 0,5 1-3 0,-4 1-1 0,2-1-4 0,-1 1-4 16,1-1-4-16,-2 2-7 0,0-2-7 0,-1 1-11 0,0 0-11 0,1-1-13 16,-1 1-11-16,1 1-17 0,-1-2-16 0,-1 2-19 0,1-1-24 0,-1 1-26 15,-1 0-35-15,2 0-39 0,-4 0-31 0,3 0-29 0,1 1-31 0,-4 1-32 16,3-2-83-16,1 1-105 0,-2 1-90 0,1-1-84 0,3 2-73 0,-3 0-70 15,4-1-52-15,2-2-42 0,-3 4 3 0,3-4 27 0,0 5 29 0,3-1 30 16,-1 1 36-16,-2-2 42 0,6 1 91 0,-3-1 118 0,6 2 103 0,-3-2 100 16,-1 1 89-16,4 1 91 0</inkml:trace>
  <inkml:trace contextRef="#ctx0" brushRef="#br0" timeOffset="189775.8">20943 5011 75 0,'0'3'533'0,"0"1"140"0,0-2 67 16,0-2 33-16,0 5 18 0,0-5 15 0,0 3 16 0,0-2 12 0,0-1 13 0,0 3 14 0,0 0 12 0,0-2-4 0,0 3-11 0,0-4-194 0,0 3-279 0,0 1-125 0,0 1-56 0,0-3-26 0,0 3-13 0,0 0-9 0,0 1-9 0,0-2-11 0,-2 1-12 16,2 1-11-16,0 1-12 0,0-1-11 0,0-1-15 0,0 1-12 0,0 0-7 15,0-2-10-15,0 2-8 0,0-2-14 0,0 1-15 0,2-2-21 16,-2 2-27-16,0-2-29 0,0 0-25 0,0-2-32 0,0-1-28 0,0 3-80 16,0-3-99-16,0 3-112 0,0-3-120 0,0 0-133 0,0 0-141 0,0 0-65 15,0 0-32-15,0 0-1 0,0 0 15 0,0 0 21 0,6-1 23 16,-3-3 25-16,1 2 29 0,-2-1 80 0,5-3 101 0,-5 1 110 0,3-1 121 15,-1 0 132-15</inkml:trace>
  <inkml:trace contextRef="#ctx0" brushRef="#br0" timeOffset="190169.03">21348 4875 150 0,'0'1'452'0,"-1"1"198"0,-3-1 92 0,4-1 39 0,0 2 23 0,-2-1 11 0,2-1 8 15,0 0 10-15,0 0 10 0,0 0 9 0,2 3 16 0,-2-3 15 0,4 3-94 16,-3-3-141-16,3 2-169 0,1-1-184 0,1-1-77 0,3 2-35 16,0-2-14-16,4 0-5 0,1 0-3 0,1 0-2 0,1 0-5 0,-2 0-6 15,4-2-11-15,2 1-10 0,-5-1-15 0,3-1-15 0,2 0-14 0,-6 2-9 16,3-2-11-16,-3 0-3 0,0 1-5 0,-3-1-6 0,2 0-4 0,-2 2-7 16,0-2-5-16,-2 1-6 0,0 1-4 0,0-1-6 0,0 1-4 0,-4-1-4 15,1 1-12-15,-1-1-16 0,-1 2-25 0,-1-2-31 0,-3 2-31 0,0 0-31 16,0 0-30-16,0 0-26 0,0 0-79 0,0 0-102 0,0 0-112 15,-3 0-117-15,-1 0-108 0,-1 0-106 0,3 2-72 0,-5-2-54 0,1 2-9 16,-3 1 14-16,2 0 22 0,-6 1 29 0,4-1 25 0,-2 3 27 0,-1-1 78 16,1-1 101-16,-2 2 115 0,2 0 120 0,2 0 108 0,0 0 108 0</inkml:trace>
  <inkml:trace contextRef="#ctx0" brushRef="#br0" timeOffset="190624.82">21457 5017 265 0,'0'3'420'0,"0"-3"94"0,0 0 72 0,4 3 65 0,-3 0 61 16,-1-1 37-16,6 1 26 0,-6-2 18 0,3 1 10 0,-3-1 6 0,0-1 7 16,4 0-57-16,-2 1-88 0,1 1-124 0,-3-2-140 0,4 0-89 0,-2 3-71 15,-2-3-61-15,0 0-62 0,4 2-35 0,-3-1-29 0,-1 1-14 0,4-1-10 16,-4 2-7-16,0-1-8 0,0 0-5 0,0 2-2 0,0-1-2 0,-4 3-2 16,4-2-2-16,-1 0-2 0,-3 3-2 0,-2-1-1 0,3 1 2 0,-3-1-1 15,3 2 1-15,-3-1-2 0,1-1-2 0,-4 0 1 0,3 0-1 0,3 0 1 16,-3 0-2-16,5-2 1 0,-7 1 1 0,3 0-2 0,1-1 0 15,3-1 0-15,-3 0-2 0,2-1-1 0,-1-1 0 0,3 1 0 0,0-2 0 16,0 0-1-16,0 0-1 0,0 0 2 0,0 1 0 0,3 1 2 0,-1-1-1 16,2 1 2-16,-3-1 2 0,7-1 1 0,-7 2 3 0,8 0 4 15,-3 0 2-15,3 0 2 0,-4-1 2 0,4-1 5 0,-3 2 2 0,3-1 1 16,0 1 0-16,-4-1 1 0,4 1 2 0,-3-2 2 0,1 1 1 0,-2 1 1 16,1-1 2-16,-2 0 0 0,-3 1 6 0,7 0 3 0,-7 1 9 0,3-2 8 15,-2 1 7-15,-2 1 9 0,0 0 7 0,3-2 8 0,-3 3 8 0,0 0 4 16,-3 2 3-16,3-3 5 0,0 2 2 0,-6 0 3 0,6 1-4 0,-5 0-3 15,1 0-7-15,3-1-11 0,-3 2-7 0,2-1-11 0,-5-1-7 0,1 1-10 16,3-1-9-16,-3 0-7 0,1 0-6 0,1-1-8 0,-1 0-5 0,-1 1-8 16,1-2-9-16,-2 2-13 0,1-2-18 0,1-2-21 0,0 2-24 0,-1 0-26 15,-1-3-21-15,1 2-23 0,5-2-27 0,-8 0-27 0,1-2-60 0,3 2-78 16,0-3-95-16,-1-1-106 0,1 1-89 0,-3-2-82 0,3 1-82 16,0-2-77-16,1 0-24 0,-1-2 0 0,-1 1 13 0,2-2 15 0,-1 1 22 15,1 1 26-15,-1-3 60 0,0 2 77 0,1-3 99 0,-1 2 107 0,1-1 96 16,4-1 94-16</inkml:trace>
  <inkml:trace contextRef="#ctx0" brushRef="#br0" timeOffset="190965.31">21490 4485 22 0,'1'-6'381'0,"-1"0"115"0,0 3 73 0,0 0 63 0,4 0 50 0,-4 3 40 0,0 0 35 0,0 0 29 0,0 0 22 0,0 0 16 0,0 0 10 0,0 0-4 0,0 0-14 0,0 1-129 0,0-1-182 0,0 5-93 0,0-4-54 0,0 3-40 0,0 0-32 0,0 2-20 0,0-2-17 0,-4 4-11 0,4-1-8 0,0 0-1 0,-1 3-1 0,-3-1-5 0,4 1 1 0,0 0-5 0,-2 3-5 0,-2-3-9 0,4 2-10 15,0 0-14-15,-3 0-16 0,3 0-14 0,-2 0-18 0,-2 0-16 0,4 0-13 16,0 0-11-16,-3 0-13 0,3 0-8 0,0-1-13 0,-2-1-9 0,-2 2-10 15,4-3-11-15,0 0-11 0,-1 0-13 0,1-1-19 0,-4 1-21 0,4-4-23 16,0 3-27-16,0-3-34 0,0 0-40 0,-4 0-46 0,4-2-38 0,0 0-37 16,0 0-38-16,0-3-40 0,-1 2-85 0,1-2-101 0,0 0-91 0,0 0-84 15,0 0-80-15,0 0-82 0,0 0-50 0,0 0-35 0,0 0 9 0,5-2 29 16,-1-1 33-16,-3 0 32 0,5-1 37 0,-3-1 39 0,3 1 87 16,-3-2 104-16,3-1 98 0,-2 2 96 0,1-1 100 0</inkml:trace>
  <inkml:trace contextRef="#ctx0" brushRef="#br0" timeOffset="191445.54">21690 4549 39 0,'4'-1'296'0,"1"-2"111"0,-3 0 76 0,2 1 59 16,1 1 57-16,-1-1 53 0,1 2 44 0,1 0 35 0,-3-1 22 0,3 1 16 15,-1-2 7-15,-1 2 6 0,1-2-71 0,-1 2-104 0,1-1-104 0,-1 1-108 16,-2 0-71-16,1 0-56 0,3 0-56 0,-6 1-53 0,5-1-39 0,-5 2-30 15,4-2-21-15,-1 0-12 0,-1 2-5 0,-2-1-1 0,0-1-3 16,4 2-1-16,-4-2-2 0,0 3 0 0,0-3 1 0,0 3 1 0,-4 1-1 16,4-1 1-16,-2 2-5 0,-5-1-2 0,5 1 2 0,-3 1 5 15,-2 0-5-15,1 1-9 0,-3 1-3 0,4-1-3 0,-4 1-8 0,0-1-5 16,3 1-4-16,-3-1-4 0,4 1-3 0,-4-3-1 0,3 2-2 0,1-1 0 16,-4-2-6-16,5 1-8 0,-1-1 1 0,3 1 2 0,2-4 1 0,-7 2-4 15,7 0 2-15,0-1 3 0,0-2 0 0,0 0 0 0,0 0 2 0,0 3-1 16,0-3 2-16,0 3 2 0,7-2 1 0,-7 1 0 0,5-1 1 0,-3 2 4 15,2-1 1-15,1 0 1 0,4 0 4 0,-3 1-1 0,-1-1 4 0,4 1 1 16,-2-2 0-16,1 1-3 0,-1-1 3 0,0 1 4 0,0-1 7 0,2 2 4 16,-7-1 4-16,7-1 7 0,-3 2 8 0,-1-1 10 0,-1 1 7 0,1 0 4 15,1-1 8-15,-3 2 11 0,3-1 14 0,-6 0 16 0,3 0 7 0,1 0 6 16,-4 0 5-16,2 1 7 0,-2-2 2 0,0 1 3 0,0 1-3 0,0-1-3 16,0 1-5-16,-2 0-1 0,2 2-7 0,-4-3-8 0,1 2-12 0,1 0-14 15,-2 1-11-15,1-1-14 0,-3 1-14 0,1 0-13 0,1-2-22 0,-1 2-25 16,-1-1-31-16,3 1-34 0,-3-2-38 0,1 0-39 0,-1 1-34 15,-1 0-30-15,5-2-46 0,-3-2-55 0,-2 2-109 0,5-2-135 0,-2 1-118 16,-1 0-112-16,5-2-88 0,0 0-82 0,-4-2-20 0,4 2 8 16,-5-3 26-16,5 3 30 0,0-4 28 0,0 4 28 0,0-6 44 0,0-1 56 15,3 2 110-15,-1-1 135 0,2 1 122 0,1-1 117 0</inkml:trace>
  <inkml:trace contextRef="#ctx0" brushRef="#br0" timeOffset="191895.7">22115 4582 184 0,'4'0'323'0,"0"-1"61"0,-4 1 42 0,1 1 52 0,7-1 57 0,-7 2 71 0,3-1 78 0,-2 2 51 0,1-1 39 0,3 1 23 0,-1-2 16 0,-1 2-45 0,1 0-74 0,1-1-85 0,-3 1-91 0,3 0-53 0,-3-2-32 0,3 2-33 0,-1 0-31 0,3 0-50 0,-3 2-56 0,-3-3-34 0,5 3-25 0,2 0-10 0,-7-1-7 0,3 2 6 15,4-1 12-15,-3 2 10 0,-3-1 11 0,3 2 10 0,-1-1 6 16,2 1-4-16,-1 1-8 0,-1 0-9 0,-1 0-9 0,-2 0-3 0,5 1-3 16,-5 1 3-16,3-1 4 0,-5 1-4 0,4 0-8 0,-1 0-5 0,-1 1-7 15,-2 0-47-15,0-1-142 0,0 2 0 0,0-1 0 0,0 0 0 0,0 2 0 16,-2-2 0-16,-1 0 0 0,3 1 0 0,-4-1 0 0,2 2 0 0,-3-2 0 15,1 1 0-15,1-1 0 0,-3 0 0 0,1 0 0 0,-1 2 0 0,-1-2 0 16,2 1 0-16,-4-1 0 0,3 0 0 0,-3 0 0 0,2 0 0 0,-6 0 0 16,4 0 0-16,0 0 0 0,-2 0 0 0,-1 0 0 0,1 0 0 0,-4 0 0 15,5 0 0-15,-3 0 0 0,-2 0 0 0,1 0 0 0,1 0 0 0,-1-1 0 16,-1-1 0-16,1 2 0 0,-1-1 0 0,1-3 0 0,0 2-315 0,-5-1-156 16,5-2-65-16,-2 1-71 0,1-3-95 0,1 0-106 0,-1 0-97 0,-1-2-96 15,5 0-52-15,0-3-34 0,-1 0 7 0,3 0 28 0,0-2 44 0,-2 2 55 16,5-3 48-16,1 2 46 0,-4-4 73 0,2 0 87 0,-1 1 117 0,1 1 130 15,2-1 125-15</inkml:trace>
  <inkml:trace contextRef="#ctx0" brushRef="#br0" timeOffset="194183.23">19511 6291 28 0,'-6'1'345'0,"6"-1"188"0,0 0 101 0,-5 2 60 0,5-2 34 0,0 0 20 15,0 0 14-15,0 3 10 0,0-3 8 0,0 0 8 0,0 0 6 0,4 1 6 16,-4-1-67-16,0 3-102 0,1-1-158 0,-1-1-181 0,4 1-96 0,-2-1-55 15,1 2-29-15,1-2-17 0,-2 3-13 0,5-1-8 0,-5-2-8 0,3 2-2 16,-1 0-4-16,1 0-3 0,1-2-3 0,-3 4 0 0,3-3 0 16,-1 1-1-16,-1 0 1 0,-1-2 1 0,-1 2 5 0,2-2 3 0,-4 1 5 15,5 1 5-15,-5 0 4 0,0-1 4 0,4 1 1 0,-2-2 4 0,-2 2 1 16,0 0-2-16,0 0 0 0,0 2-3 0,0-2-1 0,-2 1-4 16,2 0-8-16,-4 3-4 0,4-1-8 0,-5-2-8 0,5 2-4 0,-4 2-8 15,2-3-3-15,-1 2 2 0,-1-1-7 0,-1 1-10 0,3-1-7 0,-2 2-4 16,1-4-4-16,-3 2-2 0,5 0-1 0,-3-1 1 0,0-1-1 0,2 1 1 15,-1-1-1-15,-3 1 2 0,3-1-4 0,3-1-7 0,-6 0 2 0,3-1 5 16,3 1 4-16,-6 0 0 0,6-2-2 0,-1 0 1 0,-3 3-1 0,4-3 1 16,-4 1-1-16,4-1-1 0,0-1 2 0,-2 0-2 0,-1 2 0 0,3-2 0 15,0 1-2-15,0-1-1 0,0 2 2 0,0-2 1 0,0 0 3 0,0 0 1 16,-2 1 1-16,2-1 1 0,0 0 0 0,0 0-1 0,0 0 2 0,0 0-1 16,0 0 2-16,-4 2-1 0,4-2 1 0,0 0 2 0,0 0 1 0,0 0 1 15,0 0 0-15,0 0 0 0,0 0 0 0,0 0 1 0,0 0 1 0,0 0 1 16,0 0 1-16,0 0 0 0,0 0 2 0,0 0 1 0,0 0 1 15,0 0 2-15,0 0 1 0,0 0-2 0,0 0 0 0,0 0-1 16,0 0 1-16,0 0-2 0,0 0 1 0,0 1-1 0,0-1 2 0,0 0 2 16,0 2-2-16,0-2 2 0,0 2 1 0,0 2 0 0,-3-3-2 0,3 2-2 15,0-3 1-15,0 3 0 0,0-3-1 0,0 0 1 0,0 2 0 0,0-2-1 16,0 0-2-16,0 0-3 0,0 0-2 0,0 0-1 0,0 0 0 0,0 0-3 16,0 0-1-16,0 0 0 0,0 0 1 0,0 0 1 0,0 0-1 0,0 3 0 15,0-3 0-15,0 0-1 0,0 0 1 0,0 0 1 0,0 2 2 0,0-2-1 16,0 2 3-16,0-2 1 0,3 3 0 0,-3-3 1 0,0 3 2 0,0-3 1 15,0 2 2-15,4-1 0 0,-4-1 1 0,0 3 0 0,0-3 2 0,2 2 3 16,-2-2 0-16,0 0 2 0,0 0 1 0,0 0-1 0,0 0 1 0,0 0 0 16,0 0 3-16,0 0 1 0,0 0 2 0,0 0 0 0,0 0 2 0,0 0 0 15,0 0 1-15,0 0 2 0,0 2 0 0,0-2 0 0,0 0 3 16,0 0 2-16,0 0 1 0,0 0 2 0,0 0 0 0,0 0 4 0,0 0-2 16,0 0 2-16,0 0-1 0,0 0 1 0,0 0-2 0,0 0 0 15,0 0 0-15,0 0-2 0,0 0 1 0,0 0-3 0,0 0 1 0,0 0-2 0,0 0-2 16,0 0 1-16,0 0-2 0,0 0-3 0,0 0 0 0,0 0 0 15,0 0-2-15,0 0-1 0,0 0 1 0,0 0-2 0,0 0-36 0,0 0 0 16,0 0 0-16,0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0,0-1 0 15,0 1 0-15,0 0 0 0,0 0 0 0,0 0 0 0,0 0 0 16,0 0 0-16,0 0 0 0,0 0 0 0,0 0 0 0,0 0 0 0,0 0 0 16,3 0 0-16,-3 0 0 0,0 0 0 0,0 0 0 0,2 0 0 0,2 0 0 15,-4 0 0-15,4 0 0 0,-3-1 0 0,3 1 0 0,-2 0 0 16,-2 0 0-16,3-2 0 0,1 2 0 0,-2-1 0 0,1 1 0 0,-3-2 0 15,6 2 0-15,-3-1 0 0,-1 1 0 0,2 0 0 0,0-2 0 0,-3 2 0 16,5-1 0-16,-3 1 0 0,3 0 0 0,-3-2 0 0,-1 2 0 0,5-1 0 16,-5 1 0-16,6-2 0 0,-7 2 0 0,5 0 0 0,-3 0 0 0,3 0 0 15,-3 0 0-15,-1-2 0 0,5 2 0 0,-5 0 0 0,5 0 0 0,-5-1 0 16,2 1 0-16,-2 0 0 0,1 0 0 0,3 0 0 0,-3 0 0 0,-1 0 0 16,5 0 0-16,-5 0 0 0,4 0 0 0,-3 0 0 0,3 0 0 0,-3 0 0 15,3 0 0-15,-1 0 0 0,-1 0 0 0,1 1 0 0,1-1 0 0,1 2 0 16,-2-2 0-16,1 2 0 0,-1-1 0 0,-1 1 0 0,1-2 0 0,4 1 0 15,-5 1 0-15,1-1 0 0,1 1 0 0,-1-1 0 0,-1 1 0 0,1-1 0 16,1 0 0-16,1 3 0 0,-2-3 0 0,1 1 0 0,-3-1 0 0,3 1 0 16,-4 1 0-16,5 0 0 0,-2-2 0 0,-1 2 0 0,-2-1 0 0,3-1 0 15,-1 2 0-15,-1 0 0 0,-1-1 0 0,4 1 0 0,-6 0 0 0,3-1 0 16,3 2 0-16,-3-1 0 0,1 0 0 0,-2 1 0 0,1-1 0 16,-1 2 0-16,2-1 0 0,1 1 0 0,-5-1 0 0,6 1 0 0,-6 1 0 15,3-2 0-15,-3 2 0 0,4 0 0 0,-4-1 0 0,2 1 0 0,-2 0 0 16,0-2 0-16,0 2 0 0,0 0 0 0,0 0 0 0,0 0 0 0,0 0 0 15,0 0 0-15,-2-1 0 0,-2 0 0 0,1 2 0 0,3 0 0 0,-6-1 0 16,4 0 0-16,-5 2 0 0,2-1 0 0,3 2 0 0,-7 0 0 16,2 2 0-16,-4-1 0 0,2 1 0 0,0-1 0 0,0 1 0 0,-2 1 0 15,-4-2 0-15,6 1 0 0,-2-1 0 0,-1 2 0 0,1-3 0 0,-2 2 0 16,2-2 0-16,-1 0 0 0,1-2 0 0,-4 2 0 0,6-1 0 0,-5-1 0 16,3 1 0-16,-2-1 0 0,2-1 0 0,-1 0 0 0,1 0 0 0,2 0 0 15,-4-1 0-15,6-1 0 0,-2-1 0 0,0 0-306 0,0-3-195 0,3 0-62 16,3-1-103-16,-3-2-122 0,3-1-100 0,1 0-91 0,-2 0-66 0,4-4-59 15,0-1-7-15,0 0 19 0,6-1 41 0,-3-1 51 0,3-1 54 0,1-1 53 16,-2-1 66-16,1-1 68 0,3 0 115 0,0 0 141 0,-2 0 124 16,2-1 116-16</inkml:trace>
  <inkml:trace contextRef="#ctx0" brushRef="#br0" timeOffset="194543.96">20153 6204 129 0,'0'0'531'16,"3"0"123"-16,-3 0 59 0,0 0 25 0,0 0 13 0,2 1 9 0,-2-1 10 0,0 0 11 0,0 2 16 0,4-1 13 0,-4 1 11 0,0 1-17 0,4 0-31 0,-3-2-188 0,-1 4-256 0,4-2-113 0,0 1-51 0,-3 1-18 0,-1-1-2 0,6 2-1 0,-3 0 0 0,1 0-1 0,-2 2-5 0,3-1 1 0,-1 2 4 0,1-1 7 0,1 2 8 0,-3 1 11 0,3 1 10 0,-3 0 6 0,3 1 4 0,-1 2 7 0,-1 0 5 0,1 2 3 0,-1-1 4 0,1 2 3 0,-1 0 3 0,-2 2-1 0,1-2-2 0,-1 1-6 0,-2 2-10 0,0-1-9 0,0-1-11 0,0 1-9 0,-5 1-5 0,3-2-7 0,-2 1-7 0,-1-1-111 0,1 1-36 0,-5-2 0 0,4 0 0 0,-1 0 0 0,-3 0 0 0,4 0 0 0,-4-2 0 0,0 2 0 0,0-3 0 0,2 1 0 0,-6 0 0 0,4-1 0 0,-2-2 0 0,-2 2 0 0,4-1 0 0,-2-2 0 0,1 1 0 15,-3 0 0-15,4 0 0 0,-6 0 0 0,6-1 0 0,-5 2 0 0,3-4 0 16,-2 2-94-16,-1-1-301 0,-1-1-60 0,1 1-60 0,3-4-103 0,-3 1-124 15,1-1-94-15,2-1-83 0,-1-1-82 0,-3-1-85 0,6-1-16 0,-2 0 19 16,2-2 41-16,0 1 56 0,4 0 53 0,-4-1 52 0,3-1 57 16,-3 0 56-16,4 0 105 0,-4 0 131 0,3 0 107 0,3 0 102 0</inkml:trace>
  <inkml:trace contextRef="#ctx0" brushRef="#br0" timeOffset="206237.03">6468 10519 48 0,'-2'0'278'0,"-1"0"72"0,-1 0 37 0,4 0 20 0,-2 2 12 0,2-1 10 16,0-1 10-16,-3 2 15 0,3-2 20 0,0 2 22 0,0-2 28 0,0 0 27 15,0 0-47-15,0 0-87 0,0 0-60 0,0 0-49 0,0 0-17 0,0 0-3 16,0 0 8-16,0 0 9 0,0 0-5 0,0 0-9 0,0 0-15 0,0 0-17 16,0 0-21-16,0 0-25 0,0 0-26 0,0 0-22 0,0 0-22 0,0 0-21 15,0 0-14-15,0 0-11 0,0 0-15 0,0 0-19 0,0 0-6 0,0 0 0 16,0 0-3-16,0 0-3 0,0 0-3 0,0 0-4 0,0 0-3 0,0 0-5 16,0 0-1-16,0 0-4 0,0 0-1 0,0 0-4 0,0 0-2 0,0 0 0 15,0 0 0-15,0 0-2 0,0 0-2 0,0 0-4 0,0 0-1 16,0 0-1-16,0 0-2 0,0 0 0 0,0 0-2 0,0 0-1 15,0 0-1-15,0 0-2 0,0 0-2 0,0 0 1 0,0 0-1 0,0 0 2 16,0 0 0-16,5 2 0 0,-5-2 0 0,4 0-1 0,-4 0 1 0,3 0 1 16,-1-2 2-16,3 2 0 0,-1 0 2 0,0 0-1 0,-3 0 1 0,3 0-1 15,2-1-1-15,-3 0 0 0,-1 1-1 0,2 0 1 0,-3 0 1 0,3-2 1 16,1 2-1-16,-1 0 1 0,0-1-4 0,-3 1 4 0,3 0-2 0,2-2 0 16,-3 2 0-16,3 0 0 0,-5-1-2 0,3 1 1 0,1-2-1 0,3 2 4 15,-7-1-2-15,5 1-3 0,-3-2-2 0,3 2 1 0,-2 0-1 0,1 0 1 16,0 0-1-16,-1 0-1 0,1 0 2 0,1 0-2 0,-3 0 1 0,1 0 1 15,-2 0-1-15,3 0-1 0,-1 0 0 0,1 0 0 0,-1 0 2 0,1 2 1 16,1-2 0-16,-3 0 1 0,3 1-1 0,-1-1 0 0,-1 2 2 16,1-2 2-16,4 1 1 0,-3-1 1 0,-3 2 0 0,6-2 1 0,-3 0 1 15,-1 1 1-15,4 1-2 0,-3-2-1 0,-1 0 0 0,4 1 0 0,-5 0 2 16,1-1 1-16,4 0-2 0,-3 2-2 0,-3-2-2 0,3 0 0 0,-1 0 0 16,-1 2 1-16,1-2 1 0,1 0-1 0,1 0 2 0,-5 0 0 15,3 0 0-15,2 0 0 0,-5 0-1 0,4 0-1 0,-3 0 2 0,3 0 2 16,-1 0-1-16,-1 0 1 0,1 0-1 0,-1 0-1 0,1 0 0 0,-1 0 0 15,1 0 0-15,1 0 0 0,-3 0 3 0,3 0 2 0,-1 0-1 0,2 0 1 16,-1 0-2-16,-1-2 0 0,1 2 0 0,-3-2 1 0,3 2 1 0,3-1 2 16,-4 0 1-16,1-1-2 0,-3 1 1 0,3 1-1 0,-1-2-1 0,2 1-1 15,-1-1-1-15,-1 1 0 0,-1 1 0 0,1-2-1 0,-3 2-1 0,2 0 1 16,1-1 1-16,-1 1 0 0,-1-2 0 0,-1 2-2 0,-2 0 1 0,4 0 1 16,-4 0-1-16,2-1-1 0,-2 1 1 0,3 0-1 0,3 0 2 0,-6 0 5 15,0 0-2-15,3 0-3 0,-3 0-2 0,6 0-1 0,-6 0 0 16,0-2 2-16,5 2-1 0,-5 0 1 0,4 0 1 0,-4 0 0 15,5-2 0-15,-5 2 0 0,6 0 0 0,-6 0 0 0,3 0 0 0,1 0 0 16,-2 0 0-16,1-1 1 0,3 1-2 0,-6 0 1 0,3 0 0 0,-1-1 0 16,2 1 0-16,-4 0-1 0,1 0-1 0,3 0 2 0,-4 0 0 0,4 0 0 15,-4 0 0-15,2 0 2 0,1 0 1 0,-3 0 1 0,4 0 1 0,-2 0-1 16,-2 0 0-16,3 0-1 0,-3 0 3 0,0 0 1 0,0 0 2 0,6 0 2 16,-6 0-1-16,0 0 2 0,0 0 0 0,0 0 1 0,0 0 2 0,3-2 0 15,-3 2 1-15,0 0 2 0,0 0 1 0,2 0 0 0,-2 0-1 0,0 0-1 16,4 0-1-16,-4 0 0 0,1-1-1 0,-1 1 0 0,0 0-2 0,0 0 1 15,0 0-3-15,0 0 1 0,4 0 0 0,-4 0-2 0,0 0 2 0,0 0-1 16,0 0 1-16,0 0 0 0,0 0 0 0,0 0-1 0,0 0 3 0,0 0-1 16,0 0-1-16,0 0-1 0,0 0 1 0,0 0 2 0,0 0-5 0,0 0 0 15,0 0-1-15,0 0-1 0,0 0 0 0,0 0-1 0,0 0 0 0,0 0 4 16,0 0-3-16,0 0-4 0,0 0-3 0,0 0 0 0,0 0-2 16,0 0-1-16,0 0-1 0,0 0 1 0,0 0-1 0,0 0-2 15,0 0 0-15,0 0-2 0,0 0-1 0,0 0-4 0,0 0-1 0,0 0 4 16,0 0 1-16,0 0-1 0,0 0-1 0,0 0 2 0,0 0-1 0,0 0-1 15,0 0 1-15,0 0-1 0,0 0-1 0,0 0 0 0,0 0 0 0,0 0 0 16,0 0-1-16,0 0-2 0,0 0 1 0,0 0-1 0,0 0-4 0,0 0-8 16,0 0-11-16,0 0-12 0,0 0-16 0,0 0-23 0,0 0-24 0,0 0-32 15,0 0-29-15,-4-2-27 0,4 2-28 0,-1 0-31 0,-3-1-69 0,4-1-92 16,-5 2-97-16,5 0-104 0,-6-1-95 0,3 1-92 0,3 0-71 0,-6-2-60 16,3 1-11-16,3 1 13 0,-6 0 22 0,2-2 24 0,4 2 27 0,-5 0 27 15,0-2 72-15,1 1 92 0,4 1 105 0,0 0 108 0,-5-1 106 16,3-1 106-16</inkml:trace>
  <inkml:trace contextRef="#ctx0" brushRef="#br0" timeOffset="209793.13">16881 12966 27 0,'-4'1'277'0,"-1"-1"91"0,5 2 47 0,-6-2 23 16,6 0 16-16,0 1 9 0,0-1 13 0,-3 0 14 0,3 0 17 0,0 0 15 15,0 0 13-15,0 0 14 0,0 0-67 0,0 0-99 0,0 0-95 0,0 0-87 16,0 0-41-16,0 0-21 0,0 0-12 0,3-1-9 0,-3-2-4 0,0 0-5 16,2 1-3-16,2 0-1 0,-4 1 4 0,0-2 2 0,3 0 11 15,-1 2 14-15,-2-1 14 0,0 2 10 0,0-1 12 0,0 1 9 0,0 0 6 16,0 0 5-16,0 0-1 0,0 0-3 0,0 0-6 0,0 0-8 15,0 0-12-15,0 0-15 0,0 0-13 0,0 0-15 0,0 0-17 0,0 0-14 16,0 0-10-16,0 0-11 0,0 0-7 0,0 0-6 0,0 0-6 0,0 0-6 16,0 0-6-16,0 0-6 0,0 0-6 0,0 0-4 0,0 0-4 0,0 0-2 15,0 0-4-15,0 0-1 0,0 0-3 0,0 0 0 0,0 0-1 0,0 0-2 16,0 0 0-16,0 0 1 0,0 0-1 0,0 0-1 0,0 0-1 0,4 1 1 16,-4-1-2-16,3 0 0 0,-3 0 0 0,2 2 1 0,-2-2-2 0,4 0-1 15,-4 0 1-15,2 1-1 0,-2-1 1 0,0 0-2 0,0 0 1 0,3 2 1 16,1-1 1-16,-4-1 1 0,2 2 1 0,-2-2-1 0,0 1 1 0,0-1-1 15,0 0 2-15,3 0 0 0,-3 0-1 0,0 0-1 0,2 0-2 0,-2 0-1 16,4 0 2-16,-4-1 2 0,5-2-2 0,-5 1-2 0,4-2 1 0,-1-1-1 16,-1-1 2-16,4 2-1 0,-3-4 1 0,1 1 1 0,-2-1 1 0,3 1-1 15,-5-1 1-15,4 2-1 0,-1 0 1 0,-1 2-1 0,-2-1 1 16,0 1 1-16,0 4 1 0,0-2 4 0,0 2 1 0,0-3 1 16,0 3 1-16,-5 0-1 0,5 0 2 0,0 0 2 0,-4 0 2 0,2 1 1 0,-1 1-2 15,-3 0-5-15,6-2 1 0,-3 3 5 0,-3-2 1 0,6 2 1 16,-5-1-2-16,5 1 2 0,-4-1-1 0,-1 2 1 0,5 0-2 0,-4-1-1 15,2 0 0-15,2 2 0 0,-3-3 5 0,3 5 5 0,0-4-1 0,-2 1-3 16,2 0-1-16,0 1-1 0,2 0 2 0,-2-2-1 0,0 1 1 0,0-1 3 16,3 0 1-16,-3 0 2 0,0 0 0 0,2-1 0 0,-2 1-1 0,0-3-2 15,0 2-2-15,0-2 1 0,4 2-2 0,-4-2-3 0,0 0-5 0,0 0-2 16,0 0-1-16,0 0 2 0,0 0-1 0,0 0-1 0,0 0-1 0,0 0 0 16,0 0 2-16,0 0 1 0,0 0 0 0,0 0-2 0,0 0 2 15,0 0 0-15,0 0 3 0,0 0 5 0,0 0-1 0,0 0-1 0,0 0-1 0,0 0-2 16,0 0 0-16,0 0 1 0,0 0-1 0,0 0 2 0,0 0-1 15,0 0-1-15,0 0 2 0,0 0-2 0,-4-2 5 0,4 2 1 0,-2-1 1 16,-1 1 1-16,3 0 4 0,-2-3 1 0,-2 2 2 0,4-1 0 0,-3 1 0 16,3 1 2-16,-2-2-2 0,2 2 0 0,-4 0 0 0,-1 0 3 0,5 0-3 15,0 0-6-15,-4 0-9 0,-1 0-9 0,5 2-3 0,0-2-4 16,-6 0-7-16,6 1-8 0,0-1-13 0,0 0-16 0,0 0-11 0,-3 2-14 16,3-2-16-16,0 0-16 0,0 0-12 0,0 0-14 0,0 0-22 0,0 0-27 15,0 0-72-15,0 0-91 0,0 0-83 0,0 0-79 0,0 0-84 0,0 0-85 16,0 0-74-16,0 0-68 0,0 0-25 0,3-3-3 0,-3 3 7 0,2-3 9 15,-2 3 29-15,0 0 30 0,0 0 73 0,4-3 92 0,-4 3 89 0,0 0 85 16,5 1 95-16,-1 1 101 0</inkml:trace>
  <inkml:trace contextRef="#ctx0" brushRef="#br0" timeOffset="211459.85">17411 12538 25 0,'0'0'276'0,"0"0"89"0,0 0 56 0,3 0 44 0,1 0 44 0,-2-1 48 0,3-2 51 16,-1 3 55-16,1-4 39 0,-1 3 33 0,0-2 20 0,1-1 19 0,0-1-66 16,-1 1-100-16,1-1-89 0,1-1-85 0,-1 0-56 0,-1 0-39 0,1-1-44 15,1 1-47-15,-3-2-51 0,3 1-54 0,-1-2-40 0,3 1-28 0,-3 1-26 16,0-2-16-16,1 0-13 0,-3 1-16 0,3-1-2 0,-1 2 1 0,-1-1 0 15,1 4 0-15,-1-2 0 0,-2 1-2 0,-2 2 4 0,3 0 2 16,-3 0 4-16,0 3 1 0,0 0 3 0,0 0 4 0,0 0 5 0,0 0 8 16,0 0-2-16,0 0-6 0,0 3-3 0,-3 0 0 0,1 3 1 0,-2-2 1 15,2 3-2-15,-1 0-3 0,-1 2-3 0,2 0-3 0,-1-1-2 0,-3 1-2 16,6 0-1-16,-3-2 1 0,3 1-1 0,0-2-1 0,-2 0 0 0,2-2 0 16,2 0-1-16,-2 0-2 0,0-1-2 0,3-2-1 0,1 2 0 0,-2-3 0 15,3 0 0-15,-1 0-1 0,-1-3-2 0,3 0-2 0,-1 0-1 0,1-1 0 16,-1-2 0-16,4-2-1 0,-2 1-4 0,-1-2 1 0,-1 0-2 15,4-3-2-15,-3 1-2 0,-1 0-5 0,4 1-2 0,-3-2-1 0,1 0-3 16,-2 2 3-16,1-3-3 0,-1 3 0 0,1-2 0 0,1 2 0 16,-5-1 2-16,1 2 1 0,3 0 1 0,-3 0 4 0,-1 0 1 0,2 2 4 0,-4 0 2 15,3 2 2-15,-1 0 2 0,-2 1 2 0,0-1 2 0,0 2 4 16,0 3 1-16,0 0 1 0,0 0 1 0,0 0 0 0,0 0 1 0,0 0 1 16,0 0 1-16,0 0 4 0,0 0 2 0,0 0 3 0,0 4 5 0,0 1 1 15,0 1 1-15,0 0 2 0,0 2 5 0,4 1 2 0,-4 0 4 0,2 3 1 16,-2 0 3-16,0 0 3 0,0 2 1 0,3 2 1 0,-3-1 2 0,0 1 2 15,0 1 0-15,4-1 0 0,-4 1 2 0,0-1-1 0,0 1 2 0,0 1 3 16,0-2 3-16,0-1 6 0,0 0 5 0,0 0 8 0,0-1 7 0,-4-1 8 16,4-1 7-16,0 0 8 0,-3-1 7 0,3-2 7 0,0 0 12 0,-2 0 9 15,-2-2 4-15,2 1 1 0,-1-3 4 0,-1 3-3 0,2-2-2 0,-1 0-5 16,-3 0-6-16,3-1-6 0,1 1-9 0,-2-2-11 0,-1 1-10 0,1-1-7 16,-1-1-13-16,-1 1-13 0,-3 0-7 0,6-1-8 0,-5 1-7 15,1-2-8-15,2 1-6 0,-4-2-8 0,3 0-4 0,-3 3-7 0,4-4-11 16,-4 1-11-16,3 1-16 0,-3-2-20 0,0 0-20 0,4 0-24 0,-4 0-30 15,3-2-32-15,-3 1-29 0,0-1-25 0,4 0-28 0,-4 0-26 16,3-1-61-16,-3-2-80 0,4 1-88 0,1-2-91 0,-1 1-78 0,1-2-74 16,4 1-80-16,-5-2-84 0,5-1-21 0,0 0 10 0,0 2 17 0,3-4 21 15,-1 2 24-15,2 0 25 0,1-2 65 0,-1 4 82 0,5-2 94 0,-4 0 103 16,6 0 92-16,-2 0 91 0</inkml:trace>
  <inkml:trace contextRef="#ctx0" brushRef="#br0" timeOffset="211690.98">17843 12378 43 0,'6'0'400'0,"-3"0"114"0,3 0 73 0,-3 0 62 0,3 0 57 0,-1-2 42 0,4 1 39 0,-3-1 20 0,3 1 15 0,-4-1 8 0,4 1 3 0,0-1-17 0,2 1-30 0,-4-2-150 0,2 1-200 0,-2 1-112 0,1-1-70 0,-1-1-62 0,-3 2-58 0,1-1-44 0,0 1-36 0,-1-1-29 0,1 1-22 0,-5-1-19 0,4 1-22 0,-4 1-28 0,0 0-34 0,0 0-74 0,0 0-93 0,0 0-78 0,0 0-75 0,0 0-67 0,0 0-70 0,0 0-77 0,0 0-86 0,-4 3-47 0,-1-3-28 0,1 3-3 0,-1-2 6 0,0 2 23 16,1 0 31-16,2 2 75 0,-2-2 91 0,-1 0 79 0,1 1 73 0,-1-1 70 0,5 1 66 0,-5 1 82 0</inkml:trace>
  <inkml:trace contextRef="#ctx0" brushRef="#br0" timeOffset="211906.65">17881 12489 244 0,'0'2'344'0,"0"0"55"15,0 1 37-15,0 0 39 0,0-1 39 0,6 1 54 0,-3 0 57 16,-1-2 51-16,2-1 45 0,1 0 31 0,-1 0 19 0,1 0-55 0,0-1-85 16,-1-1-88-16,2 1-88 0,-1-1-55 0,-1-1-34 0,1 2-38 0,2-2-40 15,-1 1-52-15,-1-1-57 0,0 2-50 0,1-2-48 0,-2 1-26 0,1 1-22 16,0-2-18-16,3 1-20 0,-3 1-26 0,0-1-32 0,1 0-54 0,-2 1-67 16,-1-2-69-16,3 2-68 0,-5-1-44 0,3-1-36 0,0 0-39 0,-3 2-41 15,7-4-44-15,-7 2-50 0,5-1-43 0,1-1-39 0,-1-1-26 0,-1 0-17 16,0 0 33-16,4-2 57 0,-3 1 64 0,3 0 65 0,0-2 43 0,-4 1 36 15,4 1 39-15,-3-1 41 0,3 1 45 0,0-1 50 0,-4 2 48 0</inkml:trace>
  <inkml:trace contextRef="#ctx0" brushRef="#br0" timeOffset="212207.59">18176 12295 160 0,'-4'0'316'0,"4"2"55"0,-1-1 35 0,-3 4 33 0,4-1 32 0,-4 2 44 16,4 0 51-16,0 0 60 0,-2 0 65 0,-1 3 42 0,1-1 30 15,-2 1-27-15,1 1-56 0,3-1-83 0,-2 2-90 0,-2-1-49 0,4 2-30 16,-1-1-30-16,1 1-28 0,0-2-41 0,0 1-45 0,0-2-57 0,1 1-60 15,-1-1-40-15,4-1-28 0,-2-2-18 0,1 0-13 0,3 0-10 0,-3 0-7 16,-1-3-3-16,6 1-3 0,-3-1 3 0,-1-1 6 0,3-1 8 0,-4-1 5 16,6-1 5-16,-3-1 0 0,3 1 0 0,-4-4 0 0,4 2 2 0,2-3-2 15,-4 0 6-15,1 0 6 0,1 0 8 0,-2-3 2 0,0 1-4 0,0 1-8 16,-1 0-6-16,-1-2-1 0,1 1-1 0,-1 1 4 0,-1 1 6 0,1 0 5 16,-1-1 8-16,-1 2 6 0,-1-1 0 0,-2-1 1 0,4 3 1 0,-4-2 4 15,0 2 5-15,-4-2 5 0,4 1-1 0,0 2-6 0,-2-1-4 16,-1-1-5-16,3 1-8 0,-4 1-9 0,-1 0-10 0,5 0-8 0,-4 0-12 15,-1-1-15-15,-1 3-15 0,3 0-20 0,-3-1-26 0,1 2-24 0,1 0-37 16,-1-1-38-16,-4 1-42 0,3 0-43 0,1-2-36 0,-4 2-30 0,0-1-60 16,3 1-72-16,-3-2-98 0,4 2-111 0,-4-1-91 0,3 1-79 15,-3 0-88-15,4 0-88 0,0 0-21 0,5 0 12 0,-8 0 29 0,3 0 34 16,5 0 34-16,-4 0 28 0,4 0 58 0,-5 0 72 0,5 0 100 0,0 0 115 16,0 0 100-16,0 0 92 0</inkml:trace>
  <inkml:trace contextRef="#ctx0" brushRef="#br0" timeOffset="213637.29">18791 12097 4 0,'0'0'282'0,"0"0"131"0,-6 1 74 0,6 3 46 0,-3 0 41 0,-3 2 35 16,6 3 27-16,-5 3 27 0,0-1 19 0,-3 4 21 0,-3-1 15 0,2 4 14 16,0 1-57-16,0 1-89 0,-5 2-116 0,3-1-125 0,2 1-71 0,-5-1-46 15,3 2-38-15,-2-2-34 0,2-1-28 0,-2 2-26 0,3-4-19 0,1 0-22 16,0-2-16-16,0-1-13 0,-1-1-13 0,5-1-7 0,0-1-5 0,-1-3-5 15,3 0-2-15,-3-1-4 0,3-1-4 0,3-2-5 0,-6-1-11 16,6 1-14-16,0-4-4 0,0-1-6 0,0 0-3 0,0 0-3 0,0 3 0 16,0-3-2-16,4 2 0 0,-2-1 1 0,-2-1-1 0,3-1 4 0,3-1 3 15,-3 2 7-15,-1 0 9 0,5-1 10 0,-5-1 10 0,3 2 8 16,-1 0 11-16,2-1 9 0,-3 1 12 0,3 0 15 0,-1 1 12 0,-1-1 7 16,1 2 8-16,-1-1 6 0,-3 2 9 0,3 0 4 0,1 2 7 0,-5-1 8 15,6 1 6-15,-6 0-1 0,4 2 0 0,-4 0 0 0,3 0-8 0,-1 1-11 16,-2 0-8-16,0 1-9 0,0-2-5 0,0 1-4 0,-2-1-7 0,2 0-8 15,-3 0-5-15,3-1-4 0,0 0-7 0,0-2-7 0,0 1-7 0,-4-1-6 16,4-2-7-16,0-2-10 0,0 0-4 0,0 0-4 0,0 0-7 0,0 0-5 16,0 0-5-16,7-2-8 0,-5-1-7 0,5-1-10 0,-1-2-8 0,-1 0-6 15,6-3-8-15,-2-2-7 0,4 0 2 0,-3-2 1 0,5 0 0 0,-2-2-4 16,-3-1-2-16,5 2 1 0,-1-1 4 0,1 1 4 0,-2 1 6 0,-3-1 8 16,-1 2 8-16,6 1 10 0,-6 1 7 0,2 1 6 0,-2 2 5 15,-4-1 1-15,4 2 9 0,-1 3 12 0,-3-1 12 0,0 1 9 0,1 1 13 16,-1 1 17-16,-1 1 9 0,1 0 9 0,1 3 6 0,-3-2 6 15,3 2 6-15,-3 0 8 0,1 2 3 0,-2 1 4 0,3-2 1 0,-1 4 2 16,-1-1-6-16,-1 1-3 0,2 1-12 0,-2 0-12 0,-2 0-8 0,3 1-1 16,-3-1-4-16,4 0-5 0,-4 0-3 0,2 0-6 0,-2 0-3 0,3 0-5 15,-3-2-4-15,4 1-3 0,-4 0-3 0,0-3-4 0,0 2-2 0,0-1 1 16,0-3-4-16,0 1-6 0,0-1-3 0,2 0-4 0,-2-3-4 0,0 0-1 16,0 0-1-16,0 0 1 0,0 0-2 0,0 0 1 0,0-1-2 0,5-1 0 15,-5-1 0-15,7 0 0 0,-5 0 0 0,4-3 0 0,1 0 1 0,0 0 1 16,0-3 1-16,2 0 1 0,-1 0 2 0,1 0 0 0,0-1-1 0,-4-1-1 15,4 1 2-15,0-1 0 0,-3 1 2 0,3-2-1 0,0 2 1 16,-4 2-1-16,4-2 2 0,-3 3 2 0,3 0-4 0,-4-1 2 0,1 2-1 16,1 2 1-16,0-2 0 0,-3 3-2 0,1-2 2 0,-1 2 2 0,1 2 1 15,1-1 1-15,-6 2 2 0,3 0 2 0,3 0 4 0,-6 2 3 0,5-1 4 16,-5-1 4-16,4 3 5 0,-1-1 4 0,-1 1 7 0,-2 0 7 16,4 0 8-16,-4 1 9 0,3 1 14 0,-1 1 17 0,-2 0 10 0,6 0 5 0,-6 1 4 15,3 1-1-15,-3-1 0 0,4 1 3 0,-2-1 2 0,-2 1 2 16,3-1 1-16,-3-1-1 0,0 1-2 0,-3-2-4 0,3 1-10 0,-2 0-13 15,-2 0-7-15,4-1-2 0,-3 1-3 0,-3 0 1 0,6-2-4 0,-5 2-4 16,1-3-6-16,2 2-7 0,-1-1-6 0,-1-1-4 0,-1 0-9 0,3 2-9 16,-2-4-16-16,1 2-20 0,-3-1-26 0,6-1-30 0,-5 1-30 0,1-2-34 15,2 1-31-15,-1-1-28 0,-1 0-33 0,2-1-34 0,-1-1-75 0,-3 1-94 16,3-3-94-16,3 2-89 0,-6-3-78 0,6 1-73 0,-2-1-73 0,-1-1-72 16,-1 0-18-16,4-1 12 0,0 1 20 0,0-2 21 0,0 2 28 15,0 0 35-15,0 0 75 0,0 0 92 0,4 0 96 0,-4 2 94 0,5-1 89 16,-5 1 85-16</inkml:trace>
  <inkml:trace contextRef="#ctx0" brushRef="#br0" timeOffset="213856.55">19176 12507 19 0,'-3'1'254'0,"-3"1"67"0,1 1 21 0,1-3 3 0,-1 1-11 0,1 1-13 0,4-1-21 0,-2 2-25 0,-1-1-35 0,3-2-40 0,0 0-62 0,0 0-76 0,0 0-106 0,0 0-119 0,0 0-87 0,-6-2-69 0,6 2-23 0,0 0-3 0,-3-1 10 0,3 1 15 0,-2-3 22 0,2 3 24 0,0 0 33 0,0-5 43 0</inkml:trace>
  <inkml:trace contextRef="#ctx0" brushRef="#br0" timeOffset="-213157.5">21153 5947 82 0,'-2'5'315'0,"-1"1"81"0,-3 1 43 0,1 0 30 16,-2 3 23-16,-1 1 26 0,1 3 25 0,0 1 27 0,-6 2 32 0,-1 4 32 16,-1 0 28-16,1 1 23 0,-4 2-74 0,1 0-116 0,-4 2-87 0,4-1-77 15,-1 1-38-15,-2-1-29 0,2-1-25 0,0 0-25 0,-2-1-25 0,6-2-28 16,-4-2-32-16,3 1-35 0,5-2-37 0,-3-2-39 15,-2-1-42-15,6 0-43 0,-1 0-54 0,4-4-57 0,-3 1-50 0,0-2-50 0,5-1-43 16,-1-1-39-16,0-1-46 0,1-2-45 0,2 1-61 0,2-3-65 16,0-3-46-16,0 0-37 0,0 0 1 0,2-3 18 0,2 0 44 0,1-3 47 0,0-2 50 15,4 1 44-15,-3-3 45 0,3 2 39 0,0-4 47 0,0 1 46 16,2 1 62-16</inkml:trace>
  <inkml:trace contextRef="#ctx0" brushRef="#br0" timeOffset="-212934.48">20990 6301 16 0,'9'-4'246'0,"0"1"64"0,-3 0 35 0,-1 1 22 0,4 1 23 0,-3 2 21 0,3 1 25 0,-4 2 33 0,4-1 39 0,-3 0 42 0,-3 2 43 15,6-1 45-15,-7-1-41 0,5 2-74 0,-1-2-56 0,-1 1-46 0,1-1-26 0,-3 0-18 0,1 2-18 0,-2-4-13 0,3 2-28 0,-1 0-32 0,1-1-37 0,-1 0-41 0,-2 2-46 0,1-3-43 0,3 1-44 0,-3-1-46 0,3 2-70 0,-3-1-83 0,-1-2-81 0,2 1-86 0,-4 1-80 0,5-2-79 0,-5 0-101 0,0 0-111 0,0 0-53 0,0 0-23 0,0 0-10 0,0 0-5 0,-2 6 10 0,-1-2 17 0,-1-1 52 0,2 2 68 0,-1-2 74 0,-6 1 76 0,3-1 78 0,1 2 76 0</inkml:trace>
  <inkml:trace contextRef="#ctx0" brushRef="#br0" timeOffset="-212494.29">20987 6478 249 0,'0'0'364'0,"0"0"41"16,0-1 36-16,3 1 36 0,1 0 41 0,-4 0 42 0,2 0 36 0,-2 0 37 15,5 0 26-15,-5 0 24 0,4 0-5 0,-4 0-12 0,3 1-106 0,-1-1-148 16,2 1-73-16,-4 1-41 0,5-2-39 0,-5 2-36 0,4-1-56 0,-2-1-66 15,1 3-76-15,1-1-82 0,-2 1-75 0,-2 0-71 0,3-1-53 16,-1 2-42-16,-2 0-34 0,4-1-30 0,-4 2-24 0,0 1-26 0,0-2-23 16,0 2-20-16,0 0-2 0,0-1 7 0,-4 1 23 0,4 0 33 0,0-2 32 15,-5 2 34-15,5 0 35 0,-2-2 36 0,-2 1 43 0,4 0 49 16,-3-2 47-16,1 1 49 0,-2-1 47 0,-1 0 51 0,1 0 39 0,2 0 38 16,-1-1 31-16,-1 1 32 0,-1-2 29 0,3 1 32 0,-2-1 23 0,1 0 17 15,1 1 10-15,-2 0 5 0,4-1 5 0,0-1 7 0,0 0 8 0,0 0 1 16,0 0 4-16,0 0 3 0,0 0 3 0,0 0 2 0,0 0-4 0,0 0-3 15,0 0-7-15,0 0-8 0,0 0-13 0,0 0-13 0,0 0-20 0,0 0-21 16,0 0-24-16,0 0-22 0,0 2-23 0,4-2-19 0,-4 0-20 0,2 1-13 16,1 1-15-16,1-2-8 0,-2 0-7 0,1 0-9 0,-1 0-8 0,-2 0-13 15,4 0-12-15,-1 0-13 0,-1 0-7 0,-2 0-2 16,4 0-2-16,-1 0-2 0,-3 0-2 0,2 0-1 0,2 0-1 0,-2 0-1 16,-2 0-2-16,3 0-2 0,-3 0 1 0,4-2-1 0,-4 2 4 0,0 0 5 15,0 0-2-15,0 0-4 0,0 0-2 0,0 0-4 0,0 0 1 0,0 0-1 16,0 0 4-16,0 0-1 0,0 0 1 0,0 0-1 0,0 0-1 0,0 0 2 15,0 3-2-15,0 0 1 0,-4 0-1 0,4-2 2 0,-3 3-1 0,3-1 1 16,0 0-2-16,-2 0 0 0,-2-2-3 0,4 2-3 0,0 0-2 0,0-3-2 16,-2 2-13-16,2-2-14 0,0 0-19 0,0 0-17 0,0 3-36 0,0-3-40 15,0 0-44-15,0 0-44 0,0 0-47 0,2 1-42 0,-2-1-41 0,4 0-38 16,-2-1-44-16,1-1-48 0,3 1-53 0,-1-1-55 0,2-2-38 0,-1-1-25 16,-1-1 12-16,4 0 32 0,2 0 40 0,-2 0 42 0,0-1 46 0,4-2 43 15,-2 1 43-15,0 1 38 0,1-1 49 0,3 1 51 0,-1 1 65 0</inkml:trace>
  <inkml:trace contextRef="#ctx0" brushRef="#br0" timeOffset="-211733.66">21500 6418 97 0,'-5'2'394'0,"1"-2"178"0,-1 1 92 0,-1-1 54 0,3 1 27 0,1 1 23 0,-2-2 12 0,1 2 10 0,3-2 8 0,0 0 6 0,0 0 2 0,0 0 4 0,0 0-93 0,0 0-135 0,0 0-163 0,0 0-179 0,0 0-88 0,3-2-51 0,1 0-30 0,-2 0-20 0,1 0-14 0,3-1-10 0,-1-1-7 0,-1 1-7 0,5-2-4 16,-4 1-1-16,4-2-4 0,1-2-1 0,-1 2-1 0,-2 0 1 0,0 0-2 0,0 0 1 0,0 0-1 0,-1 2 1 0,-1-1-1 0,-1 1 1 0,-2 1 1 0,-2 1 0 0,0 2 1 0,3-1-1 0,-3 1 2 0,0 0 1 0,0 0 0 0,0 0 1 15,0 0 1-15,0 0 2 0,0 0-2 0,0 0-1 0,-3 1-1 0,3 1 2 16,-2 1-1-16,-2 0 1 0,4-2-1 0,-1 2-1 0,1 2 0 0,-4-2-1 16,0 1-1-16,4 1-1 0,-2-1 0 0,-1 1-3 0,3-2-1 0,0 3 2 15,0-4-1-15,0 2 2 0,0-1-4 0,0-2-1 0,0-1 0 0,3 2-1 16,-1 1-1-16,-2-3 1 0,8 1-2 0,-7-1-3 0,5-1-3 0,-3 1-2 15,3-3-2-15,3 1-5 0,-4-1-6 0,4-2-8 0,0 1-7 0,0-3-7 16,2 1-10-16,-2-3-5 0,4 1-7 0,-6-2-6 0,2 1-6 16,0-2-4-16,2 2-1 0,-4-1 2 0,2-1 3 0,-1 1 2 0,-1-1 4 15,-2 2 8-15,1-1 9 0,-1 1 10 0,-1-2 6 0,-1 2 7 0,-1 0 5 16,4 0 8-16,-6 0 11 0,3 2 14 0,-3-1 13 0,0-1 14 16,0 3 13-16,4-1 10 0,-4 1 8 0,0 1 7 0,0 1 8 0,0-1 5 15,0 2 5-15,0 3 7 0,0 0 2 0,-4-1 5 0,4 1-4 0,0 0-2 16,0 0-10-16,0 0-10 0,0 0-11 0,0 0-10 0,0 0-6 0,0 0-7 15,0 0-8-15,0 0-5 0,0 1-2 0,0 2-2 0,-3 2-2 0,3 1-1 16,-2 0-1-16,-2 3 1 0,4 1 1 0,0 4 2 0,-2-1 2 0,2 4 4 16,-3 0 1-16,-1 3 2 0,4 3 3 0,0-1 5 0,-2 1 1 0,-1 0 3 15,3 3 4-15,0 0 4 0,-4 1 2 0,4 0 2 0,0-1 3 0,0 2 2 16,-2 0 5-16,-1-2 4 0,3-1 7 0,0 0 10 0,-2 0-1 0,-2-1-6 16,4-2-3-16,-3-1-1 0,1-2 1 0,-2-1 0 0,2 1 0 15,-1-4 0-15,-1 1 1 0,-1-1 3 0,1-1 2 0,-1-2 1 0,-1 1-3 16,1-1-5-16,-1 0 7 0,-1 0 9 0,2 0 4 0,-4-1 2 15,0-1 2-15,3 1-3 0,-3-1-2 0,-2 1-1 0,2-2-3 0,0 1-3 16,0-1-5-16,-2-1-10 0,1-1-6 0,-3 1-6 0,2-1-5 0,-2-1-8 16,-1 2-7-16,-1-4-6 0,1 2-5 0,-1-1-4 0,-3-2-5 0,2 1-4 15,-2-3-4-15,0 3-3 0,-2-3-5 0,2-1-5 0,2 0-10 0,-2 0-8 16,3-1-19-16,-3-1-20 0,4-1-25 0,-1 0-28 0,4-1-32 0,-1-1-36 16,3-1-30-16,-1-1-26 0,5-1-44 0,0-2-50 0,1-1-99 0,2-1-119 15,2 0-93-15,2-2-81 0,2 0-96 0,1-1-100 0,0 0-32 0,5-3 3 16,2 1 22-16,-1-1 28 0,4 0 28 0,-1 1 26 0,0 1 44 0,1 0 52 15,1-1 101-15,-1 2 123 0,1 2 101 0,-2-1 90 0</inkml:trace>
  <inkml:trace contextRef="#ctx0" brushRef="#br0" timeOffset="-211441.05">21956 6534 70 0,'2'1'346'0,"2"0"146"0,1-1 91 0,-1 2 69 0,-3-2 50 0,7 2 42 0,1-1 28 0,-7-1 20 0,7 0 15 0,-4 0 9 0,4 0 8 0,0 0 6 0,2-1-79 0,-2-1-121 0,0 0-135 0,6 1-140 0,-5 1-89 0,3-3-68 0,-2 2-48 0,3-2-39 0,-1 0-27 0,-2 1-21 0,3-1-13 0,-1 0-10 0,-2 0-7 0,3 0-7 0,-1 0-7 0,-2 0-4 0,3 2-3 0,-5-1-4 0,4 1-2 0,-6-1-5 0,2 0-8 0,0 2-10 0,0-1-7 0,-3 1-9 0,-1 0-10 0,-1 0-11 0,1 0-14 0,2-1-14 0,-5 1-26 0,-2 0-33 0,4 0-44 0,-2 0-50 0,-2 0-50 0,3 0-53 0,-3 0-45 0,4 0-35 0,-4 0-36 0,2 1-35 0,-2-1-39 0,0 0-42 15,0 0-63-15,0 0-71 0,0 0-12 0,0 0 12 16,-6 1 39-16,3 1 47 0,-3 1 50 0,4 0 58 0,-5 0 47 0,-2 2 44 0,4-3 44 16,-4 3 41-16,3 1 51 0,-3 0 52 0</inkml:trace>
  <inkml:trace contextRef="#ctx0" brushRef="#br0" timeOffset="-211129.53">22168 6640 31 0,'-7'6'295'0,"-1"0"115"0,1 2 76 0,0-4 54 0,1 2 58 0,5 0 56 15,-7-1 45-15,3-1 37 0,5 1 25 0,-4-4 16 0,3 2 14 0,1-3 13 16,0 3-65-16,0-3-102 0,1 2-105 0,-1-1-106 0,4 1-68 0,0-2-48 15,1 1-53-15,-1 0-52 0,3-1-45 0,-4 2-35 0,7-2-23 0,-5 0-18 16,6-2-12-16,-2 2-14 0,0-1-8 0,0 0-10 0,2-1-11 0,-2 1-16 16,0-2-16-16,4 0-13 0,-6 1-23 0,5-1-26 0,-1 0-61 0,-2 0-78 15,4 0-81-15,-2 0-86 0,1 0-64 0,-4 0-51 0,4 0-58 16,-1 0-62-16,-2 0-79 0,4 0-87 0,-6 0-36 0,6 0-8 0,-4-2 9 16,2 3 15-16,-2-3 59 0,2 1 74 0,-2-1 84 0,-4 1 85 0,4-2 63 15,0 1 52-15,4-1 56 0,-6 0 63 0</inkml:trace>
  <inkml:trace contextRef="#ctx0" brushRef="#br0" timeOffset="-210878.58">22582 6523 19 0,'0'3'273'0,"-5"2"95"0,5-2 68 0,-6 1 54 15,6 1 61-15,0 1 63 0,-3 1 57 0,3 1 50 0,-2-1 32 0,-2 2 21 16,4-1 17-16,-2 1 9 0,-1 0-65 0,3 1-100 0,-4-2-94 0,4 1-92 16,0 0-65-16,4-2-49 0,-4 2-58 0,3-2-62 0,-1 1-51 0,4 0-50 15,-3-1-28-15,3-1-19 0,-1 0-13 0,4 0-9 0,-2-3-3 0,1 2-1 16,-1-1 1-16,0-1 3 0,2-2 1 0,0 1 1 0,0-2-1 15,0 0-2-15,0-2-2 0,-2 1 1 0,2-2 2 0,1 0 2 0,-1-1 1 16,1 1 1-16,-2-2 5 0,-1 1 2 0,2-1 2 0,-2-1 4 0,-1 2 5 16,-1-4 10-16,0 2 7 0,1-1 9 0,-3 1 5 0,1-2 7 15,-2 2 6-15,2-1 3 0,-1-1 3 0,-3 1 2 0,2-1 6 0,-2 1 1 16,0-2 1-16,0 1 2 0,-2-1-4 0,2 1-5 0,-3 0-2 0,-1 0-4 16,4 1-4-16,-6-1-5 0,3-1-4 0,1 2-8 0,-2-1-7 0,-1 1-10 15,1-1-8-15,-1 2-3 0,0-1-11 0,1 1-8 0,-1 0-14 0,-1 0-11 16,-3 1-17-16,5 0-19 0,-1 1-26 0,-4 1-31 0,4-1-36 0,-1 2-40 15,-3-1-31-15,5 2-33 0,-3-1-35 0,0 1-34 0,2-1-70 0,-1 2-85 16,-3 2-93-16,4-1-98 0,-4 1-76 0,0 2-72 0,3 1-75 0,-3-1-80 16,4 2-15-16,-4 0 15 0,3 2 23 0,-3-2 30 0,6 1 30 0,-5 0 30 15,1 1 68-15,2 0 88 0,3-1 96 0,-5 1 103 0,5-2 89 0,-2 1 84 16</inkml:trace>
  <inkml:trace contextRef="#ctx0" brushRef="#br0" timeOffset="-210620.25">22606 6717 91 0,'-6'4'309'0,"4"-3"63"0,-1 3 9 0,-3-3-14 16,3 2-29-16,-1-3-42 0,-1 0-56 0,3 2-65 0,2-2-63 0,0 0-63 16,-7 0-26-16,7 0-13 0,-6 0-95 0,6 0-141 0,0 0-84 0,-2 0-61 15,2 0-10-15,0 0 14 0,-7 1 29 0,7-1 42 0,0 0 57 0</inkml:trace>
  <inkml:trace contextRef="#ctx0" brushRef="#br0" timeOffset="-208433.76">21513 8320 109 0,'-4'2'400'16,"1"-2"169"-16,1 0 91 0,-2 0 56 0,4 0 29 0,-1 0 26 0,-3-2 15 15,4 2 13-15,0-1 16 0,0 1 10 0,0 0 8 0,0 0 7 0,0 0-93 16,0 0-136-16,0 0-155 0,0 0-166 0,0 0-86 0,0 0-49 0,-4 1-29 15,4-1-20-15,0 0-13 0,0 0-10 0,0 0-4 0,0 0-2 16,0 0 2-16,4 2 5 0,0-1 9 0,-3-1 8 0,5 0 10 0,-3 2 9 16,3-2 8-16,1 0 11 0,0 1 10 0,1-1 9 0,-1 0 7 0,2 0 8 15,0 0 6-15,0 0 2 0,0 0-2 0,2 2-1 0,-2-2-1 0,2 0-3 16,1 0-5-16,3 0-4 0,-1-2-4 0,1 2-3 0,-1-1-5 0,6 1-4 16,-2-2-5-16,0 1-9 0,2-1-5 0,0-1-3 0,4 1-7 0,-3 0-8 15,1-1-7-15,2 0-13 0,-3 1-92 0,3-2 0 0,-3 0 0 0,3 2 0 16,-2-1 0-16,-2 0 0 0,3 1 0 0,-3-1 0 0,-2 0 0 0,2 2 0 15,-2-3 0-15,-2 3 0 0,2 0 0 0,1-1 0 0,-3 1 0 0,0-1 0 16,0 2 0-16,-1-1 0 0,-1-1 0 0,4 1 0 0,-3 1 0 0,3-2 0 16,-2 1 0-16,0 1 0 0,-1-2 0 0,1 2 0 0,-1-2 0 0,3 2 0 15,-4 0 0-15,1-1 0 0,-1 0 0 0,1 1 0 0,-3-2 0 0,-1 1 0 16,4 1 0-16,-3 0 0 0,-1-2 0 0,-2 1 0 0,2 1 0 16,-2-2 0-16,0 2 0 0,-3-3 0 0,3 3 0 0,-4 0 0 0,-1-1 0 15,1 1 0-15,1-2 0 0,-3 2 0 0,-3 0 0 0,6-2 0 0,-6 2 0 16,0 0 0-16,0 0 0 0,0 0 0 0,0 0 0 0,0 0 0 0,0 0 0 15,0 0 0-15,0 0 0 0,0 0 0 0,0 0-54 0,0-2-460 16,-6-1-117-16,6 1-131 0,-5 1-107 0,1-1-94 0,-1 1-92 0,-4-1-90 16,3 1-19-16,-3-1 17 0,0 2 38 0,0 2 45 0,-2 1 62 0,-1 0 69 15,-3 0 57-15,4 2 54 0,-3 0 111 0,-1 1 136 0,-3 1 119 0,4 1 111 16</inkml:trace>
  <inkml:trace contextRef="#ctx0" brushRef="#br0" timeOffset="-207646.57">21882 8490 85 0,'-2'1'463'0,"-1"-1"120"0,1 0 66 0,2 0 43 0,0 0 28 0,-4 2 25 0,4-2 24 0,0 3 19 0,0 0 17 0,0-1 16 0,0 0 9 0,4 3-12 0,-4-1-23 0,2 1-162 0,-2 1-224 0,0 1-105 0,0 1-56 0,0-1-32 0,0 1-20 0,0 1-14 0,0 0-16 0,0 1-10 0,0 1-10 0,0-1-10 0,0 1-4 0,0 1-10 0,0-2-6 0,0 2-11 0,-2-1-8 0,2 1-12 0,-4-2-12 0,4 2-8 0,0-1-12 0,0-2-7 0,-3 0-8 15,3 0-11-15,0-2-14 0,-2 1-23 0,-2-1-26 0,4-2-26 0,0 1-25 0,-2-2-24 0,2-1-23 0,-3 0-27 0,3-3-27 0,0 0-49 0,0 0-58 0,0 0-68 0,0 0-72 0,0 0-54 0,0 0-44 0,3-3-23 0,-1 2-12 16,2-1-6-16,-2-2-4 0,1 1 0 0,-3-2 1 0,6-1 11 0,-3-1 14 15,-1 1 43-15,2-2 53 0,-1 1 69 0,-1-1 76 0,2-1 63 0,-1 2 59 16,-3-2 48-16,2 1 46 0,-2 1 41 0,4-1 38 0,-2 2 36 0,1 0 31 16,-3 0 31-16,4 2 27 0,-2-1 21 0,-2 0 17 0,3 3 17 0,-1-1 18 15,-2 0 20-15,4 1 21 0,-4-1 29 0,3 0 36 0,-1 1 35 0,2 2 40 16,-3-1 23-16,3 0 17 0,2-1 8 0,1 1 1 0,-2-2 2 0,1 3-3 16,3-2-2-16,-4-1-8 0,8 0-18 0,-6 2-25 0,2-2-35 0,4 0-41 15,-2 0-43-15,-2-2-44 0,1 2-30 0,3-2-24 0,-2 3-14 0,-2-1-7 16,4-2-4-16,-6 4-7 0,6-2-5 0,-4 1-4 0,0 0-4 15,-4 1-3-15,0 1 0 0,5 0 0 0,-5 0-1 0,0 0-2 0,-1 1 0 16,-2 1-2-16,1-2-3 0,1 3-4 0,-2 0-6 0,-2 0-5 0,0 0-5 16,0 1-11-16,-2 1-4 0,-2 1-5 0,1 2-5 0,1-1-2 0,-3 1-7 15,-3 1-4-15,3 0-7 0,-4 0-5 0,3 0-3 0,-3 1-3 0,0-1-3 16,4 2-1-16,-4-2-1 0,-2-2 1 0,2 2-1 0,4-2 1 0,-4 1-1 16,-1-2-1-16,1 2 2 0,4-2 1 0,-4 0 1 0,0-2 4 15,2 2 1-15,-1-1 4 0,1-1 7 0,0 0 5 0,2 1 4 0,-1-2 7 16,1 0 6-16,-3-1 6 0,7 1 5 0,-3-1 6 0,2-2 1 0,-1 2 2 15,3-2-1-15,0 0-2 0,0 0-2 0,0 0-5 0,0 0-4 0,0 0-4 16,0 0-2-16,0 0-4 0,3 2-1 0,-1-1-1 0,2 1-1 0,-3-1-2 16,7-1 1-16,1 2 0 0,-4-1 4 0,4 1 4 0,-2-1 4 0,2 1 6 15,4-2 3-15,-2 0 4 0,-2 0 1 0,2 0 2 0,2 0 2 0,-3 0 1 16,3 0 0-16,-2 0 3 0,2-2-1 0,-3 2-2 0,-1-1 0 0,2 1-2 16,-2-2-3-16,4 2-3 0,-4 0-5 0,-2 0-2 0,2 0-6 0,0 0-6 15,-3-1-4-15,3 1-5 0,-4 0-3 0,3 0-6 0,-7-2-3 0,5 2-3 16,-3 0-2-16,3 0-4 0,-6 0-2 0,0 0-2 0,5-1-1 0,-5 1-2 15,0 0-6-15,0 0-4 0,0 0-16 0,0 0-17 0,0 0-24 0,0-2-24 16,0 2-42-16,0 0-51 0,0 0-50 0,0 0-52 0,0-3-58 0,-2 0-60 16,-1-1-107-16,3 1-129 0,-6-2-108 0,6 2-94 0,-3-1-95 0,-3-1-94 15,1-1-26-15,-1 2 1 0,3-1 34 0,-3 1 45 16,-3 1 50-16,6 0 49 0,-3-2 57 0,-3 3 61 0,4 0 107 0,-1-1 130 16,-3 1 111-16,6 1 103 0</inkml:trace>
  <inkml:trace contextRef="#ctx0" brushRef="#br0" timeOffset="-207104.22">21839 7731 265 0,'-6'-3'464'0,"3"0"105"0,-5 0 72 0,1 1 52 0,5 4 37 0,-3-1 27 0,-2 2 25 0,1 2 18 0,1-3 14 0,-1 3 12 15,-1 0 12-15,0 1-51 0,-2 1-78 0,3 1-135 0,-6-1-164 16,3 4-94-16,0-1-64 0,1 2-39 0,-1 0-25 0,2 0-19 0,-4 2-13 15,2-1-9-15,4 2-7 0,-4 0-7 0,7 2-4 0,-5-2-5 0,1 0-7 16,1 1-6-16,1-1-7 0,-1 0-7 0,5 2-11 0,-4-2-11 0,4 0-9 16,-2 0-10-16,2 0-14 0,2-2-9 0,-2 1-4 0,4-1-14 0,-4 0-18 15,5 0-20-15,-1-3-22 0,1 2-27 0,-1-3-23 0,1-1-19 0,1 1-21 16,-1-3-23-16,-1 0-24 0,1-2-48 0,4 2-61 0,-3-3-84 0,3-1-96 16,-4 1-68-16,4-2-52 0,-3-1-57 0,3-1-57 0,0-2-56 0,0 0-60 15,-4-2-15-15,1 0 4 0,3 0 14 0,-4-1 19 0,4-1 49 0,-3-1 60 16,3 2 85-16,-6-2 96 0,3 1 76 0,-1-1 61 0,2 1 73 0,-5-1 78 15</inkml:trace>
  <inkml:trace contextRef="#ctx0" brushRef="#br0" timeOffset="-206811.36">21860 7902 39 0,'0'-2'453'15,"0"2"136"-15,-3-3 86 0,3 3 50 0,0 0 35 0,0 0 23 0,0 0 23 16,0 0 15-16,5 0 11 0,-1 0 13 0,-2 2 12 0,1-2-6 0,3 0-11 15,-1 1-163-15,2-1-232 0,2 2-121 0,-3-2-72 0,-1 1-36 0,6 1-20 16,-2-1-13-16,0 2-10 0,0 0-4 0,2 2-3 0,2-2-3 0,-4 1-2 16,2 2-5-16,-2 0-4 0,0 0-6 0,-4 2-3 0,6 0-7 0,-4 0-10 15,-1 1-7-15,-1 0-14 0,0 2-10 0,3-1-10 0,-7 0-10 0,5 1-10 16,-2 1-8-16,-4-1-11 0,3 1-6 0,-1-2-5 0,-2 1-8 0,0-1-7 16,0 2-14-16,0-3-17 0,-2 2-19 0,-1-4-23 0,3 2-28 0,0-2-29 15,-4 1-33-15,2-3-29 0,-2 0-29 0,4 0-24 0,-1-2-39 0,-3 0-45 16,0-1-89-16,4-1-110 0,0-1-78 0,-1 2-66 0,1-2-59 15,0 0-54-15,0 0-56 0,-4-3-57 0,2-2-9 0,2 1 10 0,-3-1 19 16,3-1 21-16,0 0 37 0,0-1 44 0,3-1 88 0,-3-1 111 16,2 0 91-16,-2 0 74 0,4-1 77 0,-3 0 74 0</inkml:trace>
  <inkml:trace contextRef="#ctx0" brushRef="#br0" timeOffset="-206581.36">22115 7915 73 0,'4'-3'370'0,"-4"0"171"15,0 3 101-15,0 0 69 0,0 0 44 0,0 0 35 0,0 0 24 0,-4 2 17 16,3-1 16-16,-3 4 16 0,-2-1 14 0,1 1 15 0,0 1-70 0,-3 1-114 15,-1 1-140-15,2 1-155 0,-2 0-91 0,-4 0-58 0,3 1-37 0,1 1-28 16,-2-1-21-16,-2 0-18 0,4 1-17 0,-2 0-14 0,-2-1-22 0,3-1-21 16,1 2-35-16,0-2-41 0,-1 1-43 0,0-1-43 0,4-1-45 15,-3-1-45-15,4-1-99 0,-1-1-124 0,-1 0-119 0,5 0-116 0,-1-2-126 16,3-3-130-16,0 0-57 0,0 0-19 0,0 0 5 0,0 0 19 16,3-1 25-16,3-2 30 0,-1-2 33 0,1-1 34 0,1 0 93 0,0-1 120 15,2-2 116-15,0 1 116 0</inkml:trace>
  <inkml:trace contextRef="#ctx0" brushRef="#br0" timeOffset="-205545.86">22184 8011 156 0,'-7'3'356'0,"-2"0"73"0,3-1 50 0,1 1 46 0,1 0 44 0,-1-2 52 0,-1 2 56 16,3-1 41-16,-3-1 35 0,6 0 24 0,0-1 20 0,0 0-36 0,0 0-60 15,0 0-101-15,0 0-124 0,0 0-67 0,0 0-45 0,0 0-42 0,0 0-42 16,0 0-48-16,0 0-52 0,0 0-37 0,0 0-32 0,0 0-17 0,0 0-10 15,0 0-3-15,0 0 0 0,0-1 3 0,0 1 5 0,6 0 4 0,-3 0 6 16,1-1 6-16,2 1 4 0,-1-3 7 0,0 3 3 0,1-2 8 0,3 1 8 16,-2-1 2-16,0-1 1 0,2 2-2 0,0-3-5 0,0 3-4 0,2 0-5 15,-2-2-6-15,0 1-6 0,6-1-2 0,-6 2-4 0,5-1-4 16,-3-1-7-16,2 1-8 0,-2 0-11 0,-2 0-8 0,3 1-7 16,-4 1-3-16,1-2-6 0,0 1-5 0,-4-1-4 0,4 2-8 0,-3-1-3 15,-3 1-3-15,3-2-7 0,-3 2-3 0,-1 0-4 0,2 0-1 0,1-1-2 16,-1 1 0-16,-4 0-2 0,0 0-4 0,0 0-4 0,0 0-12 0,0 0-14 15,0 0-25-15,5 0-28 0,-5 0-32 0,0 0-33 0,0 0-32 0,0 0-32 16,0 0-29-16,0 0-28 0,0 0-69 0,0 0-88 0,0 0-99 0,0 0-103 16,0 0-74-16,-2-2-66 0,2 2-74 0,0 0-78 0,0-6-19 0,0 0 14 15,0 6 23-15,0-6 24 0,0 0 28 0,2 0 25 0,-2 2 72 0,0-1 86 16,0 1 102-16,0-2 105 0,4 1 85 0,-2 2 82 0</inkml:trace>
  <inkml:trace contextRef="#ctx0" brushRef="#br0" timeOffset="-205099.09">22560 7752 222 0,'2'-3'326'0,"-2"0"49"0,4 1 27 16,-2 1 29-16,-2 1 31 0,0 1 38 0,3 1 50 0,-3-2 50 0,4 1 56 16,-4-1 45-16,2 2 36 0,-2-2-35 0,0 1-68 0,0 1-76 0,3-1-78 15,-3-1-40-15,2 3-21 0,-2 0-23 0,0 2-24 0,0-2-35 0,0 1-42 16,-2 1-49-16,-1 1-50 0,3 0-40 0,0 1-35 0,-6 1-23 0,3-1-17 15,1 2-9-15,-2 0-5 0,-1 0-5 0,1 0-8 0,-1 0-6 0,3 1-3 16,-5 0-5-16,1-2-2 0,3 0-5 0,-3 1-3 0,1-1-3 0,1 1-3 16,-1-4-2-16,3 3 1 0,-2 0-7 0,1-1-4 0,1-1 0 15,-2 0 2-15,1 0-1 0,3-1-1 0,-2 1 0 0,2 0 0 0,-4-2 2 16,4 1 2-16,4-1 4 0,-4 0 2 0,2 1 5 0,1 0 3 0,3-2 8 16,-3 1 4-16,3-1 4 0,-1-1 5 0,4 1 6 0,0 0 8 0,4-2 7 15,-2 1 6-15,0-1 5 0,3-1 2 0,2 0 0 0,-5-1 0 16,7-1-1-16,-7 1-1 0,4-1 0 0,-1-1-3 0,0 0-1 0,1 1-3 15,-2 0-4-15,-3-1-8 0,0 0-6 0,-1 0-4 0,1 0-7 0,-1 1-5 16,-3-1-3-16,1 2-4 0,-1-1-4 0,-1 1-2 0,-1-1-7 0,-3 1-2 16,3 1-6-16,-4 0-1 0,0 0-2 0,0 0-1 0,0 0-7 0,0 0-9 15,0 0-21-15,0 0-21 0,0 0-35 0,0 0-31 0,0 0-31 0,0 0-25 16,0 0-35-16,0 0-35 0,-4-2-76 0,3 1-89 0,-3-1-86 0,2 2-82 16,-1-3-62-16,-1 2-53 0,-2-1-42 0,3-1-38 0,-3 2-41 0,1-4-41 15,1 2-6-15,-1 0 12 0,0-2 26 0,1 3 31 0,-1-1 75 0,1 0 89 16,-2-2 84-16,1 2 83 0,1-1 69 0,3-1 60 0,-3 1 59 0,2-1 63 15</inkml:trace>
  <inkml:trace contextRef="#ctx0" brushRef="#br0" timeOffset="-204766.35">22676 7804 159 0,'0'-4'277'16,"0"2"41"-16,0-1 20 0,0 3 17 0,0 0 13 0,0-1 14 0,0 1 14 15,0 0 16-15,0 0 23 0,0 0 26 0,0 0 31 0,4-2-16 0,-4 2-38 16,0 0-36-16,0 0-37 0,0 0-1 0,0 0 11 0,0 0 10 0,0 0 9 15,0 0 3-15,0 0-4 0,1 2-5 0,-1-2-11 0,0 0-18 0,0 0-21 16,0 0-28-16,4 1-31 0,-4-1-29 0,0 2-31 0,0-2-29 0,4 3-22 16,-4-2-16-16,0-1-11 0,0 3-6 0,0 0 1 0,0 0-1 0,0 0 2 15,0 0 2-15,0 2 7 0,0-1 4 0,-4 1 2 0,4 1 7 0,0-2 5 16,-4 2 5-16,4 0 4 0,0 2 0 0,0-1-1 0,0 1-2 16,0-1-1-16,-1 2-1 0,1 2-3 0,0-2-5 0,-4 0-6 0,4 1-3 15,0-1-4-15,0 2-5 0,0-1-7 0,-4 1-6 0,4-1-8 0,0-1-7 16,0 0-4-16,0 0-6 0,0 0-6 0,0 0-5 0,-1 0-7 15,1-1-7-15,0 0-8 0,0 0-8 0,0 0-7 0,-4-1-51 0,4 1-5 16,0-1 0-16,0-1 0 0,0 2 0 0,0-3 0 0,-2 0 0 0,2 1 0 16,0-1 0-16,0-3 0 0,0 2 0 0,0-1 0 0,0 0-79 0,0-3-83 15,0 0-55-15,0 1-59 0,0-1-48 0,0 0-38 0,0 0-90 0,0 0-112 16,0 0-117-16,0 0-123 0,0 0-125 0,0 0-120 0,0 0-43 0,0 0 1 16,0 0 22-16,0 0 35 0,0-6 49 0,2 3 57 0,-2-1 47 0,4-1 38 15,-3 1 88-15,3-1 114 0,0-1 119 0,1 2 125 0</inkml:trace>
  <inkml:trace contextRef="#ctx0" brushRef="#br0" timeOffset="-204235.93">22942 7723 180 0,'0'-3'312'0,"0"3"35"0,0-3 25 0,2 1 20 0,-2 2 24 0,0-1 26 16,0 0 41-16,0 1 44 0,3 0 56 0,-3 0 54 0,6 0 34 0,-6 0 26 15,5 0-68-15,-5 0-112 0,4 1-47 0,-4 0-22 0,3-1-14 0,-1 2-12 16,-2 0-15-16,4-1-19 0,-1 2-29 0,-1 0-38 0,4 2-44 0,-3-3-40 16,1 5-33-16,1-3-27 0,-3 4-12 0,2-1-2 0,1 1 2 0,-5 2 3 15,7 1 6-15,-5-1 6 0,-2 4 8 0,4-2 6 0,-2 3 3 0,-2-2 5 16,3 4 0-16,-3-1-2 0,0 1-6 0,0-1-4 0,0 1-9 15,-3 1-10-15,3 0-11 0,-2-2-12 0,-2 2-13 0,2 0-13 0,-1 0-13 16,-1 0-14-16,-1-1-14 0,-1-1-12 0,1 2-10 0,-2-2-10 0,1 0-10 16,-3-1-7-16,4-2-11 0,-4 2-13 0,3-3-22 0,-3 0-24 0,0-1-34 15,4-1-36-15,-4 0-48 0,0-2-53 0,-2 1-40 0,2-3-36 16,0 0-74-16,0 0-91 0,2-1-109 0,-3-2-120 0,1-2-102 0,0 1-93 16,0-2-71-16,4-2-62 0,0-2-6 0,-1-1 19 0,2-1 37 0,1 0 47 15,3-3 41-15,-2 0 35 0,4-1 73 0,-2-3 89 0,3 2 113 0,3-1 118 16,-1-2 105-16,3 2 102 0</inkml:trace>
  <inkml:trace contextRef="#ctx0" brushRef="#br0" timeOffset="-203787.38">23195 7528 78 0,'6'-4'316'0,"-3"1"89"16,-3-2 46-16,6 2 30 0,-6 0 39 0,3 0 38 0,-1 2 52 0,-2 1 59 16,0 0 43-16,0 0 36 0,0 0 23 0,0 0 17 0,0 0-78 15,0 0-122-15,0 0-93 0,0 0-81 0,0 0-42 0,0 0-23 0,0 0-29 16,4 1-34-16,-4 0-44 0,3 1-51 0,-3 0-38 0,2 1-31 0,-2-2-20 16,0 2-17-16,0 0-5 0,4 0-7 0,-4 0-2 0,0 0-5 15,0 0-6-15,-4 2-5 0,4-1-4 0,0 0-6 0,-2 1-6 0,-1 0-6 16,3 1-4-16,-4 0-5 0,2 0-2 0,-1 0-1 0,1 0-1 0,-2 0-2 15,1 0 1-15,-3-1 1 0,3 2 2 0,-3-1 2 0,4-1 3 0,-5 2 5 16,5-1 4-16,-1-2 3 0,-3 1 3 0,3-1 3 0,-3 1-1 0,6-2-1 16,-2-1 4-16,-5 2 2 0,7-3 2 0,-2 2-1 0,-1-1-5 0,3 1-8 15,0-3-5-15,0 0 0 0,0 0-4 0,0 0-4 0,0 0-3 0,0 0 0 16,0 3 3-16,0-3 6 0,0 3 2 0,5-3-3 0,-1 1 2 0,-1 1 1 16,-1-1 5-16,4 1 8 0,1-1 2 0,-2 1-3 0,1-1 1 0,-1-1 0 15,4 2-2-15,-3-2-2 0,3 0 0 0,-4 0-7 0,4 0-5 0,-3 0-6 16,3 0-11-16,-2 0-15 0,-2-2-19 0,1 2-23 0,-1 0-27 0,-1-1-29 15,1 1-27-15,-1-2-25 0,-2 2-53 0,3-1-64 0,-5 1-104 16,0 0-123-16,0 0-109 0,4-2-106 0,-4 2-95 0,0 0-92 0,0 0-30 16,0 0-2-16,0 0 15 0,-4 3 23 0,2 0 23 0,-1-1 22 15,-3 1 52-15,3 1 64 0,-3-1 104 0,6 2 123 0,-5-1 111 0,5 1 106 16</inkml:trace>
  <inkml:trace contextRef="#ctx0" brushRef="#br0" timeOffset="-202905.79">22510 8257 7 0,'0'0'260'0,"0"0"95"0,0 0 53 0,0 0 32 0,0 0 32 16,0 0 34-16,0 0 45 0,0 0 60 0,5 1 54 0,-5-1 56 16,0 0 37-16,4 2 23 0,-4-2-52 0,3 2-88 0,-1-1-82 0,2 2-86 15,-2-1-43-15,1-1-27 0,3 2-23 0,1 0-27 0,-2-2-39 0,1 3-46 16,3-1-51-16,-4 0-46 0,6 0-21 0,-2 0-13 0,0 1-1 0,0-1 4 15,2 2 2-15,2-2 2 0,-3 1 6 0,0 0 7 0,4 0 5 0,-1 0 0 16,-2 1 3-16,3-1 1 0,0 1-1 0,1-1 1 0,-2 1-5 0,1-2-8 16,1 1-4-16,-1-1-8 0,0 0-6 0,-3 0-2 0,6-1-3 0,-7 1-5 15,5 0-1-15,-4-2 2 0,1-1 1 0,3 1-1 0,-4 1-2 0,5 0 1 16,-5-1-4-16,0 1-3 0,3-1-4 0,-1-1-2 0,-2 2-8 0,3-2-4 16,-1 1-8-16,-2 1-11 0,-2-1-34 0,3-1-47 0,-4 2 0 0,1-2 0 15,0 0 0-15,0 1 0 0,-4-1 0 0,4 1 0 0,0-1 0 0,-3 0 0 16,3 2 0-16,-4-2 0 0,1 2 0 0,1-2 0 0,0 0 0 0,-3 0 0 15,1 0 0-15,2 0-41 0,-5 0-125 0,-2 1-56 0,0-1-51 16,6 0-53-16,-6 0-55 0,0 0-56 0,0 0-112 0,0 0-131 0,0 0-109 16,0 0-98-16,0 0-86 0,0 0-83 0,0 0-20 0,0 0 10 15,0 0 33-15,0 0 49 0,0 0 48 0,0 0 51 0,0 0 55 0,0 0 58 16,0 0 112-16,3-3 134 0,3 1 116 0,-3 1 111 0</inkml:trace>
  <inkml:trace contextRef="#ctx0" brushRef="#br0" timeOffset="-202383.91">23456 8248 76 0,'-4'0'392'0,"-1"0"202"0,1-1 102 0,-1-1 58 0,1 2 33 0,4 0 18 16,0 0 14-16,0 0 12 0,0 0 10 0,0 0 14 0,0 0 19 0,0 0 21 15,0 0-66-15,0 0-102 0,7 2-155 0,0-2-176 0,1 0-85 0,2 0-44 16,3-2-18-16,-2 2-9 0,7-3-2 0,-2 1-2 0,2 0-5 0,1-1-6 16,-3 0-13-16,6-2-18 0,-6 2-17 0,2-1-20 0,0-1-16 0,-2 1-17 15,-1 1-12-15,-1-2-9 0,2 1-11 0,-5 1-5 0,0 0-7 0,-2 0-10 16,0 0-7-16,4 1-5 0,-8 0-3 0,1 0-5 0,-1 2-5 0,4-2-5 15,-5 1-3-15,1-1-7 0,-1 2-4 0,-2-1-3 0,1 1-5 0,-3 0-3 16,0 0-4-16,2-2 1 0,-2 2-1 0,0 0-5 0,0 0-8 0,0 0-13 16,0 0-20-16,0 0-23 0,0 0-33 0,0 0-40 0,0 0-48 15,0 0-56-15,0 0-46 0,-2 0-45 0,-1 0-95 0,1 0-116 0,-5 0-107 16,5-1-100-16,-5-1-89 0,1 2-82 0,1-1-62 0,-1-1-48 16,1 0-1-16,-4 1 25 0,2 0 41 0,-1-1 52 0,1 1 43 0,0-1 47 15,0-1 93-15,1 2 117 0,1-2 108 0,-1-1 98 0,3 3 97 0,-1-3 96 16</inkml:trace>
  <inkml:trace contextRef="#ctx0" brushRef="#br0" timeOffset="-202075.51">23685 8043 187 0,'-3'-2'504'16,"1"1"130"-16,-2-1 83 0,2 1 49 0,2 1 31 0,-3-2 21 0,3 2 18 16,0 0 14-16,0 0 13 0,-4 0 15 0,4 0 16 0,0 0-23 0,0 0-41 15,0 3-151-15,0-3-207 0,0 2-104 0,-2 1-61 0,2 0-26 0,-3 0-14 16,3 1-2-16,0 1-1 0,0 2 4 0,0 0 5 0,0 3 7 15,0 0 6-15,0 1 1 0,-4 2 1 0,4-1-4 0,0 3-6 0,0 0-9 16,-2 0-11-16,2 3-14 0,-3-3-224 0,3 3-20 0,-2-2 0 0,-2 2 0 16,4 0 0-16,-3-1 0 0,1 1 0 0,-2-1 0 0,2 1 0 15,-1-2 0-15,-1 1 0 0,-1-1 0 0,3-1 0 0,-2 1 0 0,1 0 0 16,-3-1 0-16,3-2 0 0,-3 2 0 0,5-1 0 0,-3-2 0 0,0 0 0 16,-1-2 0-16,3 1 0 0,-2-1 0 0,1-1 0 0,1-1 0 0,-2-1 0 15,4 1 0-15,0-2 0 0,-1-2 0 0,1 1 0 0,0-1 0 0,0-1 0 16,1 0 0-16,-1-3-89 0,0 0-445 0,0 0-80 0,0 0-107 0,0 0-122 15,0 0-94-15,0 0-79 0,0 0-59 0,0-4-54 0,4 1 7 0,1-2 30 16,-1 1 53-16,1-2 63 0,1 0 53 0,-1-1 54 0,1 0 62 0,1-2 74 16,2 2 109-16,-2-1 131 0,0 1 113 0,1-2 106 0</inkml:trace>
  <inkml:trace contextRef="#ctx0" brushRef="#br0" timeOffset="-200994.05">24148 7950 304 0,'4'-2'472'0,"-4"1"104"0,0 1 72 0,5-2 55 0,-5 2 46 0,0 2 30 0,6-1 19 15,-6 1 16-15,3-2 11 0,-3 1 10 0,4 1 11 0,-2-1-57 0,1 1-89 16,1 0-141-16,-2 0-160 0,2 0-95 0,1 1-67 0,-5-2-48 15,5 1-39-15,-1 1-23 0,1 0-11 0,-1 0-8 0,-2-2-8 0,3 4-2 0,-1-1-5 16,0-1-2-16,-3 2-2 0,3-1-2 0,0 1 0 0,-3 1-3 16,-1-1-1-16,4 0-4 0,-4 1-3 0,0 1-7 0,-4 1-6 0,4 0-8 15,-1-1-6-15,-3 1-6 0,0 0-5 0,-1 2-7 0,-1 0-4 16,1-1-3-16,-2 2 1 0,0-2-4 0,-1 1-8 0,1 1-2 0,0-1-7 16,-2-1-1-16,3 0-1 0,1-1-1 0,-4-1 1 0,4 1-1 0,-1-1 2 15,1-1-1-15,1 0-1 0,-1-1-4 0,1-2-4 0,0-1-2 0,3 2 3 16,-3-3 1-16,4 2 1 0,0-3-1 0,0 2 1 0,0-2-4 0,0 0-2 15,0 0-1-15,0 0 1 0,0 0-1 0,0 0 3 0,0 1 1 0,4 1-1 16,-3 1 2-16,3-1 0 0,1 0 2 0,3 0 1 0,-1 1 4 0,2 0 4 16,0 0 4-16,0 1 7 0,2-1 4 0,-2 2 6 0,4-1 4 0,-3-1 6 15,1 1 4-15,-2 1 3 0,4 0 5 0,-4-2 3 0,2 1 2 0,-2-1 4 16,0 2 3-16,-4-1 2 0,4-1 4 0,-3 2 0 0,-1-3 5 0,1 3 4 16,-3 0 5-16,1-1 5 0,-2 0 4 0,1 1 6 0,1 1 4 0,-4-1 6 15,0 1 4-15,-4 0 5 0,1 0 3 0,1 1 1 0,-2 1 0 16,1-1-1-16,-3 2-3 0,-3 0-6 0,4 0-7 0,-4 1-11 0,2 0-8 15,-3-1-9-15,1 1-9 0,-3-1-7 0,5 2-8 0,-6-3-10 0,4 0-8 16,-2 1-6-16,-2-1-14 0,6-2-17 0,-6 1-19 0,4-1-22 0,-1 0-27 16,1 0-27-16,-2-1-37 0,2-1-42 0,0-1-47 0,0 2-49 15,-1-3-39-15,1 0-36 0,0-2-84 0,2 0-106 0,0 0-104 0,1 0-104 16,1-2-112-16,0 1-118 0,1-2-48 0,2-1-17 0,2 1 18 0,0 3 33 16,0-7 41-16,0 2 47 0,2 0 37 0,2-1 36 0,-3 0 84 0,3 0 108 15,1 0 111-15,1 1 114 0,1 1 132 0</inkml:trace>
  <inkml:trace contextRef="#ctx0" brushRef="#br0" timeOffset="-200216.92">24767 8145 96 0,'0'-2'535'0,"-2"1"138"0,-1-1 69 0,-1 1 36 16,4 1 20-16,0 0 13 0,0 0 12 0,0 0 8 0,0 0 8 15,0 0 7-15,0 0 4 0,0 0-11 0,0 0-20 0,0 0-196 0,0 0-276 16,0 0-124-16,0 3-53 0,0 0-26 0,4-2-9 0,1 0-6 0,0 3-2 15,-1-1 4-15,1-2 4 0,4 2 2 0,-3 0 7 0,3 0 3 0,0 0 0 16,4-1 5-16,-6-1 3 0,2 2-3 0,4-3-6 0,-3 2-5 0,3-1-4 16,-6 1-4-16,2-2-4 0,0 0-5 0,4 1-11 0,-6-1-9 0,2 0-12 15,-3 0-9-15,3 0-9 0,-4 0-12 0,2-1-9 0,-1 1-9 0,-2-2-8 16,-3 1-7-16,5 1-5 0,-3-2-4 0,1 2-8 0,-2 0-10 16,-2 0-15-16,3 0-23 0,-3 0-26 0,0 0-35 0,0 0-37 0,0 0-37 15,0 0-34-15,0 0-29 0,0 0-32 0,0 0-70 0,0 0-89 0,0 0-103 16,0 0-109-16,-3-1-83 0,1 1-71 0,2 0-75 0,-7 1-77 15,0 1-11-15,-1 1 15 0,-1-2 24 0,-2 3 31 0,2 0 29 0,0 0 28 16,2 1 71-16,-6-1 90 0,-1-1 103 0,5 3 108 0,0-1 91 0,-2 1 84 16</inkml:trace>
  <inkml:trace contextRef="#ctx0" brushRef="#br0" timeOffset="-199921.94">24657 8383 21 0,'-4'5'343'0,"-1"-1"198"16,3-1 106-16,2 0 67 0,-4 0 40 0,4 0 29 0,0-1 22 0,4 0 17 15,-4 0 14-15,0 1 13 0,2-3 14 0,-2 2 15 0,5 1-51 0,-5-2-87 16,4 1-144-16,1-1-173 0,0 2-84 0,-1-2-47 0,2 1-19 0,1 1-11 16,0 0-4-16,2-1-4 0,0-1 3 0,0 1 2 0,0 1 3 15,2-2-3-15,-2 1-4 0,2-1-6 0,2 1-8 0,-3-1-12 0,3 1-6 16,-2-1-9-16,-2 1-8 0,4-2-9 0,-3 1-14 0,0-1-9 16,0 0-119-16,-1 0-55 0,0 0 0 0,-3 0 0 0,3 0 0 0,-4 0 0 15,1 0 0-15,3 0 0 0,-6-1 0 0,3 1 0 0,-3 0 0 0,-1 0 0 16,2 0 0-16,-4 0 0 0,0 0 0 0,0 0 0 0,0 0 0 0,0 0 0 15,0 0 0-15,0 0 0 0,0 0 0 0,0 0 0 0,0 0 0 0,0 0 0 16,0 0-281-16,0 0-113 0,0 0-74 0,0 0-81 0,0 0-112 0,0-3-120 16,0 0-87-16,-4 1-73 0,4 2-70 0,-2-3-71 0,-1-1-7 0,1 2 23 15,2 2 40-15,0-4 55 0,0 4 48 0,-7-5 49 0,7 5 69 0,0-3 80 16,0 3 113-16,0 0 128 0,0 0 104 0,0-4 97 0</inkml:trace>
  <inkml:trace contextRef="#ctx0" brushRef="#br0" timeOffset="-178967.71">5506 14409 87 0,'0'0'247'0,"-4"0"40"0,4 0 22 0,-2 0 13 0,2 0 9 0,-3 3 8 0,3-3 6 16,0 0 6-16,0 0 6 0,0 0 9 0,0 0 7 0,0 0-35 0,0 0-54 16,0 0-66-16,0 0-73 0,0 0-35 0,0 0-18 0,0 0-7 0,0 0-5 15,0 0-3-15,0 0-1 0,0 0-1 0,0 0-1 0,0 0 2 16,0 0-2-16,0 0 6 0,0 0 4 0,0 0 9 0,0 0 8 0,0 0 10 15,0 0 8-15,0 0 7 0,0 0 10 0,0 0 8 0,0 0 7 0,0 0 4 16,0 0 0-16,0 0 2 0,0 0 0 0,0 0-1 0,0 0-5 16,0 0-7-16,0 0-7 0,0 0-4 0,0 0-4 0,0 0-9 0,0 0-5 15,0 0-6-15,0 0-9 0,0 0-3 0,0 0-4 0,0 0-3 0,0 0-8 16,0 0-2-16,0 0-4 0,0 0-7 0,0 0-5 0,0 0-4 0,0 0-8 16,0 0-5-16,0 0-7 0,0 0-4 0,0 0-6 0,0 0-3 0,0 0-2 15,0 0-2-15,0 0 1 0,0 0-2 0,0 0-5 0,0 0-2 0,0 0 0 16,0 0-2-16,0 0 1 0,0 0 2 0,0 0 8 0,0 0 6 15,3 0 6-15,-3 0 1 0,6 0 2 0,-6 0 2 0,5 0-2 0,-5 0 3 16,4-2 6-16,1 1 5 0,-1 1 3 0,-2 0-1 0,1 0 2 0,3 0-1 16,-1 0-2-16,-1 0-6 0,1 0-4 0,1 0-5 0,1 0-1 0,-2 0-4 15,-3 0-1-15,5 0-1 0,-1 0-2 0,-1 0-3 0,1 0-3 16,1 0 0-16,-2 0-2 0,1 0-1 0,-1 0-4 0,-1 0-1 0,1 0 4 16,1 0-1-16,1 0 2 0,-5 0 1 0,3 0-2 0,-1 0-2 0,1 0-2 15,1 0 1-15,-3 0 2 0,3 0 1 0,-3-2-1 0,3 2 2 0,-3 0 2 16,-1 0-1-16,2-1 1 0,-4 1-1 0,0 0 1 0,5 0-1 0,-5 0 2 15,0 0 0-15,4 0 3 0,-4 0-3 0,0 0 0 0,2 0 0 0,-2 0 0 16,0 0-1-16,0 0-1 0,3 0 1 0,-3 0-2 0,0 0 0 0,0 0 0 16,0 0 0-16,0 0 0 0,0 0-2 0,0 0 2 0,0 0 0 0,0 0 2 15,0 0-2-15,0 0 0 0,0 0 0 0,0 0-2 0,0 0 1 0,0 0 2 16,0 0 1-16,0 0-1 0,0 0 2 0,0 0 3 0,0 0 0 0,0 0 0 16,0 0 3-16,0 0 2 0,0 0 4 0,0 0 4 0,0 0 5 15,0 0 2-15,0 0 2 0,0 0 4 0,0 0 2 0,0 0 4 0,0 0 4 16,0 0 3-16,0 0 3 0,0 0 2 0,0 0 4 0,0 0 1 0,0 0 1 15,0 0-1-15,0 0 0 0,0 0 2 0,0 0-2 0,0 0-3 16,-3 0-4-16,3 0-3 0,0 0-7 0,-2 0-4 0,2 0-7 0,-4 0-3 16,2 0-10-16,-1 0-6 0,3 0-7 0,-4-2-2 0,2 2-7 0,-1 0-2 15,-3 0-5-15,3 0-3 0,1 0-2 0,-2 0-1 0,-1 0-1 0,1 0-2 16,-1 2-5-16,1-2-4 0,2 0-7 0,-1 0-10 0,-3 1-13 0,3-1-14 16,-3 2-20-16,3-2-21 0,1 0-17 0,-2 1-14 0,-1-1-14 0,1 0-13 15,2 0-21-15,-1 0-19 0,3 0-48 0,-2 2-59 0,2-2-80 0,0 0-92 16,-4 0-76-16,4 0-72 0,0 0-86 0,0 0-94 0,0 0-35 0,0 0-10 15,0 0 4-15,0 0 8 0,4-5 17 0,-2 4 21 0,1-3 51 16,-1 2 62-16,2-1 91 0,-1 0 103 0,-1 0 90 0,2 1 85 0</inkml:trace>
  <inkml:trace contextRef="#ctx0" brushRef="#br0" timeOffset="-175906.69">10568 14905 190 0,'0'0'379'0,"-1"-1"79"0,-3-1 52 0,4 2 39 0,0 0 31 0,0 0 32 0,0 0 31 16,0 0 35-16,0 0 34 0,0 0 27 0,0 0 24 0,0 0-34 0,0 0-58 15,0 0-107-15,0 0-127 0,0 0-72 0,0 0-47 0,0 0-34 0,0 0-26 16,0 0-26-16,0 0-28 0,0 0-27 0,0 0-32 0,0 0-17 0,0 0-16 15,0 0-5-15,0 0-4 0,0 0 5 0,4 0 9 0,-3 0 11 0,3 0 10 16,1 0 6-16,-1 0 3 0,1 0 0 0,1 0 3 0,1 0 3 0,0 0 5 16,1 0 2-16,-1-1-1 0,2 1-7 0,0-2-8 0,0 2-8 0,0-1-11 15,2 1-11-15,-2-2-13 0,2 1-4 0,1-1-7 0,-1 1-5 0,2-1-2 16,-2 2-8-16,-2-2-10 0,5 1-6 0,-1-2-3 0,-2 3-8 16,-2-3-6-16,2 2-7 0,1-1-6 0,-1 1-8 0,-2-1-1 0,0 1-5 0,0-1-3 15,-3 2-3-15,3-3 0 0,-4 3-3 0,1-1 0 0,-3-1-4 16,1 2-5-16,-2 0 1 0,-2 0 4 0,3-1-1 0,-3 1-1 0,0 0-3 15,0 0-4-15,0 0-21 0,0 0-26 0,0 0-46 0,0 0-54 16,0 0-47-16,0 0-46 0,0 0-103 0,-3-1-125 0,3 1-138 0,-6-2-138 0,3-1-123 16,-6 1-118-16,3-1-49 0,-3 0-19 0,-2 0 8 0,0 0 20 15,-1 2 44-15,-3-1 54 0,-3 1 48 0,-2 1 46 0,2 1 102 0,-5 2 128 16,1 0 138-16,-5 1 140 0</inkml:trace>
  <inkml:trace contextRef="#ctx0" brushRef="#br0" timeOffset="-173817.42">4126 17068 126 0,'-2'0'295'0,"-2"0"53"0,-1-1 28 0,5 1 19 0,0 0 16 0,-4 0 20 0,4 0 20 0,0 0 26 0,0 1 28 0,0-1 40 0,0 0 45 0,0 0-4 0,0 0-20 0,0 0-59 0,-2 0-71 16,2 0-32-16,0 0-18 0,0 0-9 0,0 0-8 0,0 0-13 0,0 0-16 15,0 0-18-15,0 0-24 0,0 0-33 0,0 0-40 0,0 0-37 0,0 0-38 16,0 0-25-16,0 0-24 0,0 0-12 0,0 0-10 0,0 0-7 0,0 0-7 15,0 0-2-15,0 0-2 0,0 0-2 0,0 0-4 0,0 0-4 0,0 0-4 16,0 0-2-16,0 0-5 0,0 0-1 0,0 0-1 0,0 0-2 0,0 0-2 0,0 0-1 16,0 0 2-16,0 0 1 0,0 0-2 0,0 0 1 0,0 0 1 0,0 0 0 15,0 0 1-15,0 0 1 0,0 0-1 0,0 0 2 0,0 0 0 0,0 0 2 16,0 0 1-16,0 0 1 0,0 0-1 0,0 0 2 0,0 0-1 0,0 0-1 0,0 0-1 16,0 0 3-16,0 0 2 0,0 0 1 0,0 0 1 0,0 0 0 0,0 0 0 15,0 0 0-15,0 0-6 0,0 0 3 0,0 0 0 0,0 0 0 0,0 0-4 16,0 0-2-16,0 0-1 0,0 0-4 0,0 0-4 0,0 0-3 0,0 0-3 15,0 0-3-15,0 0-4 0,0 0-3 0,0 0 1 0,0 0-5 0,0 0-4 16,0 0-1-16,0 0-1 0,0 0-1 0,0 0 0 0,0 0 0 0,0 0-1 16,0 0-1-16,0 0-4 0,0 0 2 0,0 0-1 0,0 0 1 0,0 0-1 15,0 0 1-15,0 0-1 0,0 0 2 0,0 0 0 0,0 0 2 0,0 0-2 0,0 0 0 16,0 0-2-16,2 0 4 0,2 0 1 0,-2-1 0 0,1 1-2 16,3-2 1-16,-3 2 1 0,-1 0 0 0,5-2 3 0,-5 1 0 0,5 1 3 0,-5-1 1 15,4-1 2-15,1 1 0 0,-2-1 3 0,1 1 2 0,-1-1-1 0,2 1 3 16,-1-1 2-16,-1 1 1 0,4-1-1 0,-3 1 3 0,-1-1 0 0,1-1 2 15,3 2-3-15,-6-1 1 0,3 1 0 0,-1-1 3 0,2 1 0 0,-5-1 0 0,2 1 0 16,1-1 5-16,-1 2 1 0,-2-3 2 0,1 3 4 0,-3-2 1 0,2 1 0 16,-2 1 5-16,0 0 1 0,0 0 3 0,0 0 0 0,0 0 4 0,0 0 0 15,0 0 3-15,0 0-2 0,0 0 1 0,0 0-1 0,0 0-1 0,0 0-5 16,0 0 0-16,0 0-4 0,0 0-4 0,0 0-3 0,0 0-5 0,0 0-2 16,0 0-5-16,0 0-4 0,0 0-6 0,0 0-3 0,0 0-12 0,0 0-15 15,0 0-24-15,0 0-27 0,0 0-33 0,0 0-33 0,0 0-32 0,0 0-37 16,0 0-28-16,0 0-29 0,0 0-55 0,0-1-69 0,0 1-100 0,0-3-109 15,0 0-98-15,4 0-92 0,-4 3-80 0,-4-5-76 0,2 2-16 0,2-1 10 0,0-2 25 16,-3 1 30-16,3-1 28 0,-6 2 25 0,6-2 55 0,-5 1 69 16,1 1 102-16,2-1 113 0,-1 2 106 0,-3 2 102 0</inkml:trace>
  <inkml:trace contextRef="#ctx0" brushRef="#br0" timeOffset="-170110.7">21544 3118 84 0,'-2'0'323'0,"-3"0"73"0,1-1 41 0,0 1 32 0,-1-2 28 16,5 2 29-16,-2-1 34 0,2 1 39 0,-4 0 42 0,4 0 40 0,0 0 30 15,0 0-10-15,0 0-31 0,0 0-96 0,-3-2-121 0,3 2-64 0,0 0-35 16,0 0-27-16,0 0-24 0,0 0-29 0,0 0-29 0,0 0-38 0,3 0-38 16,-3 0-37-16,4-1-31 0,-4 1-19 0,0 0-16 0,0 0-9 15,0 0-9-15,0 0-6 0,0 0-3 0,0 0-2 0,0 0-1 0,0 0 0 16,2-2 0-16,-2 2-1 0,0 0-2 0,0 0-2 0,0 0 1 0,0 0-2 15,0 0-3-15,4 2-2 0,-4-2-1 0,0 0 0 0,1 1 3 0,-1 1-1 16,0-2-2-16,4 0 0 0,0 1 1 0,-3 1 2 0,3-2 2 16,-2 1 1-16,1-1 3 0,3 2 1 0,-1-1 2 0,-1-1 3 0,1 0 2 15,3 0-1-15,-3 0 2 0,0 0 3 0,1 0 3 0,-1 0 0 0,2-1 2 16,-1-1-2-16,-1 2 1 0,1 0-1 0,1-1 0 0,0-1 2 0,0 1-1 16,-1 1 1-16,3-2 3 0,0 1 2 0,-7-1 4 0,7 0-1 0,-4 1-1 15,1 1-1-15,3-1-2 0,-4-1 2 0,2-1-1 0,-1 2 1 0,-1 1-2 16,1-2 2-16,-3 1-1 0,3-1-1 0,-3 1-4 0,-1-1-2 0,5 0-6 15,-5 1-1-15,5 1-5 0,-5-1 0 0,2-1 0 0,-2 1 0 0,1-1-4 16,3 2-3-16,-3-1-1 0,-1-1-2 0,-2 1-5 0,4-1-2 0,-1 1 1 16,-3 1-5-16,2 0-1 0,-2 0-2 0,4-2 0 0,-4 2-3 0,0 0-2 15,2-1-10-15,-2 1-18 0,0 0-24 0,0 0-32 0,0 0-30 16,0 0-33-16,0 0-31 0,0 0-32 0,0 0-80 0,0 0-100 0,0 0-110 16,0 0-115-16,0 0-135 0,0 0-148 0,0 0-57 0,3-2-15 15,3-1 10-15,-3 0 25 0,1-1 28 0,-2 1 28 0,1 0 30 0,-1-2 32 16,2 2 81-16,-4-1 100 0,0-1 112 0,3 0 115 0</inkml:trace>
  <inkml:trace contextRef="#ctx0" brushRef="#br0" timeOffset="-168811.33">24789 3147 54 0,'-4'-2'343'0,"0"1"156"0,4-1 70 0,-1 1 33 16,1 1 15-16,0 0 6 0,0 0 15 0,0 0 17 0,0 0 22 0,0 0 31 16,0 0 22-16,1 1 22 0,3 2-64 0,0-1-106 0,-3 2-135 0,-1 1-149 15,6 1-64-15,-2 0-26 0,1 1-9 0,0 2-6 0,3 0-7 0,1 0-17 16,-4 2-20-16,0-1-27 0,5 2-21 0,-5 0-20 0,6 0-17 0,-4 0-13 16,2 0-9-16,-2 0-4 0,1 0-5 0,-1-1-5 0,-4-1-4 0,6 1-4 15,-3-1-5-15,-1-1-2 0,-1-1-1 0,1 1-1 0,1-3-4 0,-3 1-2 16,3-1-5-16,-6 0-6 0,5-1-14 0,-1 1-13 0,-4-3-34 0,3 1-44 15,-1 1-74-15,-2-1-86 0,4-2-76 0,-4 1-71 0,0 0-65 0,0 0-66 16,-4-2-72-16,4 2-80 0,0-3-51 0,-5 3-39 0,-4-3-10 16,3 2 5-16,-3-1 29 0,0 1 41 0,-5-2 74 0,3 0 86 15,-2 0 77-15,-1-3 69 0,-1 3 66 0,1-2 64 0,-1-1 76 0</inkml:trace>
  <inkml:trace contextRef="#ctx0" brushRef="#br0" timeOffset="-168565.8">24671 3314 55 0,'0'-5'279'0,"0"0"63"0,0 1 32 0,0 1 16 0,0 3 15 0,0 0 17 15,0 0 34-15,0 3 38 0,0 0 50 0,0 1 53 0,4-1 47 0,-2 3 45 16,1 0-49-16,1 0-93 0,-2 0-63 0,-2 2-47 0,5-1-24 0,-5 1-11 16,4-1-10-16,-1 1-12 0,-1 1-29 0,2-2-37 0,-3 2-44 0,3 0-53 15,-4-1-46-15,5 1-45 0,-5 0-31 0,6 1-27 0,-6-2-19 0,4 1-11 16,-1 0-11-16,-1 0-9 0,2-2-14 0,-1 2-13 0,-1-2-28 0,-2 1-35 16,4 0-63-16,-3-2-69 0,3 0-70 0,-4 0-64 0,5-1-52 15,-5-1-42-15,4 2-38 0,-2-3-36 0,2 1-35 0,-4-1-40 0,3-1-54 16,-1-1-58-16,-2-1-19 0,0 0 0 0,0 0 44 0,0 0 62 15,4-3 66-15,-3 0 65 0,-1 0 50 0,4-1 42 0,-4-2 38 0,0 0 36 16,4 0 38-16,-3 0 42 0</inkml:trace>
  <inkml:trace contextRef="#ctx0" brushRef="#br0" timeOffset="-168171.58">24857 2824 72 0,'0'-4'386'0,"0"-1"200"0,0 2 94 0,0-2 50 15,0 4 24-15,0-2 17 0,4 2 9 0,-4 1 12 0,0 0 9 0,0-2 9 16,0 2 9-16,0 0 10 0,0 0-79 0,0 0-121 0,0 0-171 0,0 0-190 16,0 0-94-16,0 0-46 0,2-1-26 0,-2 1-14 0,0 0-11 0,3 0-10 15,-3 0-7-15,0 0-3 0,0-2-4 0,6 2-5 0,-3 0-3 0,1 0-2 16,2 0 2-16,-1 2 0 0,0-2 6 0,1 1 6 0,3-1 3 0,0 2 3 15,0-1 2-15,0-1 1 0,2 2-2 0,-2-1-1 0,4-1-3 16,-6 1-3-16,2-1-2 0,0 2-4 0,2-2-2 0,-2 2-1 0,0-2-3 0,-4 1-6 16,4-1 0-16,0 2-1 0,-3-2 0 0,3 0 4 0,-4 0 0 0,4 0 3 15,0 0 0-15,-3 0 0 0,-1 0-4 0,4 0 1 0,-2 0-2 0,-1-2 1 16,-1 2-4-16,1-1-2 0,-1 1-2 0,-1-2-1 0,1 2-2 0,2 0-6 16,-5-2-3-16,4 1-6 0,-3 1 0 0,1 0-1 0,-2-1-1 0,1 1-1 15,-1-2-1-15,-2 2-1 0,4 0-1 0,-1 0-1 0,-3 0-1 0,2 0-1 16,-2 0-9-16,0 0-9 0,0 0-21 0,0 0-25 0,0 0-27 15,0 0-26-15,0 0-33 0,0 0-34 0,0 0-82 0,0 0-105 0,0 0-125 16,0 0-134-16,0 0-132 0,0 0-130 0,-2-3-53 0,2 3-17 0,-3-3 8 16,3 3 19-16,-4-3 23 0,-1 0 26 0,3 1 32 0,-2 1 31 0,-1 1 82 15,5 0 106-15,-6 0 124 0,-1 0 137 0</inkml:trace>
  <inkml:trace contextRef="#ctx0" brushRef="#br0" timeOffset="-166837.3">26643 3257 154 0,'0'-4'428'0,"0"1"174"0,-2 2 78 0,2-2 37 0,0 1 18 0,0 2 9 15,0 0 8-15,-4-1 6 0,4 1 12 0,0 0 17 0,0 0 12 0,0 0 10 16,0 0-99-16,0 0-150 0,0 0-163 0,0 0-167 0,0 0-77 0,0 0-33 15,0 0-18-15,0 0-9 0,0 0-5 0,4 0-5 0,-2 1-8 16,1 1-9-16,-1 1-8 0,5-2-7 0,0 2-3 0,1 1-6 0,-1 1 2 0,0 1 2 16,4 0 2-16,-2 0 2 0,0 2 2 0,2 1 5 0,-2-2 6 0,4 2 3 15,-2 2 3-15,-2-1 2 0,1 2 2 0,-1-1 7 0,4 2 7 16,-2-1 12-16,-2 2 6 0,2 1 6 0,-2-2 8 0,0 2 6 0,2 2 4 16,-2-2 0-16,0 1 2 0,4 1-3 0,-6 1 0 0,2-1 0 15,0 0-3-15,0 1-5 0,0 0-5 0,0-1-8 0,-2 1-8 0,2 0-7 16,0 0-9-16,0-2-7 0,0 1-7 0,0-1-4 0,-1 1-5 0,1-1-2 15,0-1-5-15,0 0-6 0,-4 0-2 0,4 0-6 0,0-2-2 0,-3 1-4 16,-1-2-3-16,2 0-1 0,-1-1-5 0,-1 1 0 0,-1-3-4 0,-2-2 0 16,3 1-5-16,-1-1 0 0,-4-1-1 0,5-1-1 0,-1-1-2 0,-1-1-2 15,-3 0-3-15,2-2-1 0,-2 3-4 0,0-4-5 0,0 1-11 0,0-1-10 16,0 0-14-16,0 0-17 0,0 0-23 0,0 0-27 0,0 0-34 0,0 0-42 16,0 0-35-16,0-1-34 0,-2-1-38 0,-1-1-36 0,-1 0-78 0,-1 0-102 15,1-1-79-15,-1-2-68 0,-1-2-56 0,1 1-45 0,-1-2-53 0,-3-2-53 16,4 1-23-16,-8-4-11 0,4-1 15 0,4 0 26 0,-4-1 32 0,0-2 36 15,0 0 82-15,3-3 104 0,-3 0 89 0,4-2 80 0,3 1 68 16,-5-2 63-16,5 0 73 0</inkml:trace>
  <inkml:trace contextRef="#ctx0" brushRef="#br0" timeOffset="-166420.72">27069 3039 154 0,'-3'-8'380'15,"-1"-1"81"-15,-1 1 48 0,3 3 42 0,-2-1 44 0,1 1 53 0,1 2 54 16,-2 0 40-16,1 0 31 0,1 2 20 0,-2-2 17 0,2 1-33 0,-1 1-55 15,3 1-117-15,0-2-146 0,0 2-75 0,0 0-44 0,0 0-44 0,0 0-38 16,0 0-51-16,0 0-54 0,0 0-36 0,0 0-30 0,0 0-20 0,0 0-13 16,0 0-12-16,0 0-9 0,0 0-3 0,0 0-3 0,0 0 2 0,0 2 2 15,0 1 8-15,5 0 8 0,-5 0 8 0,6 1 8 0,-3 1 9 0,3 1 11 16,1 1 10-16,0 2 9 0,0 1 12 0,1 1 12 0,-1 3 9 0,0-1 6 16,2-1 1-16,-2 3-1 0,1 0-1 0,1 0-3 0,-4 0-3 15,4 0-5-15,-3 0-1 0,3 0-8 0,-2 2-1 0,0-2-5 0,0 0-6 16,1 1-7-16,-5 1-7 0,6-2-5 0,-3 1-5 0,3 2-4 15,-4-3-3-15,4 3-5 0,-3-1-4 0,-1-1-5 0,4 1-4 0,-2-2-3 16,-1 1-1-16,-1 1-2 0,4-2 0 0,-3 0 0 0,-1 0 6 0,4 0 4 16,-3-2 3-16,1 2 4 0,-2-1-1 0,1-1 0 0,-1 0-1 0,0 0 0 15,3-1-4-15,-3 0-1 0,1 0-8 0,-1-2-5 0,-1 1-6 0,1-2-8 16,-1 0-5-16,-3-2-6 0,3 1-6 0,0-1-5 0,-2-1-2 0,1-1-2 16,-1 1-3-16,-2-2-2 0,4 1 0 0,-4-2-1 0,3 0 0 0,-1 0-1 15,-2 0 0-15,0-2-2 0,0-1-2 0,0 3-4 0,0-3-6 0,0 0-6 16,0 2-10-16,0-2-8 0,0 0-12 0,0 0-15 0,0 0-16 0,0 0-19 15,0 0-24-15,0 0-24 0,0 0-30 0,0 0-33 0,0 0-35 16,0 0-34-16,0 0-28 0,0 0-21 0,0-2-67 0,0 0-81 0,-2 1-98 16,-1-3-108-16,3 1-106 0,-4 0-106 0,2-2-57 0,-1-2-40 0,3-1 3 15,-6 2 19-15,2-1 30 0,4-1 34 0,-5 1 34 0,0-1 26 16,1-1 74-16,-1 2 93 0,3-1 114 0,-5 2 122 0,1 0 122 0</inkml:trace>
  <inkml:trace contextRef="#ctx0" brushRef="#br0" timeOffset="-165697.18">28032 3600 115 0,'-4'0'415'0,"-1"-2"186"15,1 1 89-15,-1-1 40 0,1-1 20 0,4 3 9 0,0 0 5 0,0 0 0 16,0 0 3-16,0 0 7 0,0 0 7 0,0 0 11 0,0 0-91 0,4 0-135 16,-1 0-165-16,4 1-178 0,1 1-80 0,1-2-37 0,2 0-15 0,3 2-5 15,1-2-1-15,3 0 5 0,-2 0 2 0,6 0-1 0,-2 1-1 0,-1-1-3 16,5 0-1-16,-1 0 2 0,1 0 1 0,-1 0-2 0,-3 0 3 0,4-1 6 15,-1 1 3-15,1 0 0 0,-4-2 1 0,3 2 2 0,-3 0-1 0,-2-2 3 16,2 1-4-16,2 1-1 0,-6-1-7 0,2 1-5 0,2-2-3 0,-5 1-2 16,3 1-6-16,-4-2-7 0,1 1-4 0,-1 1-2 0,1 0-4 0,-3-2-3 15,-1 2-5-15,2-1-6 0,-2 1-3 0,-2-2-4 0,0 2-4 16,0-1-3-16,-2 1-4 0,-3-2-5 0,5 0-2 0,-4 1-5 0,-1 1-2 16,1 0-1-16,-1 0-4 0,-2-1-2 0,1 1-7 0,-3 0-10 0,2 0-25 15,-2 0-32-15,0 0-33 0,0 0-34 0,0 0-34 0,0 0-29 0,0 0-67 16,0 0-83-16,0 0-103 0,0 0-110 0,0 0-111 0,0 0-117 15,0 0-83-15,-5-2-66 0,3 1-12 0,-6 1 13 0,3 1 28 0,-4 1 31 16,0-1 29-16,-5 2 31 0,3-1 65 0,-7 1 84 0,3 0 104 0,-1 0 110 16,0 1 114-16,-1-1 116 0</inkml:trace>
  <inkml:trace contextRef="#ctx0" brushRef="#br0" timeOffset="-165171.17">28222 3724 105 0,'0'0'375'0,"0"0"77"0,0 0 32 16,0 0 16-16,0 0 8 0,0 0 10 0,0 0 5 0,0 0 28 0,1-3 35 15,3 3 43-15,-2 0 46 0,1 0-1 0,3 0-22 0,-2 0-109 0,1 0-151 16,0 0-66-16,1 0-30 0,3 0-9 0,-2 0-4 0,0 2-4 0,2-2-4 16,0 1-23-16,0-1-33 0,0 0-40 0,1 1-44 0,-3 1-30 15,2-2-24-15,0 2-15 0,0-1-12 0,-4 1-8 0,4-1-1 0,-3 1-4 16,-1 1-4-16,2-2-4 0,-5 1-1 0,5-1-2 0,-5 2-3 0,4-1-3 15,-6-1-3-15,3 1-2 0,-3-2-1 0,4 3-1 0,-4-3-2 0,0 1-2 16,-4 2 1-16,1-1-4 0,3 1 1 0,-6-1-1 0,4 2 1 0,-5 2-1 16,2-2 1-16,-1 2-1 0,-3 0 1 0,0 2-4 0,0-1-1 0,-2 1-1 15,-1-1-1-15,5 1-1 0,-6-2 0 0,4 1 0 0,0-1 0 16,2-1-1-16,-1-1-4 0,1 1 1 0,0-1-2 0,1-1-2 0,3 0 1 16,1 0 1-16,-2-2 0 0,3 1-2 0,-3 0-2 0,4-2-2 0,0 0 0 15,0 0-2-15,0 0 4 0,0 0-4 0,4 1 2 0,-3 1 2 0,3 1-1 16,-2-2 1-16,1 1 1 0,3 1 1 0,1-1 1 0,0 2 1 0,2 0 1 15,0 1 4-15,0-1 1 0,2 1 0 0,2-1 1 0,-2 1 4 0,-2-1 4 16,4 0 0-16,-3 1 1 0,1 0 4 0,-2-1 5 0,4 0 1 0,-4 1-1 16,-2 0 4-16,2-1 2 0,-3 2 2 0,1-1 2 0,2-1 4 0,-7 2 3 15,1-1 3-15,3-1 3 0,-3 2 4 0,-1-1 5 0,-2-1 3 0,0 1 6 16,4 1 8-16,-4-2 11 0,-4 1 8 0,4 1 5 0,0-2 5 0,-2 2 6 16,-5-1 0-16,5 1 1 0,-3 0-2 0,-2 0-4 0,1 0-4 0,-3 1-6 15,0-1-7-15,2 2-8 0,-6-3-12 0,4 3-10 0,-5-2-9 0,3 2-10 16,-2-1-10-16,-1-1-10 0,3 0-15 0,-2-1-18 0,-1-1-18 15,3 2-23-15,-4-3-22 0,3 0-18 0,-3 0-20 0,5 0-16 0,-3-1-16 16,-2-1-14-16,5-1-21 0,-3 0-27 0,-2 0-56 0,8-1-68 0,-5-2-82 0,1 0-84 16,2 0-74-16,0-2-69 0,0-1-78 0,-1-1-82 0,5-1-29 15,0-2-4-15,1 1 7 0,2-2 7 0,-5-1 20 0,7 0 25 0,0-1 57 16,-2-2 72-16,2 0 91 0,0 0 100 0,2-2 91 0,-2 2 86 16</inkml:trace>
  <inkml:trace contextRef="#ctx0" brushRef="#br0" timeOffset="-164647.4">28460 2844 296 0,'-3'-3'489'0,"3"0"99"0,-2 1 58 0,2 1 43 0,0 1 34 0,0 0 25 0,0 0 24 0,0 0 17 0,0 0 17 0,0 0 10 0,-4 0 11 0,4 0-56 0,-3 0-89 0,3 0-150 0,-2 1-179 0,2-1-96 0,-4 2-57 0,4-2-38 0,0 1-33 0,0 1-22 0,-3 1-19 0,3-1-14 0,0 5-14 0,-6-3-8 0,6 3-5 0,-2 3-1 0,-1 0 1 0,-1 1 4 0,4 1 4 15,-2 1 5-15,-1 2 3 0,3 0 6 0,-2 2 6 0,2-2 6 0,-4 1 5 16,1 0 5-16,3 1 7 0,0-2 1 0,-2-1 5 0,2 1 2 0,0-2-2 15,0 2 0-15,0-3-1 0,2 0 0 0,-2-1 0 0,0-1 0 0,0 1-3 16,3-2-2-16,1 0-1 0,-4 0-1 0,2-2-4 0,-2-1-2 0,3 2-1 16,-1-2 0-16,-2 0-2 0,4 0-4 0,-4-2-1 0,0 1-2 15,3-1-2-15,-1 1-2 0,-2-2-2 0,0 0-3 0,0 0-3 0,4 0-4 16,-4-1-1-16,0-2-2 0,2 2-4 0,-2-2 1 0,0 5-4 0,0-5 1 16,0 1 0-16,0-1-2 0,0 0-3 0,0 0-2 0,0 0 0 15,0 0-3-15,0 3-1 0,0-3-4 0,0 0-2 0,0 0-1 0,-2 0-2 16,2 0-3-16,-4 2-2 0,4-2-3 0,-2 1-3 0,-1-1-6 0,-1 2-4 15,-1-2-9-15,3 1-17 0,-5 0-19 0,-1 1-24 0,1-2-31 0,-4 2-34 16,2-1-40-16,-1 1-40 0,-3-2-37 0,-2 0-36 0,5 0-32 0,-3 0-29 16,-2-2-66-16,1 1-83 0,3-1-94 0,-5-1-96 0,5-1-72 0,0 1-60 15,-2-3-68-15,4 1-68 0,0-2-11 0,2-1 15 0,0-1 23 0,1 0 30 16,1-1 26-16,1-1 31 0,-1 1 65 0,3-2 89 0,2 0 102 16,0 0 108-16,-3 0 91 0,3 0 81 0</inkml:trace>
  <inkml:trace contextRef="#ctx0" brushRef="#br0" timeOffset="-164278.84">28341 2896 283 0,'2'-1'443'0,"-2"-1"78"0,0 2 47 0,3-1 29 0,-3 1 26 16,2 1 27-16,-2-1 32 0,4 0 35 0,-1-1 36 0,-1 1 23 15,2-2 18-15,0 2-51 0,1-1-86 0,-3 1-124 0,5-2-150 0,0 1-71 16,0 1-41-16,2-2-24 0,-1 0-22 0,1 1-25 0,0 0-29 0,2-1-31 15,1-1-35-15,-1 2-21 0,2-2-15 0,-2 0-9 0,3 1-8 0,1-1-2 16,-3 2-2-16,3-1-2 0,-4-1 1 0,3 2-2 0,1-1-3 0,1 1 1 16,-5-2 4-16,3 1 1 0,-1 0 1 0,1 1 2 0,-3 1 2 15,0-1 2-15,2-1 1 0,-2 1 1 0,-2-1 1 0,3 1 1 0,-5 1-1 0,2 0 1 16,1-2 6-16,-1 2 1 0,-4-1 1 0,4 1 5 0,-4-2 2 16,3 2 3-16,-1 0 1 0,0-1-3 0,-5 1-1 0,3 0-2 0,3-2-1 15,-7 2-2-15,5 0 0 0,-3-1-4 0,3 1-2 0,-2 0-7 0,-1 0-5 16,-3 0-5-16,2 0-6 0,-2 0-4 0,4 0-5 0,-4 0-2 0,1 0-3 15,-1 0-4-15,0 0-1 0,0-2-4 0,0 2-2 0,0 0-3 0,0 0-5 16,0 0 0-16,0 0 3 0,0 0-13 0,0 0-18 0,0 0-27 0,0 0-31 16,0 0-28-16,0 0-30 0,0 0-28 0,0 0-28 0,0 0-70 0,0 0-90 15,0 0-112-15,0-2-126 0,0 2-123 0,0-1-127 0,0 1-69 0,-1-3-43 16,-3 0 0-16,2 0 17 0,-5 2 23 0,1-1 26 0,3 1 26 0,-4-1 27 16,-1 2 72-16,1 0 90 0,-2 0 116 0,0 0 125 0,0 2 123 0</inkml:trace>
  <inkml:trace contextRef="#ctx0" brushRef="#br0" timeOffset="-164000.77">28688 2868 33 0,'-3'0'207'0,"-1"1"18"0,2-1-6 16,2 0-19-16,-3 0-25 0,-1 2-41 0,4-2-47 0,0 0-35 0,0 0-28 15,-5 0-13-15,5 0-7 0,-2 1-35 0,2-1-50 0,-7 3-64 0,5-1-63 16,2-2-17-16,-4 3 6 0,4-3 19 0,-2 1 28 0</inkml:trace>
  <inkml:trace contextRef="#ctx0" brushRef="#br0" timeOffset="-159700.48">21634 4285 184 0,'4'-4'352'0,"-4"-1"69"0,0 1 48 0,0 0 41 0,0 4 39 0,0 0 44 0,0-1 48 16,0 1 40-16,0 0 42 0,0 0 30 0,0 0 23 0,0 0-39 0,0 0-64 16,0 0-98-16,0 0-113 0,0 0-67 0,0 0-45 0,0 0-38 0,0 0-39 15,0 0-40-15,0 0-44 0,-4 1-38 0,4 1-38 0,-2 1-23 0,2-1-21 16,0 2-9-16,-3-1-3 0,3 3-2 0,0 0 2 0,-2 0 2 0,-2 3 1 15,4 0 3-15,0 0 3 0,-3 2 1 0,3-1 4 0,0 1-1 0,0-1 2 16,0 1-1-16,0-1-2 0,0 0 1 0,0 3 1 0,0-3-2 0,0-1-2 16,0 3 1-16,0-1 0 0,0-1-1 0,3 2-1 0,-3-1-1 15,4 1-2-15,-2-2-2 0,-2 2-3 0,3 0 3 0,-1-1 7 0,2 1 1 16,-4-2-3-16,5 2 2 0,-5 0-2 0,6-1-1 0,-6-1-2 16,3 1 0-16,1-1-1 0,-2-1 2 0,1 2 3 0,1-3 2 0,-2 2 2 15,1-3-4-15,-1 1-6 0,2-2-3 0,-4 1-2 0,3-1 0 0,-1 0-2 16,-2 0 0-16,0-1-1 0,4-1 0 0,-4 1 1 0,0-1-1 0,2-1-2 15,-2 0-1-15,0 0-1 0,0-1 2 0,0 1-1 0,0 0 0 0,3-2 3 16,-3-1 0-16,0 0 3 0,0 3 1 0,0 0 2 0,0-3 3 0,-3 3 2 16,3-3 2-16,0 0 6 0,0 2 5 0,0-2 4 0,0 3 5 0,0-3 1 15,-2 1 2-15,-2 1 1 0,4-2-3 0,-2 1-3 0,-1 1-4 0,-1-1-3 16,-1 2-5-16,-1-1-5 0,1 1-9 0,-2 0-58 0,-1 0 0 0,-1-2 0 16,0 2 0-16,0 0 0 0,0-1 0 0,0-1 0 0,-2 1 0 0,1-1 0 15,-3 1-36-15,4-1-87 0,-2 1-39 0,-2-2-44 0,2 0-45 0,-1 0-46 16,1 0-40-16,-4 0-35 0,6-2-75 0,-1 1-92 0,-3-2-94 15,4 1-94-15,2-3-80 0,-1 1-70 0,3 0-63 0,0-4-60 0,1 1-2 16,4-2 20-16,0-2 37 0,0-1 40 0,4 2 38 0,1-5 35 16,0 1 78-16,3-1 94 0,-3 0 103 0,0 0 111 0,6 0 98 0,-2 0 92 15</inkml:trace>
  <inkml:trace contextRef="#ctx0" brushRef="#br0" timeOffset="-159371.6">21614 4366 219 0,'0'0'435'0,"0"0"92"0,0 0 60 0,0 0 48 0,0 0 42 0,4 2 34 0,-4-2 28 0,0 0 25 0,2 0 23 0,-2 0 17 0,0 0 16 0,0 1-41 0,3-1-64 0,1 0-129 0,1 0-158 0,-3 0-85 0,5-1-54 0,1 1-37 0,-1-2-32 0,2 1-23 0,-2-1-20 0,6-1-15 0,-2 0-12 0,1 0-8 15,-1-1-4-15,2 1-3 0,-2-2-1 0,3 2-2 0,1-1 2 0,-3 1 0 0,-1-2 1 0,4 2-4 0,-3-1-2 0,-1 1-4 0,0 0-5 0,2 0-3 0,-2-1-8 0,-2 3-8 0,0-3-5 0,3 2-7 0,-4-1-6 0,-1 0-8 0,0 2-4 0,0-2-6 0,0-1-5 0,-3 3-7 0,5 0-4 0,-3-1-4 0,-1-1-9 0,-1 2-3 0,1-1-1 0,-1 1-6 0,-3 1-2 0,3-2-3 0,0 1-6 0,-3-1-1 0,3 0-4 0,-4 2-2 0,4-1-2 0,-4 1-2 0,0 0-1 0,0 0-10 0,0 0-14 0,0 0-26 0,0 0-30 0,0 0-38 0,0 0-39 0,0 0-36 0,0 0-34 16,0 0-59-16,0 0-70 0,0 0-104 0,0 0-118 0,0 0-106 0,0 0-101 16,0 0-95-16,0 0-91 0,0 0-23 0,0 0 10 0,0 0 26 0,0 0 37 15,-4-3 31-15,4 3 36 0,-4-1 56 0,-1-1 72 0,0 1 103 0,-1 1 120 16,-1 1 105-16,2 1 103 0</inkml:trace>
  <inkml:trace contextRef="#ctx0" brushRef="#br0" timeOffset="-159043.9">21801 4359 298 0,'0'1'513'0,"-6"-1"93"0,6 0 44 0,0 0 21 0,0 0 7 15,-3 0-3-15,3 0-10 0,-2-1-26 0,2 1-35 0,-4 0-47 0,4 0-53 16,0 0-109-16,0 0-138 0,0 0-215 0,0 0-254 0,0 0-158 0,0 0-116 15,0 0-80-15,0 0-65 0,0 0-22 0,0 0-4 0,0 0 24 0,0 4 31 16,0-4 45-16,-2 5 50 0,2-5 50 0,0 0 49 0,2 6 53 0,-2-2 53 16,0 0 67-16</inkml:trace>
  <inkml:trace contextRef="#ctx0" brushRef="#br0" timeOffset="-156720.14">20638 8482 121 0,'-4'-1'427'0,"2"-1"200"0,-1 1 98 0,-1-1 50 0,4 2 27 0,0 0 17 0,-5 0 16 16,5 2 15-16,0-2 9 0,0 0 10 0,0 0 12 0,-6 0 10 0,6 0-87 15,0 0-133-15,0 0-170 0,0 0-186 0,0 0-87 0,0 0-42 0,0 0-20 16,0 0-7-16,0 0-8 0,0 0-6 0,0 0-3 0,0 0-3 0,0 0-3 16,0 0-3-16,0 0-6 0,0 0-7 0,0 0-2 0,0 0-1 0,0 0-1 15,0 0 0-15,0 0 1 0,4 0 1 0,-2 0 1 0,1 0-1 0,-1 0 0 16,2 0 1-16,1 0 5 0,-1 0-4 0,-1-2 4 0,3 2 3 16,-5-1 0-16,7 1-2 0,-3-2 1 0,-3 2-4 0,5-1-1 0,-5 1-5 15,3-2-2-15,3 2-1 0,-3-1-1 0,0 1-80 0,1-2-32 0,1 0 0 16,0 1 0-16,1 0 0 0,-1-1 0 0,0 1 0 0,-1-1 0 0,3-1 0 15,-4 2 0-15,0-2 0 0,4 0 0 0,-3 1 0 0,3-1 0 0,-4 2 0 16,3-2 0-16,-1 0 0 0,-4 1 0 0,6-1 0 0,-3 0 0 0,-1 1 0 16,-1 0 0-16,1-1 0 0,1 1 0 0,-3 1 0 0,3-2 0 0,-1 1 0 15,-1 2 0-15,-4-1 0 0,5-1 0 0,-5 2 0 0,0 0 0 0,4-2 0 16,-4 2 0-16,4 0 0 0,-4 0 0 0,1-1 0 0,-1 1 0 0,0 0 0 16,4 0 0-16,-4 0 0 0,0 0 0 0,0 0 0 0,2-1 0 0,-2 1 0 15,0 0 0-15,0 0 0 0,0 0 0 0,0 0 0 0,0 0 0 0,0 0 0 16,0 0 0-16,0 0 0 0,0 0 0 0,0 0 0 0,0 0 0 15,0 0 0-15,0 0 0 0,0 0 0 0,0 0 0 0,0 0 0 0,0 0 0 16,0 0 0-16,0 0 0 0,0 0 0 0,0 0 0 0,0 0 0 0,0 0 0 16,0 0 0-16,0 0 0 0,0 0 0 0,0 0 0 0,0 0 0 0,0 0 0 15,0 0 0-15,3 0 0 0,-3 0 0 0,4 0 0 0,-2-2 0 0,1 2 0 16,-1-1 0-16,-2 1 0 0,4-2 0 0,-1 1 0 0,-1 1 0 16,2-2 0-16,-2 1 0 0,-2-1 0 0,3 2 0 0,1 0 0 0,-4 0 0 15,2-1 0-15,1-1 0 0,-3 0 0 0,4 1-136 0,-2 0-482 0,1-4-143 16,-1 2-134-16,-2-1-134 0,4-2-89 0,-4-2-76 0,0 1-11 0,0-2 21 15,0 1 37-15,0-1 48 0,0 2 56 0,-4-2 66 0,2 1 60 0,-3-1 58 16,-2 2 119-16,1-2 145 0,-3 1 147 0,0 1 145 0</inkml:trace>
  <inkml:trace contextRef="#ctx0" brushRef="#br0" timeOffset="-154094.06">22571 9799 136 0,'0'-7'407'0,"0"-1"145"0,0 2 80 0,-3 2 52 0,1 1 34 0,-2 0 21 16,-1 1 22-16,1 1 17 0,2-1 14 0,-3 2 12 0,-2 0 7 0,5 0 4 15,-2 2-101-15,-1-1-154 0,-1 2-145 0,-1-1-144 0,5 1-78 0,-7 1-46 16,6 1-30-16,-6-1-23 0,3 3-16 0,-3 1-13 0,4 0-11 0,-4 2-6 16,1 1-3-16,-1 1 0 0,2 1 0 0,0-1 3 0,-2 2 6 0,0 2 4 15,0-1 7-15,3 0 2 0,-3 1 4 0,4 0 2 0,-4 0 4 0,3 1 2 16,1-1 2-16,-2-1 5 0,-2 2 2 0,3-1 1 0,1 1 2 0,1-1 0 15,-1-1-1-15,3 2-2 0,-2-2 1 0,1-1-2 0,1 2 2 0,-2-3-1 16,4 2 0-16,0-1-3 0,4-2-2 0,-2 1 0 0,1 1-6 0,1-2-2 16,1-2-7-16,1 2-4 0,-1-1-5 0,4-1-5 0,0-1-4 0,0 0-8 15,2-1-4-15,-2 0-10 0,2-1-10 0,-2-1-13 0,6-2-22 0,-6 1-25 16,3-2-32-16,-1 0-31 0,-2-2-28 0,2 1-25 0,-2-2-25 16,0-2-29-16,4 2-60 0,-6-3-74 0,2 0-93 0,0 2-100 0,4-3-77 15,-6 2-70-15,0-1-87 0,1-2-95 0,-1 1-28 0,0-2 2 0,0 1 9 16,-1-1 21-16,-1-1 23 0,-1 2 26 0,1-1 59 0,-5 0 75 15,6 0 94-15,-6-1 100 0,5 1 85 0,-5 1 77 0</inkml:trace>
  <inkml:trace contextRef="#ctx0" brushRef="#br0" timeOffset="-153781.77">22620 10024 18 0,'-2'-5'334'0,"-1"3"188"16,3-1 103-16,-6 1 64 0,6 1 40 0,0 1 24 0,0 0 22 0,0 0 20 15,0 0 15-15,4 0 13 0,-2 0 9 0,3 0 7 0,-5 0-66 0,7 0-100 16,-5 0-155-16,3 0-182 0,4 0-97 0,-5 0-59 0,7 0-27 16,-4 0-16-16,0 0-13 0,2 1-13 0,1 1-4 0,-1 1-7 0,1-2 2 15,-1 2 6-15,1 2 8 0,2-1 10 0,-5 1 6 0,2 1 6 0,0-2 5 16,4 4 0-16,-6-2 2 0,1 1 0 0,-1 1-2 0,2 1 0 16,-4-2 0-16,3 2-3 0,-3 0-6 0,-1 0-8 0,-3 0-8 0,5 0-13 15,-3 0-8-15,1 2-8 0,-2-1-9 0,-2-1-9 0,0 3-8 0,3-3-8 16,-1 2-10-16,-2-2-6 0,0 0-8 0,0 1-6 0,-2-1-5 0,2 0-6 15,-3 0-5-15,3 0-6 0,0-1-14 0,0-1-19 0,-2 1-20 0,-2-2-23 16,4 0-32-16,0-2-36 0,0-1-34 0,0 2-30 0,0-5-33 0,0 0-29 16,0 0-52-16,0 0-65 0,0 0-91 0,0 0-106 0,0 0-71 0,0 0-62 15,0-5-66-15,0 2-66 0,0 3-36 0,0-6-20 0,0-1 9 16,4-1 22-16,-2 1 24 0,-2-2 27 0,5-1 51 0,-5 0 64 0,4 1 94 16,-4-3 105-16,4 2 89 0,-3 1 76 0,3-2 86 0</inkml:trace>
  <inkml:trace contextRef="#ctx0" brushRef="#br0" timeOffset="-153523.55">22938 9960 42 0,'0'-5'343'0,"4"2"171"0,-4-1 106 0,0 4 76 16,0-2 51-16,0 2 35 0,0 0 28 0,0 0 22 0,-4 2 19 0,3-1 17 15,-3 4 23-15,0-2 22 0,-1 2-55 0,3 2-89 0,-2-1-130 0,-1 1-150 16,-2 2-84-16,0 0-60 0,-1 0-36 0,-3 1-23 0,6 1-16 0,-4 1-11 16,-4-1-12-16,2 2-12 0,2-1-17 0,-1 3-20 0,-3-1-23 0,2 2-24 15,-2-1-23-15,-1-2-20 0,5 1-22 0,-6 1-19 0,5-3-29 0,1 2-32 16,-2-1-38-16,2-1-47 0,0-1-47 0,0-1-53 0,-1-1-42 0,5-1-37 15,1-1-62-15,-1-2-74 0,0-1-102 0,5-1-122 0,-4 0-105 0,4-3-94 16,0 0-91-16,0 0-81 0,7-3-18 0,-1 0 11 0,-1-1 32 0,4-1 42 16,0-2 36-16,2 0 34 0,-2 0 61 0,2-2 71 0,-2 0 106 15,5 0 119-15,-1 0 108 0,-2 0 100 0</inkml:trace>
  <inkml:trace contextRef="#ctx0" brushRef="#br0" timeOffset="-152770.18">23163 10021 210 0,'0'0'439'0,"0"0"110"0,-2-2 78 0,2 2 56 0,0 0 43 16,0 0 31-16,0 0 24 0,0 0 18 0,0 0 14 0,0 0 8 0,0 0 8 15,0 0-47-15,0 0-67 0,0 0-137 0,0 0-167 0,0 0-102 0,2 2-71 16,-2-2-48-16,3 0-34 0,3 0-19 0,-3-2-16 0,3 2-5 0,-1 0-4 16,1-1 2-16,1 0 3 0,-2 1 3 0,4-3 8 0,-3 3 4 0,5-2 5 15,-4 1 5-15,2-1 3 0,-2-1 0 0,0 3 0 0,1-1-1 0,1-1-4 16,-4 0-5-16,4 2-4 0,-2-1-4 0,0 0-5 0,3-1-5 0,-5 1-7 15,2-1-6-15,2 2-7 0,-7 0-8 0,7-1-6 0,-3 1-6 16,-1-2-6-16,-1 2-3 0,1 0-5 0,-1-1-4 0,-3 1-3 0,3 0-4 16,1 0-5-16,-1-2-2 0,0 2-4 0,-3 0-1 0,3 0-1 0,-2 0-1 15,2 0-3-15,1 0-3 0,-1-1-2 0,-3 1-1 0,3 0-5 0,1-2-1 16,-1 2 0-16,-2 0-3 0,1-1-2 0,3 1-3 0,-2-2 0 0,1 1-1 16,-1 1-5-16,1-2 0 0,-1 2-3 0,-3-1-1 0,5 1-2 15,-6 0 0-15,3-2-2 0,1 2-2 0,-4 0-4 0,2-1-5 0,-2 1-8 16,4 0-7-16,-4 0-7 0,0 0-9 0,0 0-9 0,0 0-11 0,0 0-10 15,0 0-17-15,0 0-12 0,0 0-21 0,0 0-27 0,0 0-25 0,0 0-29 16,0 0-20-16,0 0-23 0,0 0-20 0,-4-2-21 0,4 2-60 0,0-1-78 16,-2-1-85-16,-2 1-89 0,4-1-70 0,-3 1-61 0,3 1-69 0,-2-2-72 15,2 2-24-15,-5-3-6 0,1 2 13 0,0-2 21 0,4 3 23 0,-5 0 28 16,0-2 69-16,-1 2 86 0,-1 0 97 0,7 0 101 0,-6 0 84 16,-3 0 78-16,4 0 90 0</inkml:trace>
  <inkml:trace contextRef="#ctx0" brushRef="#br0" timeOffset="-152445.42">23432 9745 127 0,'0'0'259'0,"0"0"34"0,0 0 17 0,0 0 6 0,0 0 5 0,0 0 2 0,0 0 6 0,0 0 4 0,0 0 7 0,0 0 5 0,0 0 5 0,0 0-43 0,0 0-65 0,0 0-67 0,0 0-64 0,0 0-29 0,0 0-13 0,0 0-4 0,0 0-2 0,-4 2 1 0,4-2 1 0,0 0 3 0,0 0 6 0,0 0 3 0,0 0 7 0,0 0 0 0,0 0 1 0,0 0 0 0,0 0-1 0,0 0-2 0,0 0-3 0,0 0-1 0,0 1-2 0,0-1-4 0,0 0-2 0,0 0-10 0,0 0-9 0,0 0-10 0,0 0-9 0,0 0-8 0,0 0-6 0,0 0-5 16,0 0-4-16,0 0-2 0,0 0-2 0,0 0-4 0,0 0-4 0,0 0-8 0,0 0-10 16,0 0-14-16,0 0-14 0,0 0-17 0,0 3-12 0,0-3-16 0,0 3-15 15,0-1-15-15,0 0-15 0,4 0-21 0,-2 0-18 0,-2-1-26 0,0 2-28 16,0-1-43-16,4 1-53 0,-4-3-32 0,0 0-23 0,0 0-2 0,0 0 6 15,0 3 11-15,0-3 14 0,3 4 15 0,-3-4 17 0,2 2 18 0,-2-2 22 16,5 3 25-16,3-2 31 0,-3 1 53 0</inkml:trace>
  <inkml:trace contextRef="#ctx0" brushRef="#br0" timeOffset="-152084.64">23682 9735 100 0,'3'-3'267'0,"1"3"45"0,-2-2 29 0,1 2 19 0,-1 0 21 0,-2 0 19 16,0 2 26-16,0-2 35 0,0 0 43 0,4 3 59 0,-4-3 66 0,0 1 13 15,0-1-11-15,0 3-47 0,0-3-58 0,0 3-29 0,0 0-16 0,0-1-12 16,-4 2-11-16,4-2-17 0,0 2-16 0,-2 1-32 0,-1 1-37 16,1 0-52-16,-2 0-61 0,1 3-51 0,1 0-45 0,-2 1-28 0,-1 1-20 15,1-1-14-15,-1 2-11 0,-4 0-7 0,3 2-1 0,3-2-3 0,-5 1-3 16,1 1-1-16,2-2-2 0,-1 1-5 0,-3-1-2 0,6 0-4 0,-3 0-1 16,1-1-1-16,1-1-2 0,-1-1 3 0,5 0 8 0,-2-1 7 0,-2 1 7 15,4-3 7-15,4 1 4 0,-2-1 8 0,-2 2 8 0,5-2 9 0,-1 0 8 16,1 1 8-16,1-1 9 0,3 0 8 0,0 0 6 0,0 0 4 0,2 0 3 15,3-1-3-15,-1-1-2 0,1-1-4 0,4 2 1 0,-1-4-5 0,-3 2-5 16,4 0-5-16,-3-3-8 0,3 2-3 0,0-2-5 0,-4-2-5 0,1 2-5 16,-1 0-9-16,-3-1-4 0,4-1-6 0,-1 1-10 0,1-1-5 15,-6 1-6-15,3-1-6 0,-1 0-7 0,2 1-5 0,-8 0-5 0,1 1-7 16,-1-2-5-16,0 1-5 0,-1 1-12 0,-4 0-8 0,0 0 0 16,0 0 0-16,0 0 0 0,0 0-22 0,0 0-34 0,0 0-30 0,0 0-36 15,0 0-51-15,0 0-58 0,0 0-49 0,0 0-41 0,-4-2-53 0,3 1-52 16,-3-1-99-16,-1 1-121 0,1-1-85 0,-1 1-70 0,-1-4-70 0,1 4-68 15,1-4-42-15,-1 2-29 0,-1 0 19 0,-1-2 46 0,2 3 41 0,3-3 39 16,-5-1 48-16,1 3 53 0,4-3 98 0,-5 0 122 0,2 0 91 0,1 0 82 16,-1 0 87-16</inkml:trace>
  <inkml:trace contextRef="#ctx0" brushRef="#br0" timeOffset="-151784.22">23895 9841 106 0,'-2'-1'404'0,"-1"-1"181"0,3 2 94 16,-4 0 58-16,4 2 36 0,-2-1 29 0,-1 2 23 0,3-1 24 0,0 1 24 15,0-2 24-15,0 2 27 0,-4 2 31 0,4-1-72 0,-2 1-113 0,2 2-146 16,-3 2-157-16,3 0-76 0,-2 3-38 0,-2 0-17 0,4 2-9 16,-3-1-4-16,3 1-4 0,0 2-1 0,-2 1-4 0,-2-1-12 0,4 1-14 15,0 1-16-15,0 0-18 0,-2-1-18 0,2 1-39 0,0 0-197 0,-3 2 0 16,-1-2 0-16,4 0 0 0,0 0 0 0,-2 0 0 0,-1-1 0 0,3-1 0 16,0 1 0-16,0-2 0 0,0 0 0 0,-4-3 0 0,4 1 0 0,0-3 0 15,0 3 0-15,0-3 0 0,0 1 0 0,0-2 0 0,-2-2 0 0,2 2 0 16,-3-3 0-16,3 2 0 0,0-2 0 0,0-3 0 0,0 1 0 0,0-2 0 15,0 1-105-15,0-3-289 0,0 0-53 0,0 0-47 0,0 0-98 0,0 0-123 16,0 0-90-16,0-3-74 0,0 3-90 0,0-5-96 0,3 1-22 0,-1-1 14 16,-2-1 37-16,4 0 51 0,-1-1 48 0,-1-1 49 0,5-1 45 0,-5 0 44 15,2-2 105-15,-2 1 132 0,5 0 108 0,-2-2 98 0</inkml:trace>
  <inkml:trace contextRef="#ctx0" brushRef="#br0" timeOffset="-151356.83">24143 9833 138 0,'0'-5'286'0,"4"2"44"0,-3-2 18 0,3 2 17 0,-4 2 10 16,4-3 13-16,-3 3 12 0,3 0 21 0,-2-1 23 0,-2 1 25 0,3-1 30 15,-3 1-12-15,4-1-34 0,-2 1-44 0,-2-1-49 0,3 2-9 0,1-1 7 16,-4-1 5-16,2 0 11 0,-2 1 0 0,4 0 1 0,-3 1-8 0,3-2-11 15,-4 1-19-15,4-1-21 0,-3 2-32 0,5-1-34 0,-3 1-30 0,-3-2-29 16,6 2-25-16,-1-1-21 0,-1 1-17 0,0 0-13 0,-3 0-5 0,3 0-5 16,1 0-2-16,-1 0-1 0,-2 0 2 0,1 1 1 0,1-1 7 0,-2 2 11 15,3-1 5-15,-1 2 2 0,-1-1 7 0,-1 0 4 0,2 2 11 0,0 0 7 16,-3 1 6-16,5-2 4 0,-3 3 7 0,1-2 9 0,-2 4 3 0,3-1 2 16,-5 1-3-16,4 0-3 0,-1 2 0 0,-1-2 1 0,2 3 3 0,-2 0 1 15,-2 1 7-15,3 0 3 0,-3 1 2 0,4-1 0 0,-4 2-5 16,0-1-12-16,0 1-121 0,0 1-63 0,0-2 0 0,0 1 0 0,0-1 0 0,-4 1 0 15,4-1 0-15,-3-1 0 0,3 0 0 0,-2 2 0 0,-2-3 0 0,-1 3 0 16,1-2 0-16,-1 0 0 0,3 2 0 0,-5-2 0 0,1-1 0 16,5 2 0-16,-7-1 0 0,-1 0 0 0,4 0 0 0,-1-2 0 0,-3 1 0 15,4-1 0-15,-4 1 0 0,0-1 0 0,0 1 0 0,3-1 0 0,-3-1 0 16,2-1 0-16,-2 1 0 0,0-3 0 0,0 1 0 0,0-2 0 0,0 1-124 16,2-3-358-16,-2 1-49 0,0-2-44 0,0-1-81 0,-1-1-95 0,5 0-63 15,-4 0-49-15,5-1-51 0,-1-1-58 0,0-2-27 0,1 1-10 0,2-3 26 16,-2 0 42-16,4 0 38 0,4-3 40 0,-2 1 47 0,-2-2 53 15,4-1 100-15,-1-1 118 0,-1 0 98 0,3 2 82 0,-1-2 96 0</inkml:trace>
  <inkml:trace contextRef="#ctx0" brushRef="#br0" timeOffset="-150828.33">24443 9591 264 0,'4'-5'391'0,"-1"2"68"0,-3-1 47 0,2 2 38 0,2-1 42 0,-2 3 50 0,-2 0 52 0,3 0 37 0,-3 0 28 0,4-1 21 0,-4 1 14 0,2 0-57 0,1-2-88 0,-1 0-108 0,-2 2-115 0,4 0-61 0,-4 0-37 16,5-1-38-16,-1 1-36 0,-2 1-45 0,5-1-48 0,-5 0-35 0,5 4-28 0,-5-4-16 0,3 1-10 0,-1 1-6 0,1-1 0 0,-1-1-1 0,-2 3-1 0,1-1-2 0,3 1-5 0,-6-2-3 0,5 2 0 0,-5 0 0 0,4 2 0 0,-1-2 3 0,-3 0 1 0,2 2 4 0,-2 0-1 0,0 0 2 0,0 1 0 0,-2-2 0 0,-1 2 2 0,3 2 1 0,-4-2 3 0,-1 1 1 0,3 0 1 0,-5 1 3 0,5-2-1 0,-4 1 2 0,-1 0 5 0,2 0-3 0,3-1-1 0,-7 2 1 0,2-2-2 0,1 0 2 0,1-2-1 0,-1 1 2 0,-3 0 2 15,6 0 3-15,-5 0 1 0,1-1 2 0,2-1-2 0,1 1 2 0,-1 0-5 16,3-3 2-16,-2 2 1 0,1 0-4 0,3-3-1 0,-2 2-6 0,2-2-3 16,0 0-8-16,0 0-5 0,0 0-7 0,0 0-8 0,0 0-7 0,0 0-5 15,0 0-5-15,0 0-5 0,0 1-2 0,0-1-6 0,2 2 0 0,1-1-1 16,3-1-1-16,-3 0 1 0,3 0 1 0,-1 0 0 0,2 0 0 0,1-1 0 16,-1-1 0-16,0 1-2 0,2-1-8 0,0 2-11 0,0-1-21 0,0-2-23 15,0 1-29-15,-1 2-24 0,4-3-32 0,-3 1-33 0,2 1-28 0,-2-2-29 16,2 2-39-16,-2-1-45 0,0-1-91 0,0 0-109 0,0 2-85 0,0-1-73 15,-2 1-71-15,1-1-71 0,1 0-45 0,-7 2-38 0,-2 0 1 0,5 0 20 16,-1 2 21-16,-4-2 24 0,0 0 39 0,3 3 47 0,-3-3 91 16,0 0 112-16,0 6 92 0,-3-1 82 0,-1 0 94 0</inkml:trace>
  <inkml:trace contextRef="#ctx0" brushRef="#br0" timeOffset="-150496.16">24584 9966 46 0,'2'1'343'0,"-2"1"95"0,4-1 67 0,-1 2 60 0,-1-3 58 16,4 2 53-16,-3-1 50 0,3 1 36 0,-1-1 22 0,-1-1 17 0,1 2 11 16,0-2-16-16,3 0-32 0,1-2-113 0,-7 2-155 0,3-1-89 0,2 1-61 15,0-2-54-15,-3 1-48 0,5-1-44 0,-3 1-40 0,-1-1-28 0,4 2-21 16,-4-1-12-16,4-1-10 0,1 1-7 0,-1-1-5 0,-4 0-5 0,4 2-6 15,2-1-3-15,-4 0-5 0,0-1-5 0,2 1-10 0,0-1-7 0,-3 2-7 16,3-1-8-16,-4-1-6 0,4 1-3 0,-1-1-2 0,-3 2-4 0,0-1-6 16,1 1-12-16,-1-2-15 0,-1 0-13 0,1 2-19 0,-1-1-13 0,-2 0-13 15,-2 1-26-15,3 0-27 0,-3 0-65 0,0 0-79 0,0 0-87 0,0 0-92 16,0 0-73-16,0 0-67 0,0 0-70 0,-3 0-71 0,3 0-45 0,-7 0-30 16,-1 1-5-16,1 0 6 0,0 1 17 0,0 0 26 0,-2 1 62 0,0 0 81 15,0 0 89-15,-1 0 92 0,1 1 75 0,0 1 71 0,2-1 81 16</inkml:trace>
  <inkml:trace contextRef="#ctx0" brushRef="#br0" timeOffset="-150170.72">24651 10084 60 0,'0'5'392'0,"0"-2"116"15,0-2 76-15,2 2 63 0,-2 0 59 0,4-1 38 0,-4 1 32 16,5-2 24-16,-1 1 21 0,-3-1 19 0,3 1 17 0,0-2-8 0,-2 1-15 0,5 0-126 16,-5 1-176-16,3 0-98 0,-1-2-62 0,-1 0-52 0,-1 1-52 15,3-1-34-15,-1 0-27 0,1 0-22 0,1 0-20 0,-2 0-19 0,1 0-17 16,2 0-20-16,0 0-16 0,-3 0-27 0,1 0-30 0,1 0-36 0,1 0-41 15,-5-1-38-15,3 1-35 0,-1-2-32 0,1 0-33 0,3 1-69 0,-7 0-81 16,-1-1-97-16,6 1-100 0,-6 1-96 0,4-2-93 0,-4 2-87 0,0 0-84 16,0 0-23-16,0 0 10 0,0 0 20 0,0 0 20 0,0 0 29 0,-4-1 27 15,4 1 66-15,-6-2 82 0,5 1 97 0,1 1 101 0,0 0 95 0,-8-2 92 16</inkml:trace>
  <inkml:trace contextRef="#ctx0" brushRef="#br0" timeOffset="-147696.99">25339 9688 129 0,'0'-3'380'16,"3"0"91"-16,1 2 57 0,-4-1 55 0,2 1 50 0,3-1 45 0,-1 1 39 16,1 1 27-16,-1-2 20 0,1 2 14 0,0 0 10 0,3 0-30 0,-1 0-50 15,-3 0-123-15,5 0-154 0,-4 0-86 0,0 0-53 0,1 0-51 0,1 0-48 16,-1 2-39-16,-3-2-37 0,-1 1-22 0,3 1-17 0,-1-1-9 0,1 1-6 16,-5 0-5-16,6 2-2 0,-6-1-4 0,3 0-1 0,-3 0-3 0,0 2-1 15,0 0-2-15,-3 1-5 0,3 0-1 0,-6 2-4 0,5 1-5 0,-7 1-3 16,1 1-6-16,-2 1-5 0,0 1-2 0,-4 0-7 0,3 3-2 0,-1-3-5 15,-2 2-5-15,2-2-2 0,-1 1-4 0,1 0 1 0,-2-2-4 0,4 0-1 16,-2-2 0-16,2 1 0 0,0-4-1 0,0 2-4 0,-2-1 2 16,6-1 2-16,-1-1 1 0,-1-1 1 0,2 1 2 0,3-2 2 0,-5-1 1 15,5 2-2-15,-2-4 4 0,4 2-1 0,-3-1 2 0,3-2 0 0,0 0 0 16,3 3 3-16,1 0 0 0,-2-2 0 0,5 2 0 0,-5-2-1 0,3 3 1 16,4-3 3-16,0 2 3 0,2 0 3 0,-2 2 4 0,4-4 4 0,-2 2 2 15,3 0 5-15,1 0 2 0,-3 0 4 0,3 0 3 0,-5 0 3 0,5 0 6 16,-1 0 7-16,-1 0 5 0,-2 2 6 0,2-2 3 0,-3 0 5 15,-1 1 7-15,1-1 6 0,-5 2 7 0,4-2 8 0,-4 1 9 0,-1 1 10 16,-2-1 9-16,1 1 11 0,1-1 2 0,-4 2 3 0,-4-1 4 0,4 1 1 16,-3 1-2-16,1 1 0 0,-2 1-6 0,-1-2-8 0,-4 3-8 0,4 0-10 15,-5-2-13-15,1 3-13 0,0 0-14 0,-1-2-10 0,1 1-9 0,-2-1-10 16,2 0-13-16,-4 0-11 0,6-2-17 0,-2 0-17 0,0-1-19 0,0-1-24 16,3 0-27-16,1-2-27 0,-4 0-30 0,1 0-32 0,3-1-27 0,0-2-24 15,1 0-28-15,2 0-36 0,-1 0-77 0,3-2-91 0,0-1-74 0,0-1-62 16,3-1-46-16,-1-2-34 0,5 1-40 0,0-3-39 0,3-2-39 0,-1-2-38 15,3-2-5-15,3-1 7 0,-1 0 24 0,2-2 35 0,-1 0 76 0,3 2 97 16,0-2 81-16,2 0 78 0,-2 1 61 0,2 1 53 0,0-1 67 0,2 1 67 16</inkml:trace>
  <inkml:trace contextRef="#ctx0" brushRef="#br0" timeOffset="-147295.92">25966 9666 106 0,'6'-5'324'0,"-1"1"72"0,-1 1 44 0,-4 1 37 0,3 1 32 0,-3 1 44 0,0 0 44 0,0 0 50 0,0 3 52 0,-3 0 35 0,3 0 26 0,-6-1-23 0,3 3-43 0,-3 1-94 0,-3 2-114 0,4-1-65 0,-4 2-38 0,0 2-28 0,0 0-23 0,-2 3-35 0,2 1-45 0,-2 0-43 0,-2 3-41 0,2 0-27 0,-1 2-22 0,1 1-10 0,-2 0-5 0,2 0-4 0,0 3-5 0,2-4-2 0,0 3-3 0,0-2-5 0,6 0-7 0,-3-1-3 0,1-1-1 0,5-1-8 0,-4-1-6 0,4-1-6 0,4-1-5 0,-1-1-8 0,-1-1-5 0,4-1-4 0,-3-1-2 0,1-1-2 0,3 1-1 0,-3-4-3 0,8 1-1 0,-6-1 1 0,-1-1 0 0,6-1 4 0,-2-1 4 0,-2 1 3 0,1-4 4 0,1 2 3 0,0-3 4 0,0 0 4 0,-4 0 2 0,4-1 4 0,-3-1 6 0,3-1 4 0,-4 2 6 0,1-2 6 0,3-2 4 0,-2 2 6 0,-5-1 3 0,3 0 5 0,-1 0 6 0,1 0 4 0,1-1 4 0,-6 0 2 0,3 3 2 0,1-3 1 0,-2 1-5 0,-2-1 0 0,3 1-5 0,-3-2-4 0,2 1-6 0,-2-1-7 0,0 0-8 0,0 0-8 0,0 0-9 0,0 0-8 0,-2 0-9 0,2-2-7 0,-3 3-7 0,3-1-5 0,-2-1-7 0,-2 2-3 0,1-1-5 16,3 0-1-16,-6 0-5 0,4 1-9 0,-1 1-9 0,-3-1-14 0,3 1-18 15,-3-1-22-15,1 2-23 0,-2-1-36 0,1 0-40 0,-3 2-39 16,2-3-42-16,-2 2-34 0,0 0-29 0,0 2-48 0,-2-1-56 0,-2 0-80 15,4 2-91-15,-2 0-64 0,-1 0-51 0,1 0-52 0,-2 2-51 16,2 0-51-16,2-1-44 0,-5 2 0 0,5 0 24 0,0-1 25 0,1 1 25 16,1-1 48-16,0 2 57 0,0-3 86 0,1 2 97 0,1-1 80 0,5-2 67 15,-4 1 74-15,4-1 76 0</inkml:trace>
  <inkml:trace contextRef="#ctx0" brushRef="#br0" timeOffset="-146235.89">22974 11005 249 0,'-3'-1'424'0,"3"-2"89"0,0 0 59 0,0 3 49 0,0 0 45 16,0 0 35-16,0 0 29 0,0 0 25 0,0 0 20 0,0 0 15 0,0 0 12 15,0 0-49-15,0 0-80 0,3-2-122 0,-1 0-148 0,4 2-83 0,-6 0-55 16,7-1-43-16,-5 0-36 0,3 1-32 0,2-2-26 0,2 1-19 16,-3 1-11-16,3-2-11 0,-2 2-6 0,2-1-3 0,4 1 1 0,-2 0 4 15,1 0 2-15,-1 1 5 0,2-1 3 0,1 2 3 0,-3 1 2 0,4-1 4 16,-1 2 3-16,-1 0 2 0,-2 2 1 0,3-2 4 0,-1 4 7 0,-2 0 1 16,0-1-1-16,-2 1 1 0,3 1 2 0,-3 0-1 0,-1-1-1 0,1 2-3 15,-4 0 2-15,4 1 2 0,-2-1-1 0,-5 1 0 0,3-1 0 16,-1 1-2-16,2-1-6 0,-6 2-4 0,5 0-3 0,-5 0-6 0,4 0-3 15,-4 0 1-15,0 0 4 0,0 0-1 0,0 0-8 0,-4-1-9 0,4 1-8 16,0-2-8-16,-2 1-8 0,-1-1-4 0,3-1-8 0,-6 0-8 0,6-1-9 16,-4 1-13-16,4-2-20 0,-5 1-31 0,5-1-33 0,-2 1-35 0,-1-2-35 15,-1-2-38-15,2 2-42 0,-1-2-30 0,-1 1-26 0,4 1-32 0,-5-3-36 16,5 0-71-16,-6 0-88 0,6-1-87 0,-3-1-88 0,3-1-63 0,0 0-59 16,0 0-66-16,0 0-71 0,-6-3-11 0,6-1 21 0,-2-1 21 0,2 1 20 15,-3-3 29-15,3 0 32 0,3 0 77 0,-3-2 89 0,2-2 101 0,-2 1 102 16,4-1 85-16,-2 1 82 0</inkml:trace>
  <inkml:trace contextRef="#ctx0" brushRef="#br0" timeOffset="-145947.21">23438 10971 264 0,'0'-5'465'16,"0"2"114"-16,0 0 87 0,0 3 54 0,3-1 44 0,-3 1 30 0,0 0 25 15,0 0 21-15,0 0 18 0,0 0 21 0,0 0 21 0,0 0-41 0,0 0-67 16,0 0-135-16,0 0-161 0,0 0-103 0,-3 1-74 0,-1 2-41 0,2-1-30 15,-5 1-14-15,1 1-12 0,1 1-5 0,0-1-5 0,-4 4-9 0,-2 1-12 16,-2 1-7-16,4 1-8 0,-5 0-5 0,3 3-5 0,-4-2-5 0,3 3-4 16,-3 0-8-16,1 0-10 0,-1 0-13 0,1 2-14 0,3-2-13 0,-5-1-14 15,1 2-12-15,1-1-12 0,3 0-12 0,-4 0-8 0,3-2-14 0,-3 1-13 16,6-1-23-16,-5-1-25 0,6 0-30 0,-1 0-32 0,0-1-41 0,0-2-43 16,4 0-42-16,-4-2-42 0,5 1-36 0,2-3-37 0,-1 2-81 15,1-3-105-15,2 1-99 0,0-2-97 0,0 1-84 0,2-1-78 0,3-1-59 16,-1-1-51-16,1-1 4 0,4 0 28 0,4-1 33 0,-6-1 39 0,8-1 34 15,-3 0 35-15,3-1 83 0,-1-1 106 0,1-1 102 0,5 1 105 16,-6 0 99-16,4-1 100 0</inkml:trace>
  <inkml:trace contextRef="#ctx0" brushRef="#br0" timeOffset="-145591.08">23767 11190 15 0,'0'0'346'15,"0"0"99"-15,0 0 66 0,0 0 55 0,0 0 48 0,0 0 51 0,-2 1 44 16,2 1 35-16,0-2 26 0,-4 1 20 0,4-1 17 0,0 0-10 0,0 0-20 16,0 0-123-16,0 0-168 0,0 0-89 0,0 0-61 0,0 0-44 0,4 3-39 15,-4-3-36-15,0 1-31 0,2-1-16 0,1 2-11 0,-1 0-3 16,2-2 0-16,1 0 3 0,1 1 6 0,3-1 6 0,-2 0 8 0,0-1 5 15,2 1 1-15,0-2 0 0,0 0-1 0,2 1-7 0,-2 0-7 0,4-2-13 16,-2 1-17-16,-2-1-17 0,2-1-18 0,-2 0-15 0,0 2-9 0,2 0-13 16,-2-1-10-16,-2 0-11 0,0 0-10 0,-3 2-8 0,1-1-9 0,0-1-13 15,3 2-10-15,-6-1-16 0,3 2-19 0,-5-1-26 0,4-1-25 0,-1 2-34 16,-3 0-37-16,0 0-32 0,2-1-26 0,-2 1-30 0,0 0-31 16,0 0-72-16,0 0-90 0,0 0-94 0,0 0-92 0,0 0-70 0,0 0-60 15,0 0-65-15,0 0-72 0,-5-2-13 0,5 2 15 0,-6-1 18 0,6 1 22 16,-9 1 30-16,4-1 29 0,-1 2 73 0,-1 1 92 0,2 0 96 0,-4-2 97 15,3 2 85-15,1 0 76 0</inkml:trace>
  <inkml:trace contextRef="#ctx0" brushRef="#br0" timeOffset="-145160.54">23696 11322 180 0,'-2'1'296'0,"-1"2"42"0,1-1 28 0,-2-1 19 0,1 0 20 15,1 3 22-15,-2-3 29 0,4 1 40 0,-2-1 43 0,-1 1 51 0,3-1 52 16,0-1-13-16,0 2-44 0,0-2-53 0,0 0-61 0,0 0-27 16,0 0-15-16,0 0-8 0,0 0-13 0,0 0-16 0,0 0-19 0,0 0-32 0,0 0-37 15,0 0-43-15,0 0-42 0,0 0-35 0,0 0-29 0,0 0-19 0,0 0-11 16,0 0-8-16,0 0-6 0,0 0-2 0,0 0-1 0,0 0 3 16,0 0 8-16,0 0 5 0,0 1 10 0,0-1 1 0,3 2 5 0,-1-2 1 15,2 1 0-15,-2-1 6 0,1 1 5 0,3 1-3 0,-3-2-6 0,3 2-1 16,-1-1-1-16,2 1-7 0,-5-2-9 0,7 1-9 0,-3 1-7 15,-1-1-6-15,4 1-4 0,0-1-2 0,0-1-4 0,-3 2-6 0,3-1-7 16,2 1-2-16,-2-1 1 0,0 0 3 0,0-1 0 0,2 2 6 0,-2 0 6 16,0-2 9-16,3 1 11 0,-4-1 4 0,1 2 5 0,0-2-3 0,0 1-1 15,0-1-6-15,0 0-6 0,-2 2-80 0,0-1-27 0,1-1 0 0,-5 2 0 16,3-2 0-16,1 1 0 0,-5-1 0 0,3 0 0 0,-1 2 0 0,-4-2 0 16,0 0 0-16,5 0 0 0,-5 0 0 0,0 0 0 0,0 0 0 0,0 0 0 15,0 0 0-15,0 0 0 0,0 0 0 0,0 0 0 0,0 0 0 0,0 0 0 16,0 0 0-16,0 0 0 0,0 0 0 0,0 0 0 0,0 0 0 0,0 0 0 15,0 0 0-15,0 0-220 0,0 0-146 0,0 0-50 0,0 0-96 0,4-2-119 16,-4 2-111-16,0-1-109 0,-4-2-90 0,4 0-83 0,0 3-45 0,-2-5-30 16,-1 2 16-16,-1 0 38 0,2 0 53 0,-1 2 64 0,1-1 50 0,-5 1 46 15,1-1 94-15,1 2 117 0,-4 0 111 0,5 0 108 0,-1 0 105 0</inkml:trace>
  <inkml:trace contextRef="#ctx0" brushRef="#br0" timeOffset="-141686.99">24599 10924 76 0,'0'-3'319'0,"0"0"98"0,-4 2 54 0,4 1 29 0,0 0 33 0,0 0 31 0,0 0 40 0,0 0 42 15,0 0 38-15,0 0 33 0,0 0 23 0,0 0 15 0,0 0-81 0,0 0-123 16,0 0-100-16,0 0-88 0,0 0-51 0,0 0-33 0,0 0-31 16,0 0-25-16,4 1-35 0,-2 2-36 0,-2 0-33 0,3 0-32 0,-3 2-18 15,4-2-11-15,-2 3-2 0,-2 0-1 0,3 1-6 0,-3-1-2 16,2 2-1-16,-2 1 2 0,-2-2 0 0,2 2-3 0,0 0-6 0,-3 1-6 16,3 0-3-16,-6-2-3 0,6 5-3 0,-3-3-4 0,-3 1-5 0,4-1-5 15,-5 1-4-15,2-1-1 0,-4 2-1 0,3-1-1 0,-3-1 0 0,4 1 0 16,-4-1 0-16,3-1-1 0,-3 0-1 0,4 0 1 0,-4 0-2 0,3-1 0 15,1-3 1-15,-4 3 2 0,2-2 0 0,1-1 0 0,1-1 2 0,1-1 1 16,-1 2 1-16,-1-4 2 0,3 2 2 0,-3-1 1 0,4-1 1 0,-5 0 1 16,7 1 2-16,-5 0 5 0,1-2 0 0,4 0 0 0,0 0 5 0,0 0 7 15,0 0-3-15,0 0-6 0,0 0-5 0,0 0-2 0,0 0-4 0,0 0-1 16,0 0-3-16,0 0-1 0,0 0-4 0,0 0-1 0,0 0 0 16,0 0 2-16,0 0-5 0,0 0-6 0,4 0 3 0,1 0 6 0,2 0 6 15,1-2 4-15,-1 2 7 0,0 0 7 0,2 0 3 0,4-2 7 0,-2 2 4 16,-2 0 4-16,5-1 3 0,1 0 1 0,-1-1 2 0,1 2 3 0,-1-1 2 15,1-1 1-15,-1 1 0 0,0-1 0 0,3 1-2 0,-3-1-2 0,3 1-6 16,-3-1-2-16,-1-1-3 0,1 2-5 0,-3-1-1 0,3 1-3 16,-1 1-3-16,-2-2-3 0,-2 1-4 0,4-1-4 0,-6 1-5 0,2-1-2 15,0 2-2-15,-4 0-2 0,4-1 0 0,-3 1-4 0,1 0 1 0,0 0-1 16,-3-2 1-16,1 1-1 0,1 1-1 0,-3 0 0 0,1 0 0 0,-2 0 0 16,5 0-1-16,-7 0-7 0,0 0-11 0,2-2-16 0,-2 2-18 0,0 0-17 15,0 0-19-15,0 0-19 0,0 0-30 0,0 0-38 0,0 0-77 0,0 0-98 16,0 0-90-16,0 0-85 0,0 0-74 0,0 0-70 0,0 0-79 0,0 0-82 15,0 0-28-15,-2 2-3 0,-5-2 8 0,1 1 15 0,1 1 28 16,0-2 35-16,-3 1 79 0,3-1 98 0,-1 0 90 0,1-1 87 0,0 1 77 16,1-3 72-16</inkml:trace>
  <inkml:trace contextRef="#ctx0" brushRef="#br0" timeOffset="-141398.84">24789 11037 34 0,'-8'-2'318'0,"3"1"84"0,5-1 52 0,-4 0 51 0,-1 4 49 0,5 0 53 0,-2-1 59 0,-1-1 43 0,3 2 38 0,-4-1 26 0,2 2 19 0,-2 0-13 0,3-1-27 0,-3 2-101 0,0 1-141 0,4-1-76 0,-1 1-46 0,-3 0-40 0,2 3-38 0,-1 1-50 0,-1 0-57 0,2 1-40 0,-1 1-29 0,3 0-17 0,-4 2-11 0,2-1-4 0,-2 2-3 0,3-1 0 0,-3 1 3 0,4-1-1 0,-4 2-1 0,3-1-2 0,-3-1-7 0,2 1 1 0,-1-1 6 0,3 1-4 0,-4-1-4 0,2-1-8 0,-1 0-7 0,1 0-9 0,2 0-6 0,-4 0-9 0,1-1-4 0,3-1-8 0,-6-1-5 0,6 2-5 0,-4-2-6 0,4 1-8 0,-1-1-11 0,-3-1-16 0,4 1-18 0,-2-2-26 0,-1 0-20 0,3-2-22 0,0 1-22 0,-4 0-23 0,4-1-28 0,0-2-53 0,0 0-69 0,0-3-88 0,0 1-96 0,0 2-76 0,4-1-64 0,-1-1-73 0,-1-1-74 0,-2 0-48 0,9-1-36 0,-3-4-5 0,3 2 8 0,0-1 16 0,0-2 24 0,1 0 51 15,0 0 68-15,2-2 89 0,-5-1 96 0,2 2 81 0,4 1 69 0,-2 0 86 0</inkml:trace>
  <inkml:trace contextRef="#ctx0" brushRef="#br0" timeOffset="-140527.12">25129 11137 39 0,'-2'-1'274'0,"-2"-1"73"0,4 1 38 0,0 1 25 0,-3-3 18 0,3 3 19 16,0-2 26-16,0 2 34 0,0 0 44 0,0 0 49 0,0 0 47 0,0 0 45 15,0 0-46-15,0 0-93 0,0 0-72 0,0 0-62 0,0 0-29 0,0 0-17 16,0 0-14-16,0 0-6 0,3-1-20 0,-3 1-25 0,4 0-34 0,1 0-39 16,1 0-41-16,-1 0-43 0,2 1-22 0,1-1-18 0,1 2-9 0,5-2-5 15,-5 0-4-15,6 1-1 0,-1 1-5 0,-1-2-3 0,1 1-3 0,-3 1-2 16,4-1-5-16,-1-1-8 0,1 0-2 0,-3 2 1 0,-1-1-5 0,2-1-3 16,-2 2-6-16,-2-2-2 0,1 0-2 0,-1 0-5 0,1 0-3 0,-1 0-6 15,0 0-5-15,-4 0-4 0,0 0-3 0,5 0-4 0,-5 0-5 16,-1-2-4-16,1 2-1 0,-1 0 1 0,-3-1-2 0,3 1-2 0,-4 0-1 15,0 0-3-15,0 0-4 0,0 0-8 0,0 0-11 0,0 0-13 16,0 0-14-16,0 0-14 0,0 0-19 0,0 0-20 0,0 0-52 0,0 0-64 16,0 0-88-16,0-2-100 0,-4 2-72 0,3-1-61 0,-3-1-54 0,2 1-51 15,2 1-73-15,-3-3-84 0,-3 0-29 0,-1-1-8 0,5 0 9 0,-3-2 17 16,1 3 51-16,-1-2 63 0,1 1 90 0,-1-2 100 0,1 0 74 0,-1 2 61 16,3-1 60-16,2-1 55 0</inkml:trace>
  <inkml:trace contextRef="#ctx0" brushRef="#br0" timeOffset="-140177.14">25339 11007 127 0,'0'0'285'0,"0"0"45"0,-6 1 26 0,6 1 17 0,0 0 15 0,0 3 17 16,-4 1 19-16,4-1 24 0,-1 2 26 0,-3-1 29 0,4 1 31 0,-5 3-19 15,5-1-41-15,-4 1-71 0,2-1-80 0,-1 2-39 0,1 1-22 0,-2-2-17 16,1 1-19-16,3 1-29 0,-6-2-37 0,6 2-52 0,-2 0-62 16,2-1-64-16,-3-1-64 0,3 1-60 0,0-2-54 0,0 1-45 0,0-1-38 15,0 0-40-15,3-1-40 0,-3-2-55 0,0 1-59 0,0-1-38 0,0-1-30 16,0-5 5-16,0 6 23 0,0 0 31 0,-3-2 32 0,3-1 32 0,-4 2 28 15,2-2 30-15,-1 0 29 0,3 1 35 0,0-1 39 0,-4 2 54 0</inkml:trace>
  <inkml:trace contextRef="#ctx0" brushRef="#br0" timeOffset="-139841.58">25176 11376 220 0,'-4'1'341'0,"-1"1"60"0,3-1 41 0,-2 2 40 0,1-1 41 15,3-1 48-15,-2 0 50 0,-2 1 41 0,4 0 41 0,0-2 34 0,0 0 24 16,0 0-39-16,0 0-67 0,0 0-82 0,0 1-89 0,4 2-50 15,-2 0-34-15,1-1-32 0,3-1-36 0,-1 1-37 0,4 0-39 16,0 2-34-16,0-3-33 0,2 1-20 0,-2-1-14 0,6 1-11 0,-3-2-6 16,-1 0-6-16,4 1-3 0,-3-1-3 0,-1-1-5 0,4 1-2 0,-1-2-2 15,-1 1-6-15,-2-1-10 0,3 2-6 0,-5-1-10 0,6-1-12 0,-6 0-10 16,1 0-14-16,-1 2-13 0,4-2-9 0,-4-1-7 0,-2 2-11 0,2-1-13 16,0 1-22-16,1-1-25 0,-5 1-24 0,0-3-25 0,4 2-24 0,-3 0-22 15,1-2-58-15,-1 2-71 0,-1-1-105 0,0-2-113 0,3 3-106 0,-1 0-100 16,-4-1-93-16,3-1-87 0,-1 1-27 0,3 0 0 0,-1 1 12 0,-4-1 17 15,3 2 22-15,1-1 23 0,-2 1 59 0,1 1 71 0,-1 0 104 0,1 1 117 16,3 1 107-16,-2 0 100 0</inkml:trace>
  <inkml:trace contextRef="#ctx0" brushRef="#br0" timeOffset="-136797.03">26520 10816 198 0,'0'-4'288'0,"3"1"41"0,-3-1 30 0,0 3 17 0,0-2 19 0,0 0 20 0,0 3 21 0,4-1 36 0,-4 1 40 0,0 0 51 0,0 0 56 0,0 0-11 0,0 0-42 15,0 0-42-15,-4-3-45 0,4 3-26 0,0 0-17 0,0 0-11 0,0 0-8 16,0-2-14-16,0 2-14 0,0 0-34 0,0 0-38 0,0 0-46 0,0 0-47 15,-3 0-46-15,1 0-45 0,-2 0-29 0,2 2-20 0,-5-1-11 0,5 2-7 16,-3 2-6-16,-2-3-3 0,1 5-1 0,-3 0-5 0,0 1 3 0,2 2 3 16,-2 2 0-16,-4 1 0 0,4 1 1 0,-5 1 5 0,3 2 5 0,-2 1 4 15,-1-2 3-15,-1 4 4 0,4-1 2 0,-3-1 2 0,1 3-2 0,-1-1 3 16,-1-1-1-16,4 1-2 0,-1-1 0 0,1 1-1 0,-2-2 1 0,2 1-5 16,2-1-3-16,0-1-7 0,0-1-6 0,2-1-7 0,0 0-7 15,1 0-5-15,1-1-4 0,1-1-4 0,4 1-5 0,-1-2-1 0,-3 0-5 16,4 0-5-16,0 0-5 0,0 0-5 0,4-2-1 0,-3 1-1 15,3-1-1-15,0-1 2 0,1 2 0 0,-3-4 2 0,5 2-1 0,0-1-1 16,1-1-1-16,1-1-4 0,-4 0 3 0,4-1 3 0,-2-1 4 0,2 1-1 16,0-3 2-16,0 2 0 0,0-3 0 0,2 1 0 0,-2-2 0 0,0 0 0 15,0 0 0-15,0-2 2 0,-1 2 0 0,1-1 2 0,0-3-2 0,0 2-2 16,-4 0-2-16,4-1 1 0,0-1 1 0,-3 1 0 0,3-2 3 0,-4 2 3 16,1-1 5-16,-3 1 2 0,3 0 5 0,-1-2 3 0,2 2 4 0,-1-1 2 15,-4 1 2-15,5-2 5 0,-5 0 3 0,5 1 2 0,-5 0 2 0,3-2 2 16,-1 0 1-16,1 1 2 0,1-1-1 0,-3 0 3 0,1 0 2 0,-2 2 2 15,1-2 1-15,1 0 1 0,-2 0 1 0,-2 1-3 0,3-1 7 0,-1 0 4 16,-2 2 7-16,0-3 6 0,0 5 4 0,0-3 6 0,0 1 1 0,0-1 0 16,0 1-2-16,0 1-2 0,0-2-3 0,0 2-1 0,-2 0 2 0,2 0 3 15,0-1-64-15,0 2-32 0,0-2 0 0,0 1 0 0,-3 0 0 0,3-1 0 16,-2 2 0-16,2-3 0 0,-4 2 0 0,1 0 0 0,-3 0 0 16,6 0 0-16,-5 0 0 0,1 0 0 0,-1 0 0 0,1 0 0 15,-1 2 0-15,-1-3 0 0,1 2 0 0,-2-1 0 0,1 1 0 0,-3-1 0 16,4 3 0-16,-4-1 0 0,3-1 0 0,-3 1 0 0,0 1 0 0,2 0 0 15,-2 0 0-15,3 0 0 0,-6 1 0 0,3-1 0 0,0 0 0 0,1 2-71 16,-1-1-252-16,-3 1-55 0,3-1-60 0,2 1-59 0,-6-2-111 0,4 1-133 16,2 1-109-16,-2-2-103 0,1 1-71 0,1-1-60 0,0-1-7 0,1 1 18 15,1 0 41-15,0 0 53 0,1-2 51 0,-1 1 49 0,1-1 56 0,-2-1 58 16,3 0 118-16,-3 2 142 0,6-2 130 0,-5-1 119 0</inkml:trace>
  <inkml:trace contextRef="#ctx0" brushRef="#br0" timeOffset="-134255.05">22175 12097 48 0,'0'-3'290'0,"0"0"86"0,0 0 48 0,-4 2 26 0,4 1 23 0,0 0 24 0,0 0 31 0,0 0 38 16,4-2 45-16,-4 2 52 0,2 0 38 0,1 0 31 0,3 0-55 15,-1-1-98-15,-1 1-84 0,5 0-79 0,-4 0-39 0,1 1-19 0,3 1-14 16,-4-1-18-16,3 1-25 0,-1 1-30 0,0 0-40 0,0 3-45 0,2 0-36 16,0 0-26-16,-3 1-17 0,3-1-14 0,0 2-8 0,-4 1-4 15,4 0-3-15,-3 0-4 0,3 0-5 0,-4 0-5 0,-1 1-5 0,1-1-8 16,-1 2-3-16,-2-1-3 0,1 0-6 0,1 1-6 0,-2 0-5 0,-2-1-5 15,3 1-5-15,1-1-3 0,-4 1-3 0,0-1-5 0,0-1-2 0,0 1-4 16,-4 0-7-16,4-2-9 0,-3 2-9 0,3-3-9 0,0 1-13 0,-2-2-11 16,-2 0-20-16,4 0-19 0,-3-3-43 0,3 1-56 0,0-1-74 0,-2-1-83 15,2-2-69-15,0 0-61 0,0 0-62 0,0 0-62 0,0 0-78 0,0 0-86 16,0 0-33-16,0 0-11 0,0 0 7 0,2-5 16 0,-2-1 42 0,0-1 54 16,3-1 74-16,-3 1 83 0,4-2 69 0,-2 0 66 0,1-2 66 0,1 2 69 15</inkml:trace>
  <inkml:trace contextRef="#ctx0" brushRef="#br0" timeOffset="-133963.98">22439 12153 34 0,'4'-6'292'0,"-1"1"106"0,-1 0 73 0,-2 3 52 16,0 0 58-16,0 2 61 0,0 0 54 0,0 0 51 0,0 0 36 0,0 0 28 15,0 0 16-15,0 0 14 0,0 0-67 0,0 2-101 0,0-1-101 0,-2 0-99 16,-1 3-61-16,-1 0-44 0,2 1-47 0,-3-1-48 0,-2 2-43 0,1 2-41 16,-3 1-27-16,0 0-18 0,2 3-12 0,-6-2-9 0,4 2-9 0,2 0-7 15,-6 0-8-15,2 0-6 0,2-2-10 0,-3 3-10 0,4-3-14 0,-4 1-14 16,6-1-24-16,-3 1-26 0,0-2-26 0,0 0-28 0,4 0-25 0,-1-2-20 15,1 1-22-15,1-2-22 0,1 0-40 0,-3-2-49 0,5 1-84 0,-3-1-101 16,4-1-73-16,0 0-65 0,0-1-51 0,0 0-52 0,0-2-72 0,0 0-78 16,0 0-26-16,5 2-4 0,1-2 10 0,1 0 18 0,-2-2 38 15,1 1 47-15,-1 0 87 0,4-2 100 0,-3 0 78 0,3 0 66 0,0 0 67 16,-4-1 66-16</inkml:trace>
  <inkml:trace contextRef="#ctx0" brushRef="#br0" timeOffset="-133672.58">22475 12349 240 0,'2'2'335'0,"2"-2"53"0,-1 1 38 16,-1-1 52-16,2 2 58 0,-2-1 73 0,-2 1 73 0,0-2 50 0,0 0 37 15,0 0 23-15,0 0 15 0,0 0-52 0,3 1-85 0,-3-1-82 0,0 0-78 16,0 2-45-16,0-2-28 0,4 3-46 0,-2-2-50 0,-2 2-63 0,0 0-65 16,3-1-39-16,-3 2-24 0,4-1-14 0,-4 2-5 0,2-2-2 0,-2 1 0 15,0 1-2-15,3 1-1 0,-3-2-2 0,0 2-4 0,2 0-2 16,-2 0-3-16,0 2-6 0,0-2-8 0,0 0-8 0,0 0-11 0,4-2-9 15,-4 2-11-15,0 0-12 0,0-1-7 0,0 1-7 0,0-2-6 0,0-1-8 16,0 3-7-16,0-3-3 0,0 2-5 0,-4-2-2 0,4 1-2 0,0-1-11 16,0 2-14-16,-2-2-21 0,2-2-24 0,0 4-25 0,-3-4-27 0,3 2-24 15,0-1-27-15,0-2-54 0,0 0-68 0,0 0-96 0,0 0-107 16,0 0-90-16,0 0-82 0,0 0-101 0,0 0-106 0,0 0-35 0,3-2-2 16,-1-1 10-16,5 0 23 0,-5 0 22 0,4-1 26 0,-3-1 53 0,3-1 71 15,1-1 95-15,0 1 107 0,-3 0 92 0,5 0 81 0</inkml:trace>
  <inkml:trace contextRef="#ctx0" brushRef="#br0" timeOffset="-133307.17">22756 12348 64 0,'-4'0'285'0,"0"0"57"0,3 1 36 0,1-1 29 0,0 0 24 0,0 0 32 0,0 0 36 0,0 0 42 0,0 0 41 0,0 0 43 0,0 0 41 0,0 0-1 0,0 0-24 0,0 0-73 0,0 0-95 0,0 0-48 0,-4 2-24 0,4-2-17 0,0 0-16 0,0 0-22 0,4 1-30 0,-3 1-36 0,-1-2-39 0,4 0-36 0,1 0-40 0,-1-2-26 0,-2 2-23 0,1 0-16 0,1 0-10 0,-2 0-9 0,2 0-9 0,-1 0-6 0,-1 0-7 0,2 0-5 0,-3 2-8 0,3-2-1 0,0 1 0 0,-3-1-3 0,3 0-3 0,-2 0-1 0,-2 0-4 0,3 0-2 0,1-1-2 0,-2 1-2 0,3-2-2 0,-1 2-4 0,0 0-1 0,1-1-1 0,-1-1-4 0,-3 1-2 0,5-1-4 16,-3 1-2-16,3 1-2 0,-1-4-2 0,-1 3-1 0,1 0 0 0,1-1-1 0,-3-1-2 0,3 2-3 0,-3-1-6 0,3 1-6 0,-3-1-8 0,-1 1-8 0,2-1-11 0,0 0-11 0,-3 1-16 0,3 0-18 15,-2-1-37-15,-2 2-46 0,3-3-68 0,-3 3-83 0,4-1-63 0,-4 1-62 16,2-2-47-16,-2 2-45 0,0 0-44 0,0 0-47 0,0 0-62 0,0 0-69 16,0 0-21-16,0 0 3 0,0 0 28 0,0 0 44 0,0 0 68 0,0 0 79 15,0 0 68-15,-6 3 61 0,3 2 53 0,3-3 51 0,-2 2 54 0,-2-1 56 16</inkml:trace>
  <inkml:trace contextRef="#ctx0" brushRef="#br0" timeOffset="-132801.74">22779 12472 231 0,'-7'1'341'0,"5"3"44"0,-2-3 34 0,4 2 30 15,-3-1 42-15,3-1 44 0,-2 1 63 0,-2-1 69 0,4 1 50 0,0-1 41 16,0-1 12-16,-1 1-1 0,1-1-88 0,-4 0-126 0,4 0-65 0,0 2-36 16,0-2-30-16,0 0-26 0,0 0-39 0,-4 2-42 0,4-2-58 0,0 0-66 15,0 0-47-15,0 0-38 0,0 0-26 0,0 0-19 0,0 0-9 0,0 0-1 16,0 0-4-16,0 0-1 0,4 1 3 0,-4 1 5 0,0-2 4 0,5 1 6 16,-1-1 3-16,-2 0 3 0,1 2 3 0,3-1 4 0,-6-1 2 15,7 3 5-15,-5-3 0 0,2 0-1 0,-3 2 2 0,3-1 2 0,0-1-2 16,-3 2 2-16,3-2-5 0,-2 3-3 0,1-3-1 0,3 1-5 0,-2 1-1 15,-3-2-7-15,3 1 0 0,0-1 2 0,1 0-1 0,-1 2 1 0,-3-2-3 16,5 1-1-16,-3-1-5 0,1 2-1 0,-2-2-5 0,3 1-1 0,-1-1-5 16,1 0 0-16,1 2-2 0,-3-2 2 0,3 0-3 0,-3 1-4 0,3-1-5 15,-1 0-4-15,-1 0-2 0,1 0-4 0,-1 0-2 0,-2 0-5 16,1 0-1-16,3 0-4 0,-3 0 1 0,1 0-3 0,-2-1-1 0,1 1-4 16,-3 0-1-16,2 0-1 0,-2 0-2 0,4 0-2 0,-4 0-1 0,4 0-3 15,-4 0-7-15,0 0-10 0,1 0-19 0,-1 0-24 0,0 0-31 0,0 0-34 16,0 0-34-16,0 0-33 0,0 0-40 0,0 0-39 0,0 0-87 0,0 0-109 15,0 0-101-15,0 0-96 0,0 0-99 0,0 0-100 0,0 0-53 0,0 0-37 16,0 0 4-16,0 0 23 0,0 0 28 0,0 0 32 0,6 1 35 0,-6-1 41 16,0 0 88-16,3 2 111 0,-3-2 101 0,6 2 95 0,-1 2 108 0</inkml:trace>
  <inkml:trace contextRef="#ctx0" brushRef="#br0" timeOffset="-132155.39">23208 12429 229 0,'-4'0'398'0,"1"0"61"0,3 0 49 0,0 0 46 0,0 0 49 0,0 0 53 0,0 0 43 0,0 0 39 0,0 0 30 0,0 0 22 16,0 0 9-16,0 0 4 0,0 0-109 0,0 0-160 0,0 0-88 0,3 0-55 15,1 1-42-15,1-1-37 0,-3 0-44 0,5 0-45 0,1 0-37 0,-1-1-34 16,2 1-23-16,-2-2-17 0,2 2-10 0,0-1-9 0,0-1-4 0,0-1-5 16,0 2-5-16,-2-3-4 0,3 3-6 0,-1-2-3 0,-4 0-7 0,4 2-7 15,0-2-6-15,-3 1-6 0,-1-1-4 0,4 0-6 0,-4 2-7 0,3-1-7 16,-3 1-8-16,-1-1-8 0,1 1-14 0,-3-1-16 0,2 1-18 0,-1-1-16 15,-1 1-15-15,-2 1-18 0,4 0-28 0,-4-4-31 0,1 4-73 16,-1 0-88-16,0-2-82 0,0 0-80 0,4 1-67 0,-4-1-57 0,4-1-59 16,-3 0-57-16,-1 3-50 0,0-4-47 0,0-1-11 0,0-1 4 15,4 2 21-15,-4 1 29 0,0-2 71 0,2 1 87 0,-2-1 86 0,0 5 81 0,0-6 67 16,3 2 63-16,1-1 71 0</inkml:trace>
  <inkml:trace contextRef="#ctx0" brushRef="#br0" timeOffset="-131683.36">23466 12265 75 0,'0'-3'299'16,"0"2"59"-16,0 1 30 0,0 0 24 0,0 0 19 0,0 0 35 0,0 0 41 16,0 0 59-16,0-2 68 0,6 2 50 0,-6 0 44 0,4 0-7 0,-1-1-31 15,3 1-86-15,-5 0-108 0,7 0-50 0,-3 0-27 0,0 0-18 0,1 0-16 16,3 0-29-16,-4 0-35 0,4 0-53 0,-3 0-64 0,3 1-46 0,0 1-41 16,-4-1-24-16,4 2-16 0,-3-2-8 0,3 4-5 0,-4-2-4 15,3 2-4-15,-3-1-2 0,0 1 0 0,-1-1-3 0,1 2-3 16,-1 0 0-16,-2 2-2 0,-2-2 1 0,3 1-1 0,-3 1-1 0,0-1-4 15,0 2-2-15,-3-1-3 0,3 1-3 0,-2 1 0 0,-2-2-3 0,1 2-3 16,-3-1-3-16,3 0-3 0,-3 0-5 0,1 2-2 0,-4-2-4 0,3 0-1 16,1 0-1-16,0-2-4 0,-4 2-1 0,1-1 0 0,1 0 0 0,0 0 0 15,0-2-1-15,-1 2-1 0,3-2 1 0,-4 0-1 0,3-1 2 0,1 0 0 16,0 0-1-16,-3-1-1 0,3 0 1 0,3 0-1 0,-5-1 2 0,5-2 3 16,-2 2 2-16,4-1 2 0,-3-1 5 0,3-1 5 0,0 2 5 0,0-2 5 15,0 0 8-15,0 0 4 0,0 0 3 0,0 0 6 0,0 0 3 0,0 0 3 16,0 0 2-16,0 0-1 0,0 0-2 0,0 0 0 0,0 0-2 0,0 0-5 15,0 0 2-15,0 0 2 0,0 0 3 0,0 0 1 0,3 0 1 0,3-2 3 16,-2 2 3-16,-1-1 1 0,-1-1 3 0,3 2 1 0,-1-1 2 0,1-1 4 16,1 2 0-16,-3-1 1 0,3-1-1 0,-1 1-9 0,3-1-5 0,1 0-7 15,-8 2-9-15,8-1-4 0,-3 0-2 0,-1-1-3 0,3 1-3 16,1-1-8-16,-8 1-4 0,8-1-6 0,-3 2-5 0,-1-3-1 0,3 2-3 16,-7 1 0-16,5-2-1 0,-3 0-2 0,3 1-2 0,1 1 1 15,-5-1-8-15,1 1-12 0,-1-2-12 0,2 2-11 0,-1 0-22 0,-3 0-22 16,2-1-25-16,2 1-24 0,-4 0-26 0,0 0-19 0,2-2-18 0,-2 2-18 15,0 0-27-15,0-1-29 0,0 1-58 0,3-2-71 0,-3 2-70 0,0-1-70 16,0 1-50-16,4-2-39 0,-2 2-49 0,1-1-52 0,-3 1-47 0,0 0-45 16,0 0-12-16,0-6 3 0,2 3 23 0,-2 3 25 0,0-5 63 0,0 5 78 15,4-4 82-15,-4 4 86 0,0-5 72 0,5 2 62 0,-1 0 73 0</inkml:trace>
  <inkml:trace contextRef="#ctx0" brushRef="#br0" timeOffset="-130616.36">24015 12184 238 0,'-6'-3'365'0,"2"2"49"0,3 1 46 0,-3 0 46 0,2 0 56 0,-1 0 67 0,-1 1 53 0,-1 1 53 0,1-1 33 0,-1 2 29 0,-1 0 3 15,2 2-4-15,-3-1-100 0,0 1-139 0,2 1-72 0,-4 0-41 16,0 0-38-16,3 1-37 0,-3 1-50 0,-2-1-58 0,2 4-44 0,4-2-40 16,-4 0-24-16,0 1-15 0,3-1-7 0,-3 3-4 0,4-1-1 0,-4-1 2 15,3 2-2-15,1 0 2 0,-2 0-1 0,1 0 0 0,1 2-6 0,1-3-5 16,2 3-8-16,-1-2-8 0,1 0-10 0,-2 2-10 0,1-2-8 0,1-1-9 15,-2 0-7-15,4 3-10 0,0-4-9 0,0 1-9 0,0-1-7 0,0 1-4 16,0-1-4-16,4 1-1 0,-2-1-2 0,5-1-6 0,-7 2-13 0,5-2-21 16,-3 0-26-16,5 1-27 0,-1-2-27 0,-1 1-27 0,1-2-23 0,-1-1-19 15,4 0-54-15,0 0-71 0,-3-1-106 0,3-1-121 0,3-1-105 0,-1-1-101 16,-2-1-84-16,2-2-82 0,-2-1-20 0,6-1 9 0,-3 0 13 0,-1-1 22 16,2-1 22-16,-2-1 23 0,3 0 54 0,-5 0 67 0,6 0 105 15,-3 0 123-15,-1 0 107 0,0 0 101 0</inkml:trace>
  <inkml:trace contextRef="#ctx0" brushRef="#br0" timeOffset="-130255.11">24405 12216 78 0,'0'-5'355'0,"0"2"89"0,0-1 56 16,0 1 50-16,4 1 41 0,-4 2 56 0,0 0 58 0,0 0 43 0,0 0 35 15,0 0 23-15,0 0 13 0,0 0-22 0,0 0-39 0,0 0-119 0,-4 0-152 16,-1 0-83-16,5 3-54 0,-6-1-44 0,3 2-38 0,-3 1-50 0,1-1-53 16,-4 4-38-16,0 1-29 0,3-2-19 0,-3 4-10 0,-2-1-4 0,-1 2-5 15,3 0-2-15,-2 2-2 0,-2-1-2 0,2-1-3 0,1 2-5 16,-3-2-2-16,-2 0-5 0,6 1-6 0,-1-2-5 0,-3 0-5 15,4 0-8-15,-2 0-6 0,6-2-11 0,-5-2-10 0,1 2-12 0,4-3-13 0,0 2-13 16,1-4-14-16,-1 1-13 0,1-1-8 0,2-1-19 0,-1-1-20 0,-1 1-40 16,4-3-49-16,0 0-61 0,0 0-69 0,0 0-53 0,0 0-46 15,0 0-38-15,0 0-35 0,0 0-36 0,0 0-32 0,4-2-45 0,-1 1-48 16,-3 1-37-16,2-5-25 0,3 1 16 0,-1-1 40 0,0 1 59 0,-3-2 69 16,5 0 61-16,1 0 54 0,-2 0 46 0,1 0 45 0,-1 0 47 0,3-1 47 15,-1 3 58-15</inkml:trace>
  <inkml:trace contextRef="#ctx0" brushRef="#br0" timeOffset="-129941.89">24280 12376 42 0,'0'0'278'0,"6"0"77"0,-6 2 47 0,5-2 35 0,-5 1 46 0,0-1 46 16,4 0 59-16,1 1 63 0,-1 1 48 0,-2 0 39 0,1 1 27 15,3-2 19-15,-3 2-65 0,3-1-106 0,-1 1-77 0,-1-2-71 0,1 2-41 16,4-1-28-16,-3-1-41 0,1 1-42 0,0-1-56 0,2 1-60 0,0-2-45 16,-3 1-35-16,3-1-27 0,0 0-21 0,0 0-12 0,-4 0-9 0,4 0-9 15,0 0-6-15,0 0-6 0,-1 0-8 0,-1-1-4 0,0 1-4 16,0-2-4-16,1 2-2 0,-5-1-8 0,3 1-9 0,1 0-11 0,-5-2-7 15,3 2-15-15,-1-1-15 0,-4 1-28 0,0 0-31 0,5 0-52 0,-5 0-63 16,0 0-74-16,0 0-79 0,0 0-72 0,0 0-67 0,0 0-90 0,0 0-99 16,0 0-48-16,-5-5-31 0,5 5-1 0,0-3 6 0,-6 0 26 0,3 2 28 15,1-1 52-15,-5 1 65 0,-2-1 74 0,3 2 78 0,-3 0 73 0,4 2 70 16,-4-2 94-16</inkml:trace>
  <inkml:trace contextRef="#ctx0" brushRef="#br0" timeOffset="-129539.87">24100 12559 51 0,'0'3'307'0,"-4"0"67"0,4-2 39 0,0-1 37 0,0 4 41 0,4-1 59 0,-4-2 73 0,3 2 57 0,-1-3 53 0,3 2 36 0,-1-2 24 0,1 0-13 0,3 0-33 0,-3 0-96 0,1 0-123 0,4-2-61 0,-1 1-31 0,0-1-36 0,4 1-36 0,-6-2-56 0,6-1-68 0,-2 3-54 0,-2-2-49 0,4-1-32 0,-3 1-23 0,1 0-11 0,-2-1-10 0,0 2-5 0,0-3-5 0,2 2-3 0,-2 2-5 0,-3-2-2 0,3 1-1 0,-2 0-2 0,0 0-2 0,-3 0-5 0,1 2-4 0,1-1-3 0,-3-1-4 0,1 1-4 0,-2 1-2 0,1-2-2 0,-3 2 0 0,0 0-9 0,4-1-9 0,-4 1-14 0,0 0-11 0,0 0-14 0,0 0-12 0,0 0-17 0,0 0-19 0,0-2-48 15,0 2-55-15,0 0-82 0,0 0-88 0,0 0-65 0,0 0-55 16,0 0-39-16,0-1-35 0,0-2-28 0,0 0-31 0,0 1-42 0,-4-1-43 16,4 3-36-16,-3-4-26 0,-3 1 25 0,6-2 50 0,-3 2 75 0,1 0 88 15,-2 0 64-15,4 3 53 0,-2-4 45 0,-1 1 42 0,3 3 38 0,-4-5 43 16,4 5 52-16</inkml:trace>
  <inkml:trace contextRef="#ctx0" brushRef="#br0" timeOffset="-129134.17">24322 12455 156 0,'0'0'299'0,"-7"0"33"15,7 0 15-15,0 0 8 0,0 2 9 0,0-2 2 0,-2 0 5 0,-2 2 4 16,1-2 3-16,3 1 7 0,0 1-7 0,-2 1-11 0,-2-2-90 0,2 2-126 15,-1 1-60-15,3 0-33 0,-4 0-22 0,4 1-18 0,-2-1-15 16,-1 1-15-16,3-1-20 0,-2 2-20 0,-2 0-21 0,4 0-23 0,0 0-22 16,-3 0-19-16,3 0-19 0,-2 0-17 0,2 0-12 0,-4 0-14 0,4-1-7 15,0 1-6-15,0 0 0 0,-1-2 0 0,1 2 10 0,0-2 14 16,0 3 25-16,0-3 27 0,0 1 35 0,0 0 38 0,0 0 35 0,0 0 29 16,0 1 32-16,0 0 33 0,0-2 29 0,0 2 31 0,-4-2 23 0,4 3 23 15,-4-1 15-15,4-1 16 0,-2 0 4 0,-1 1 1 0,3 0-8 0,-4-2-4 16,4 3-6-16,-2-3 1 0,-1 1-2 0,3-1-2 0,0 1 7 0,-2-1 7 15,-2-1 15-15,4 0 16 0,0 0 14 0,-3-1 13 0,3-2 16 0,0 1 12 16,0-1 8-16,0 0 5 0,0 0 1 0,0 0-2 0,0 0-8 0,0 0-11 16,0 0-18-16,0 0-23 0,0 0-20 0,0 0-19 0,0 0-18 0,0 0-18 15,3-1-19-15,-3-1-20 0,4 0-19 0,-2 1-13 0,1 0-15 16,-1-1-11-16,2-1-8 0,-1 3-5 0,-1-1-2 0,-2-1-3 0,4 1-8 16,-4 1-11-16,0-2 0 0,0 2 3 0,0 0-5 0,0 0-11 0,0 0-5 15,0 0-6-15,0 0-2 0,0 0 1 0,0 0-2 0,0 0-2 16,0 0 1-16,0 0-1 0,0 0 2 0,0 0 3 0,0 0-7 0,0 0-10 15,0 0 4-15,0 0 5 0,4 2 5 0,-4-2 2 0,1 0 1 0,-1 0 1 16,0 0 1-16,4 0-2 0,-4 0 1 0,2 1 2 0,-2-1-1 0,3 0-1 16,-3 0-1-16,0 2-3 0,0-2-6 0,6 0-6 0,-6 0-15 0,3 0-19 15,-1 0-40-15,2 0-50 0,-1 0-66 0,-1-2-71 0,2 2-59 0,-2-1-56 16,1-1-58-16,1 1-61 0,-4 1-89 0,2-4-106 0,5 2-44 0,-5-3-17 16,3 2 4-16,-1-1 17 0,-1 0 35 0,-1 0 49 0,4 1 65 0,-3-1 72 15,1 1 60-15,-2-2 56 0,5 2 57 0,-5 0 61 0</inkml:trace>
  <inkml:trace contextRef="#ctx0" brushRef="#br0" timeOffset="-128633.04">24300 12694 63 0,'-2'0'241'0,"-1"0"39"0,-1-1 21 0,4 1 10 0,0 0 9 0,0 1 6 0,0-1 7 0,0 0 4 0,0 0 5 0,-2 2 9 0,2-2 12 0,0 0-25 0,0 0-43 0,0 0-62 0,0 0-71 0,0 0-29 0,2 0-12 0,-2 0-5 0,4 0 1 0,-1 0 4 0,-1 0 7 0,4-2 14 0,-6 2 14 0,3 0 10 0,3-1 7 0,-3 1 6 0,1-2 10 0,-2 2 11 0,3 0 12 0,-1-1 14 0,-1-1 12 0,-1 2 11 0,2 0 9 0,-2 0 2 16,1 0 0-16,1 0-1 0,-4 0-8 0,2 0-4 0,1 2-7 0,1-1-8 0,-2 1-11 0,-2-1-13 0,0 1-15 0,0 0-16 0,0 2-15 0,0-1-11 0,0 0-10 0,0 1-10 0,-2 0-9 0,2 3-11 0,-7-1-10 0,1-1-8 0,3 3-8 0,-3-2-5 0,1 1-5 0,1 1-6 0,-1-2-5 0,-1 0-5 0,1 0-5 0,1-1-5 16,1-1-5-16,-3 1-5 0,6-2-5 0,-2-2-4 0,-1 1-6 0,3 1-3 15,0-3-6-15,0 0-3 0,0 0-6 0,0 0-3 0,0 0-1 0,0 0-4 16,0 0-1-16,0 0 0 0,0 0 2 0,0 0-1 0,0 0 1 0,0 0-2 15,3 0 0-15,-1-2-5 0,4 2-7 0,-3 0-6 0,3-1-6 16,1 1-9-16,-5-2-12 0,7 1-16 0,-4-4-20 0,1 2-44 0,3-1-55 16,-2-2-75-16,0-1-85 0,0 2-66 0,1-3-60 0,-1 1-58 0,0 1-55 15,2 0-66-15,-2-2-74 0,1 1-44 0,-5 1-29 0,6-2-1 0,-3 2 11 16,-1 2 40-16,4-2 52 0,-3 1 75 0,1 1 85 0,0-1 69 0,0 1 61 16,1 1 64-16,-1-2 59 0,2 2 75 0</inkml:trace>
  <inkml:trace contextRef="#ctx0" brushRef="#br0" timeOffset="-128063.16">24709 12487 154 0,'4'-3'258'0,"-3"2"27"0,-1-2 16 0,4 1 12 0,-2 1 11 0,-2-3 8 0,0 4 12 16,0-1 11-16,0 1 8 0,0-3 10 0,0 3-1 0,4-1-9 0,-4 1-57 16,0-2-83-16,0 2-32 0,0-3-13 0,3 2 0 0,-3 1 3 15,0-3 7-15,0 3 8 0,2-2 10 0,-2 0 9 0,0 2 15 0,4-2 12 16,-4 2 5-16,0-2 6 0,0 2 7 0,3-3 5 0,-3 3 1 0,0-3-3 16,0 3-4-16,0-1-11 0,0 1-7 0,2-2-9 0,-2 2-12 0,0-1-13 15,0 1-19-15,0 0-17 0,0 0-15 0,0 0-18 0,0 0-14 0,0 0-15 16,0 0-11-16,0 0-11 0,0 0-5 0,0 0-2 0,0 0-4 0,0 0-7 15,0 0-5-15,0 0-2 0,0 0-4 0,0 0-2 0,0 0-2 0,0 0 0 16,0 0-3-16,0 0-2 0,0 1-1 0,-2 2-1 0,2 0-4 0,-3-1-2 16,-1 1-1-16,2 1 1 0,-5 1-1 0,5-1-1 0,-2 2-1 15,-1 0-1-15,0 0 1 0,1 0-2 0,-1 2 0 0,1-4 0 0,-1 2 0 16,3 0 0-16,-5-1-2 0,1 1 1 0,2-2-2 0,3 1-3 0,-3-2-2 16,2 0-2-16,-1 0-4 0,3 0-1 0,0-3-3 0,0 0-1 0,0 0-4 15,0 2-1-15,0-2-1 0,0 2 1 0,3 0 0 0,-3-1 1 16,2 1 2-16,2-1 5 0,-3-1 4 0,3 0 3 0,0 2 3 0,1-2 2 15,1 1 2-15,-1-1 2 0,-1 0 0 0,5-1 0 0,-4 1 0 0,6-2 0 16,-2 1-3-16,0-2 0 0,0-1-4 0,2 2-5 0,-2-1-5 0,0-2-6 16,0 2-1-16,2-2 0 0,-2 3-2 0,0-3-4 0,-4 2 0 0,4-1-1 15,0 1-2-15,-3 0-2 0,-1 0-4 0,3 1-6 0,-3-1 0 0,-3 0 0 16,1 3-3-16,3-1-6 0,-6-1-11 0,0 2-11 0,0 0-14 0,0 0-14 16,0 0-10-16,0 0-12 0,0 0-12 0,0 0-17 0,0 0-19 0,0 0-19 15,0 0-59-15,0 0-74 0,0 0-71 0,0-1-71 0,0 1-44 0,-2-2-38 16,2 2-29-16,-4-2-28 0,4 2-30 0,-3 0-29 0,3 0-44 15,0-1-49-15,0 1-21 0,-6-3-9 0,6 3 45 0,-5-3 67 0,5 3 73 16,0-3 77-16,0 3 53 0,-4-3 48 0,4 3 44 0,0 0 41 0,0-5 39 16,4 1 43-16</inkml:trace>
  <inkml:trace contextRef="#ctx0" brushRef="#br0" timeOffset="-127751.52">24901 12411 220 0,'3'-5'307'0,"-3"2"31"0,4 2 22 0,-2-3 13 0,-2 3 15 0,0 1 14 0,0 0 24 0,7 0 22 0,-7 0 33 0,0 0 37 0,0 0 24 0,0 0 13 0,0 0-49 0,0 0-77 0,0 0-25 0,0 0-5 0,0 0 0 0,0 0-1 0,2 3-5 0,-2-3-8 0,0 2-17 0,0 1-16 0,0 1-35 0,0-1-38 0,3 1-44 0,-3 0-46 0,0 0-55 0,-3 2-63 0,3-1-91 0,0 2-101 0,-2-1-96 0,2 0-92 0,-4 0-70 0,1 2-65 0,1-3-71 0,-2 3-71 0,1 0-74 0,-3-2-74 0,5 0-33 0,-3 1-13 0,0-1 11 0,-1 0 21 0,3 0 58 0,-5 0 74 0,5 0 74 0,-2-1 79 0,-1 0 64 0,1 0 58 0,3 0 62 0,-3-1 67 0</inkml:trace>
  <inkml:trace contextRef="#ctx0" brushRef="#br0" timeOffset="-127504.54">24796 12619 252 0,'-2'2'376'0,"-2"0"46"0,4 0 39 0,-1 1 31 0,1-1 44 0,-4 1 54 0,0 0 51 0,4 0 55 0,0-2 36 0,0 2 27 0,0-3 6 0,-1 3-5 0,1-1-104 0,0 1-148 0,-4 0-73 0,4-2-47 0,0 2-34 0,0 0-30 0,0 0-42 0,0 2-49 0,-4-1-48 0,4 1-51 0,-1-1-33 0,1 1-26 0,-4 1-14 0,2-1-10 0,-1 0-4 0,3 1-5 0,-4 0-2 0,2-1 1 0,-2 1-2 0,3 0 0 0,-3-2 0 0,0 1-2 0,3 1-1 0,-3-2-3 0,2 0-1 15,2 0-4-15,0-1-4 0,-3 0-3 0,3-3-3 0,0 1-3 0,0-1-1 16,0 0-2-16,0 0-2 0,0 0 1 0,0 0-2 0,0 0-2 0,0 2 1 16,3-1-1-16,-3-1 1 0,2 0-1 0,2 0 1 0,1-1-2 15,-1 1 1-15,1-2-1 0,1 1 0 0,-1-2 3 0,0 0-3 0,-1-1-1 16,5 2-4-16,-4-3 1 0,1 2-4 0,1-1 2 0,-1 1-1 0,-5-1-1 16,7 2 1-16,-7-3-1 0,7 4 4 0,-7-1 1 0,-1 1-2 0,6-1-4 15,-6 1 0-15,0 1 2 0,0 0 1 0,0-2 3 0,0 2 1 0,0 0 7 16,0 0 2-16,0 0 8 0,0 0 6 0,0 0 9 0,0 0 5 0,0 0 7 15,0 0 6-15,0 0 9 0,0 0 7 0,0 0 8 0,0 0 5 0,0 0 0 16,0 0 1-16,0 0-2 0,0 0-1 0,0 0-6 0,0 0-7 0,0 0-3 16,0 0-10-16,0 3-10 0,0 0-12 0,0-1-12 0,0 1-25 0,0 0-32 15,0-2-27-15,0 2-26 0,0-3-28 0,-2 3-35 0,2-3-76 0,0 3-102 16,0-3-98-16,2 2-98 0,-2-1-93 0,3 1-90 0,-3-2-86 0,0 0-83 16,6 0-22-16,-1-2 4 0,3-1 13 0,-1 2 20 0,2-1 24 15,0-3 28-15,4 1 77 0,-3 0 99 0,3-1 97 0,-2-1 99 16,0 0 93-16,1 2 93 0</inkml:trace>
  <inkml:trace contextRef="#ctx0" brushRef="#br0" timeOffset="-127136.59">25165 12666 111 0,'2'3'416'0,"-2"-2"195"0,3 2 97 0,-1 0 54 0,-2 0 29 0,4 2 22 15,-4-1 18-15,3-1 19 0,-1 2 17 0,2-1 19 0,-2-1 15 0,1 2 10 16,1-1-83-16,-2 0-128 0,1 1-171 0,1 0-182 0,-2 1-92 0,1-2-51 15,-1 2-29-15,2-1-20 0,-4 1-18 0,3 0-19 0,-1 1-27 0,-2-1-31 16,0 2-36-16,0 1-41 0,0-2-40 0,0 2-38 0,-2-1-47 0,-1 1-50 16,-3-1-103-16,3 3-128 0,-6-2-114 0,3 2-110 0,1-2-113 0,-4 1-112 15,-2-1-44-15,2 0-13 0,-4-2 13 0,4 3 22 0,-2-2 23 0,0 0 26 16,-5 0 35-16,2-2 44 0,-6 0 98 0,5 0 129 0,-3 0 113 0,-5-2 110 16</inkml:trace>
  <inkml:trace contextRef="#ctx0" brushRef="#br0" timeOffset="-126294.52">26038 12454 246 0,'-1'-6'347'0,"-3"0"43"0,2 2 32 0,2 1 28 0,-3-2 35 0,3 2 41 15,0 2 58-15,0 1 63 0,-4-2 43 0,4 2 39 0,0 0 8 0,0-3-9 16,0 3-91-16,0 0-132 0,0 0-63 0,0 0-38 0,0 0-24 0,0-1-19 15,0 1-29-15,7 0-32 0,-5 0-50 0,3 0-55 0,3 0-38 0,-6 0-33 16,7 0-17-16,0 0-13 0,0 1-2 0,2-1 1 0,-2 2 1 0,5-1 4 16,-3 1-2-16,5 1-3 0,-1 0-2 0,-5 1 1 0,5 1-4 0,-1-1-2 15,1 4-2-15,-2-2-2 0,-3 1 1 0,3 2-1 0,-6 0-3 0,2 0-3 16,0 0-5-16,-3 3-7 0,1-1-4 0,-2 1-4 0,-3-1-8 0,2 3-4 16,-4-2-5-16,4 2-3 0,-4 1-5 0,-4-2-2 0,4 1-7 15,0-1-6-15,-4-1-12 0,2 2-14 0,-1-1-21 0,1-1-26 0,2-1-22 16,-7 0-22-16,7-1-24 0,-2-2-22 0,-2 2-54 0,3-3-74 15,1-1-91-15,0 0-106 0,-4 0-83 0,4-2-71 0,0 0-72 0,0-1-68 16,0-3-49-16,0 0-36 0,0 0-6 0,0 0 8 0,0 0 17 0,4-2 20 16,-3-1 54-16,3-1 68 0,-2-1 94 0,1-2 106 0,1-1 81 0,-2 1 76 15,1-3 78-15</inkml:trace>
  <inkml:trace contextRef="#ctx0" brushRef="#br0" timeOffset="-125969.87">26380 12436 73 0,'4'-9'357'0,"-2"3"152"16,1 1 95-16,-1 1 71 0,-2 1 46 0,0 3 40 0,0 0 27 0,0 0 21 15,0 0 15-15,-2 0 9 0,-1 2 12 0,-3-2 6 0,3 1-80 0,-3 2-123 16,1 0-137-16,-4 2-147 0,0-1-90 0,0 2-62 0,-2 2-47 0,0-1-38 16,-5 4-23-16,1-1-22 0,1 1-13 0,-1 0-10 0,1 3-11 15,-2-2-8-15,-1 3-7 0,3-1-7 0,-1 1-13 0,1-2-13 0,-1 2-16 16,5-1-20-16,-3-1-21 0,4 1-24 0,2-1-54 0,-2-1-66 0,0 0-95 16,5-1-104-16,-1-1-86 0,3-1-71 0,2 0-88 0,-4 0-90 15,4-3-58-15,4 0-41 0,-4-1-9 0,2-3 2 0,3 3 15 0,2-3 19 16,-1-2 51-16,-1 0 66 0,0-2 94 0,4-1 108 0,1 0 81 0,-5 0 74 15,4-1 86-15</inkml:trace>
  <inkml:trace contextRef="#ctx0" brushRef="#br0" timeOffset="-125670.9">26429 12643 133 0,'7'0'322'0,"-1"0"79"0,-1 0 56 0,1 0 58 0,1 2 59 15,-5-1 56-15,3 1 57 0,-1 1 37 0,-4 0 28 0,5-2 16 16,-5 2 12-16,6-2-37 0,-6 3-59 0,3-3-93 0,-3 1-112 0,0-1-71 15,4 2-53-15,-2-1-54 0,-2 1-57 0,0 0-56 0,0 1-56 0,0-1-34 16,0 2-29-16,0-1-16 0,0 2-13 0,0 0-5 0,-2 0-5 0,-2 0-5 16,4 0-4-16,-3 2-6 0,-3-2-3 0,4 0-1 0,-1 1-4 15,-1-1-1-15,-1 0 0 0,3 0 0 0,-5 0 0 0,1 0 0 0,3-1 2 16,-3 0 2-16,4 0 4 0,-5-2 2 0,2 2 5 0,3-1 5 0,-2-1 4 16,1-1 3-16,-3 1 3 0,6-2 3 0,-2 1 3 0,2-1 3 0,0-1 1 15,0 0 1-15,0 0-1 0,0 0 1 0,0 0-1 0,0 0-5 0,0 0-8 16,0 0-5-16,0 0-7 0,0 0-3 0,0 0-3 0,0 0-1 0,0 0-4 15,2-1-2-15,-2 1-5 0,4 0-2 0,-2 0-2 0,1 0-4 0,3 0-2 16,-1-2 1-16,-1 1 1 0,5 1-1 0,-4-2-6 0,1 1-10 0,1 1-11 16,-2-4-20-16,1 3-22 0,3 0-49 0,-4-2-61 0,4 0-88 0,-3 1-100 15,6-1-79-15,-6-2-76 0,5 3-84 0,-2-1-87 0,3-2-64 16,-4 1-53-16,1-1-18 0,-4 1 1 0,4-1 12 0,0 1 21 0,-3 0 46 16,3 0 63-16,-4 1 89 0,-1-1 101 0,1 2 81 0,1 1 72 15,1-2 86-15</inkml:trace>
  <inkml:trace contextRef="#ctx0" brushRef="#br0" timeOffset="-125236.85">26843 12484 4 0,'-1'0'275'0,"-3"-1"119"0,2 1 86 0,-1 0 68 0,3 0 67 0,-4 1 65 0,4-1 47 0,0 0 35 0,0 0 23 0,-6 2 19 0,6-2 13 0,0 0 9 0,0 0-61 0,0 0-93 0,0 0-107 0,0 0-113 0,0 0-82 0,0 0-67 0,0 0-61 0,0 0-63 0,0 0-43 0,0 0-34 0,0 0-22 0,0 0-14 0,0 0-9 0,0 0-3 0,0 0 0 0,0 0 0 0,6-2 0 0,1 2 1 0,-5 0 2 0,2-1 2 0,1-1 1 0,0 2 0 0,1-1 3 0,3-1 3 0,-2 1 0 0,0-1 0 0,2 0-2 0,-3 2-2 0,3-1-3 0,0 0-4 0,0-1-1 0,-4 1-4 0,4-1-4 0,0 2-2 0,1-1-5 0,-1 1-1 0,-2-2-2 0,0 1-5 0,0 1 1 0,0 0-2 0,1-2-5 0,-1 2-4 0,-2-1-4 0,1 1-5 0,-1-2-3 16,-1 0-3-16,1 2 0 0,-1-1 0 0,-2 1-3 0,1-1-4 0,1 1-13 0,-4 0-13 0,0 0-23 0,0 0-22 0,0 0-19 0,0 0-16 0,0 0-25 0,0 0-23 0,0-2-58 16,0 2-74-16,0 0-85 0,0 0-90 0,0 0-73 0,0 0-64 15,0 0-58-15,0 0-51 0,0 0-60 0,0 0-57 0,0 0-20 0,0 0 4 16,0 0 15-16,-4 3 23 0,1 0 57 0,-3 0 72 0,1-1 87 0,1 1 91 15,-1 0 75-15,3 0 64 0,-5-1 68 0,5 2 69 0</inkml:trace>
  <inkml:trace contextRef="#ctx0" brushRef="#br0" timeOffset="-124781.65">26805 12672 27 0,'-1'1'308'0,"-3"1"80"0,2-1 51 0,-1 1 40 0,3-2 37 15,0 0 54-15,0 0 65 0,0 0 52 0,0 0 51 0,0 0 30 0,0 1 23 16,3 2-10-16,-1-1-22 0,2 1-98 0,-3-3-135 0,3 1-70 16,1 2-42-16,3-1-33 0,-7-1-29 0,9 1-47 0,-5 0-54 0,4 0-46 15,-4 0-41-15,4-2-23 0,4 1-14 0,-6 1-8 0,2-1-8 0,0 1-2 16,0-1-2-16,-3-1-4 0,7 2-1 0,-6-2-7 0,0 1-3 0,0 1-7 15,2-1-5-15,-1-1-11 0,-3 0-6 0,4 1-7 0,-7-1-8 0,7 0-8 16,-4 2-7-16,-1 0-8 0,1-2-9 0,1 0-20 0,-3 1-28 16,3-1-31-16,-3 2-29 0,-1-2-28 0,2 1-33 0,1-1-83 0,1 0-105 15,1 0-110-15,-5 0-113 0,5 0-135 0,-2-1-144 0,1 1-65 0,-1-2-29 16,1 1 3-16,3-1 18 0,-4 0 21 0,-1 2 25 0,1-1 31 0,4 0 29 16,-3-1 81-16,1 2 106 0,0-1 111 0,2 1 113 0</inkml:trace>
  <inkml:trace contextRef="#ctx0" brushRef="#br0" timeOffset="-124311.18">27665 12307 166 0,'-8'0'525'0,"6"-2"122"0,-1 2 63 0,-1 0 36 16,-1-1 25-16,5 1 21 0,-6 0 15 0,6 1 14 0,0-1 12 0,-3 0 7 0,1 0 10 0,2 0-29 0,-4 4-44 0,4-3-182 0,0 1-241 0,-1 1-116 0,-3 0-56 0,0 0-29 0,4 1-18 0,-1 2-14 0,-3 0-8 0,4 2-7 0,-2 1-4 0,-2-2-1 0,4 2-2 0,-3 0 1 0,3 0 4 0,0 1 4 0,-2 1 2 0,2 0 0 0,0-1 2 0,0 1-2 0,0 1-8 0,0-2-1 0,0 2-3 15,0 0-2-15,-4 0-6 0,4-1-5 0,0 2-6 0,0-2-11 16,0 1-8-16,-3 0-10 0,3 0-5 0,0 0-9 0,-2 0-8 0,-2-1-3 0,3 2-1 16,-3-1-3-16,0-1-4 0,3 2-5 0,-3-1-6 0,-2 0-3 15,3-2-8-15,-3 0-13 0,3 1-15 0,-3 0-20 0,5-2-23 0,-3 0-27 16,0 0-28-16,-1-3-22 0,3 1-23 0,2-1-26 0,-7 0-29 15,7-1-55-15,-2-1-67 0,2-1-77 0,-4-1-85 0,4-2-57 0,4 3-47 16,-2-2-49-16,-2 0-49 0,0-1-56 0,0 0-60 0,9-1-14 0,-4-2 4 16,-1 0 19-16,5 0 25 0,-4-1 53 0,4 0 65 0,-3-1 85 0,3-1 88 15,0-1 71-15,-4 2 60 0,8-3 69 0,-6 2 73 0</inkml:trace>
  <inkml:trace contextRef="#ctx0" brushRef="#br0" timeOffset="-123868.31">27757 12600 54 0,'0'3'322'0,"-2"-1"126"0,2 0 80 0,-7 3 56 16,7-2 56-16,0 1 55 0,-2 0 38 0,-2 3 31 0,1-1 22 0,3-1 16 15,-6 2 13-15,6 0 7 0,-5-1-77 0,5 2-115 0,-4-1-119 16,4 1-123-16,-2-1-75 0,2 0-57 0,0 3-51 0,0-3-52 0,2 1-36 16,-2-1-27-16,4-1-18 0,-4 2-15 0,5-1-7 0,1-1-8 15,1 0-3-15,2-1-2 0,-4-1-1 0,4-1 0 0,-1 2-1 0,4-2 1 16,-1-2-2-16,-2 1-1 0,6-2 0 0,-6 0-1 0,5-2-1 0,-1 1 1 15,-2-1-1-15,0-1 2 0,1 0 3 0,-3-1 3 0,2 1 2 0,-2-2 4 16,-3 2 1-16,3-2 1 0,0 1 4 0,-4 0 6 0,4-1 6 0,-3 1 5 16,-1-1 7-16,4 1 4 0,-2-1 4 0,-5-1 5 0,4 2 4 0,-3-1 9 15,1 1 4-15,-2-1 6 0,3-1 5 0,-5 2 5 0,4-1 2 0,-4-1-1 16,3 3-2-16,-3-3-2 0,2 2-1 0,-2-3 2 0,0 2-2 0,0 0 0 16,0 1-2-16,0-2-6 0,0 1-3 0,0-1-4 0,0 0-3 0,-2 2-4 15,2-1-2-15,-3 1-4 0,3-1-1 0,-4 1-4 0,4-1-5 0,-2 1-8 16,-1-1-5-16,1 1-5 0,-2-1-6 0,1 1-8 0,-3-3-4 0,4 5-8 15,-1-3-4-15,-3 1-5 0,3-1-6 0,-3 1-5 0,3-1-2 16,-3 2-1-16,1 0-14 0,-1 0-18 0,-1 1-23 0,2 0-24 0,-1 0-30 16,1-1-32-16,-2 3-39 0,-1-1-47 0,1-1-37 0,0 2-40 15,0-1-37-15,-2 1-39 0,1 0-82 0,1 1-102 0,0 1-79 0,0-1-74 16,-1 2-59-16,1 0-54 0,2 2-66 0,-1-2-68 0,1 1-7 0,-2-1 25 16,5 1 30-16,-2 0 33 0,4-1 37 0,0-3 36 0,-2 3 81 0,2-3 99 15,0 0 94-15,0 0 88 0,0 0 83 0,0 6 76 0</inkml:trace>
  <inkml:trace contextRef="#ctx0" brushRef="#br0" timeOffset="-118426.03">21594 13702 28 0,'2'-6'304'0,"-2"0"134"0,0 2 85 0,0-2 61 0,0 3 50 0,0-1 47 0,0 4 31 16,0-2 28-16,0 0 23 0,0 2 20 0,-2-3 17 0,2 0 12 15,0 2-64-15,-3-2-100 0,3 1-117 0,0 1-125 0,0 1-81 0,-2-4-58 16,2 3-44-16,0 1-40 0,0-3-27 0,0 3-21 0,0 0-17 0,0 0-10 15,0 0-6-15,0 0-3 0,0 0 2 0,0 0-1 0,0 0 5 0,0 0 3 16,0 0 5-16,0 0 5 0,0 0 3 0,-4 2 5 0,4-2 1 0,0 0 1 16,0 0 4-16,-3 0-2 0,3 0-2 0,0 0-2 0,0 0-6 0,0 0-5 15,0 1-9-15,0-1-9 0,-6 1-10 0,6-1-7 0,-1 2-8 0,-3 0-10 16,0-2-6-16,-1 3-5 0,1-2-8 0,-1 2-6 0,-1 0-7 16,3 0-7-16,-4 1-3 0,-1 1-2 0,3 0 1 0,-1 1 3 0,-3 0 5 15,4 1 3-15,-4 2 3 0,0 0 6 0,3 2 4 0,-3-1 2 0,0 2 3 16,0 0 1-16,2 0 2 0,0 3 2 0,0-1 2 0,-2-1-1 15,1 2 2-15,1-1-1 0,0 1-2 0,1-2-5 0,-3 1-2 0,8 1-5 16,-7-4-3-16,3 3-5 0,3-2-2 0,-1-2-2 0,-1 3-1 0,2-3-2 16,-2 1-3-16,3-1 1 0,1 2-2 0,-4-3-2 0,4 1-1 0,0 1 0 15,-4 0-1-15,4 1-1 0,0 0 0 0,0-2 1 0,0 2-3 0,0-1 2 16,0 1-3-16,0 0-1 0,0-2-3 0,0 1-1 0,0 1-2 0,0-2 0 16,0 1 0-16,4-1-1 0,-4 1-1 0,0-1-1 0,4 1-1 0,-4-1-2 15,1-1-11-15,3 2-13 0,-2-2-18 0,2 0-18 0,-4 0-24 16,5-2-25-16,-1 1-32 0,-3-1-36 0,3-1-37 0,1 0-38 0,-1 0-35 15,1-3-29-15,5 2-90 0,-5-2-114 0,4-2-115 0,0 1-112 0,0-2-115 16,2-2-119-16,-2 1-38 0,2-6-4 0,1 3 20 0,3-2 31 0,-1-2 34 16,-1 1 36-16,-2-2 32 0,0 2 32 0,1-1 90 0,-1 0 114 15,-2 3 125-15,0-1 128 0</inkml:trace>
  <inkml:trace contextRef="#ctx0" brushRef="#br0" timeOffset="-118037.65">21918 13903 49 0,'-3'-3'366'0,"3"0"194"0,-2 3 103 0,-2-1 59 0,4 1 32 0,0 0 26 0,0 0 17 0,0 1 13 0,-3-1 14 0,1 2 10 0,-2-1 8 0,2 1 8 0,2-1-71 0,-7 2-111 0,7-1-163 0,-2 2-184 0,-1-1-95 0,-1 0-50 0,2 2-26 0,-1-1-12 0,1 2-8 0,-2 0-2 0,1 2-1 0,-3-3 1 0,4 3 4 0,-1 0 3 0,-1 1 5 0,2-2 2 0,-1 2-2 0,-1 0 0 0,-1 2-5 0,5-1-1 0,-6 1-6 0,3-1-8 16,1 1-10-16,-2-1-10 0,-1 1-10 0,1-3-15 0,4 3-11 0,-5-2-13 0,5 0-12 0,-2-2-10 0,-2 3-7 0,1-3-5 0,1-1-8 0,-2 0-9 0,4 0-15 0,-3-2-17 0,3 1-18 0,0 0-23 0,0-2-21 0,-2 0-23 0,2-3-23 0,0 2-23 0,0-2-20 0,0 0-20 0,0 0-33 0,0 0-41 0,0 0-85 0,0 0-106 0,0 0-76 0,0 0-65 0,2-2-59 0,1-3-57 0,-3 1-62 0,6-1-62 0,-3-1-17 0,1-1 4 0,1-1 13 0,1-1 15 0,-1 0 34 0,4 0 39 0,-3 0 89 0,-1 0 111 0,2 0 87 0,-1 0 81 16,3 2 77-16,-4-1 77 0</inkml:trace>
  <inkml:trace contextRef="#ctx0" brushRef="#br0" timeOffset="-117516.2">21972 13983 109 0,'-1'1'385'0,"-3"1"165"15,4-1 95-15,0-1 63 0,-2 2 40 0,-1-1 29 0,3 0 19 0,-4 3 13 16,4-3 11-16,-2 2 13 0,-1 0 7 0,3 0 7 0,0 0-90 0,-2 2-131 16,-2-1-152-16,4 1-161 0,0-1-90 0,0 2-59 0,0 0-38 0,-3 0-26 15,3 2-14-15,0-2-13 0,3 1-4 0,-3 1-4 0,0-2-2 0,6-1-3 16,-6 3 0-16,3-2 0 0,-1 0 0 0,2 0 0 0,-1 0 0 0,-1 0 0 15,2-1 0-15,-3-1 3 0,3 1-1 0,1-1 1 0,-1 1-5 0,2-2-2 16,-3 0-2-16,-1 0-3 0,5-2-4 0,-1 2-2 0,-1-2-3 0,0 1 0 16,1 0 1-16,3-2 2 0,-2 0-2 0,0 0-1 0,2-2-2 15,1-1-1-15,-1 2-1 0,0-2-2 0,-4 0 3 0,6 0 0 0,-2-4 2 16,-4 5 1-16,4-3 0 0,-1 1 5 0,-1-1 1 0,-4 0-1 0,3 0 2 16,3 0 1-16,-4 1 0 0,1-2 4 0,-3 1-1 0,3 1 2 0,-3-3 1 15,1 3 1-15,-2-2 1 0,3 2-1 0,-1-1-1 0,1-1-1 16,-1 0-2-16,-2 2 0 0,1-2 0 0,1 0-2 0,-2 0 1 0,1 0 2 15,1 1-1-15,-2-1 0 0,-2 0 1 0,3 2 1 0,-1-1 1 0,-2-1 1 16,0 2 2-16,4-1 0 0,-4 1 6 0,0-2 5 0,0 1 9 0,0-1 3 16,0 3 5-16,-4-1 4 0,4-1 0 0,0 1 1 0,-2 1-2 0,-1-2 2 15,1 0-3-15,2 3 1 0,-7-3-2 0,5 2-2 0,-2-1-47 0,1 0-39 16,-3 0 0-16,5 1 0 0,-3 0 0 0,-1 0 0 0,1 0 0 0,-2 2 0 16,1-2 0-16,-2 1 0 0,5 1 0 0,-3-1 0 0,-3 1 0 0,3-1 0 15,-1 2 0-15,3 0 0 0,-3 0 0 0,5 0 0 0,-7 0 0 0,3 2 0 16,-4-1 0-16,3 1 0 0,3-1 0 0,-4 2-39 0,-1-1-108 0,3 1-25 15,0 0-26-15,-4 1-24 0,5-1-26 0,-3 1-31 0,-1 1-19 0,1-2-16 16,0 3-15-16,2-2-10 0,-1 1-35 0,-3 0-47 0,5-1-74 0,-1 0-91 16,0 3-67-16,1-3-54 0,4 2-72 0,-2 0-76 0,-1 0-33 15,3 0-13-15,0 0 7 0,0 0 17 0,0 2 23 0,0-2 22 0,3 1 53 16,-1-1 63-16,-2 0 97 0,4-1 113 0,-1-1 87 0,-1 2 81 16,3 0 94-16</inkml:trace>
  <inkml:trace contextRef="#ctx0" brushRef="#br0" timeOffset="-116787.14">22609 14088 16 0,'-3'-4'276'0,"3"3"98"0,0 0 47 0,0 1 23 0,0 0 16 0,0 0 10 0,0 0 19 0,0 0 17 0,0 0 29 0,0 0 31 0,0 0 23 0,0 0 25 0,0 0-55 0,0 0-90 0,0 0-95 0,0 0-98 0,0 0-45 0,0 0-25 0,0 0-8 0,0 0-4 0,0 0-5 0,0 0-4 0,0 0-7 0,0 0-10 0,0 0-10 0,0 0-7 0,0 0-5 0,0 0 0 0,0 0 3 0,0 0 5 0,0 0 6 0,0 0 11 0,0 0 0 0,0 0 1 0,0 0-7 0,0 0-6 0,0 0-14 0,0 0-15 0,0 0-10 0,0 0-9 0,0 0-4 0,0 0-5 0,0 0 0 0,0 0 0 0,0 0 0 0,0 0 1 0,0 0-4 0,0 0-6 0,0 0 2 0,0 0 5 0,0 0 5 0,0 0 2 16,0 0 3-16,0 0-2 0,0 0-3 0,0 0-1 0,-2-2-4 0,2 2-3 0,0 0-3 0,0 0-5 0,0 0 3 0,0 0 1 0,0 0-4 0,0 0-14 16,0 0-6-16,0 0-5 0,0 0-6 0,0 0-5 0,0 0-3 15,0 0-5-15,0 0-1 0,0 0-5 0,0 0-7 0,0 0-2 0,0 0-5 16,0 0-2-16,0 0-3 0,0 0-2 0,0 0 0 0,0 0-2 16,0 0-1-16,0 0-2 0,0 0 0 0,0 0-1 0,0 0 2 0,0 0 2 15,0 0 1-15,0 0-3 0,0 0 1 0,0 0 1 0,0 0 1 0,0 0-1 16,0 0 0-16,0 0-1 0,0 0 1 0,0 0 4 0,0 0-2 0,0 0 3 15,0 0-1-15,0 0-1 0,0 0 3 0,0 0 2 0,0 0 3 0,0 0 0 16,0 0 3-16,0 0 1 0,0 0 0 0,0 0 0 0,0 0-1 0,0 0-1 16,0 0 1-16,0 0-1 0,0 0-1 0,0 0-2 0,0 0 1 0,0 0-4 15,0 0 1-15,0 0-1 0,0 0 0 0,0 0-4 0,0 0 0 0,0 0 0 16,0 0 1-16,0 0 3 0,0 0-2 0,0 0 2 0,0 0-2 0,0 0 2 16,0 0-2-16,0 0 2 0,0 0-3 0,0 0 1 0,0 0-3 0,0 0 2 15,0 0-5-15,0 0 2 0,0 0-3 0,0 0-1 0,0 0-2 0,0 0-4 16,0 0-5-16,0 0-4 0,0 0-14 0,0 0-19 0,0 0-23 15,0 0-30-15,0 0-35 0,0 0-38 0,0 0-38 0,0 0-37 0,0 0-37 0,0-3-33 16,0 3-77-16,0 0-94 0,0 0-103 0,0 0-104 0,0 0-95 16,0 0-91-16,0 0-63 0,0 0-49 0,0 0 1 0,0 0 23 15,0 0 30-15,0 0 34 0,0 0 35 0,0 0 33 0,0 0 78 0,0 0 94 16,0 0 105-16,2-1 109 0,-2 1 108 0,3-2 110 0</inkml:trace>
  <inkml:trace contextRef="#ctx0" brushRef="#br0" timeOffset="-116102.33">23003 13863 117 0,'-3'-4'455'0,"3"3"118"0,0 0 71 0,-4-1 45 0,4 2 31 15,-2 0 24-15,2 0 22 0,-3 2 18 0,1-1 17 0,-2 0 11 0,1 3 12 16,-3-3-25-16,6 4-40 0,-5-1-158 0,1 0-214 0,4 3-113 0,-5-1-66 15,5 1-41-15,-4 1-31 0,2-1-20 0,-1 2-19 0,3 0-14 16,-2 0-16-16,-2 2-7 0,4-1-7 0,0-1-5 0,0 2-3 0,0-1 0 16,4 1-2-16,-4-3-1 0,2 2-3 0,1-2-1 0,3 0-1 0,-3 0-1 15,-1-1 2-15,5-1 1 0,-1 0 0 0,-1-2-2 0,1 1-2 16,3-2 1-16,-4 2 3 0,4-2 0 0,-3-2 0 0,3 0 3 0,-4-1 4 16,4 0 1-16,-3 0 4 0,3-1 5 0,0 1-1 0,-4-3 4 0,4 0 1 15,-3 0 3-15,3-1 3 0,-2 0 3 0,-2 0 3 0,1-2 4 0,-1 2 8 16,1-2 1-16,3 0-2 0,-4 0 1 0,-1-2 2 0,1 2 2 0,2-1 0 15,-5-1 0-15,4 2-4 0,-3 0-1 0,1 0-3 0,-2-1-5 0,3 1-1 16,-5 0-9-16,4 0-8 0,-4 0-3 0,0 1-4 0,3-1-3 0,-3 0-3 16,2 0-8-16,-2 2-6 0,0-2-4 0,0 1-5 0,-2 1-1 0,2-2-5 15,-3 3-8-15,3-3-5 0,-4 3-16 0,4-3-17 0,-5 3-24 0,5-3-26 16,-6 2-30-16,3 0-33 0,3 0-31 0,-6-1-29 0,4 0-35 0,-5 1-42 16,5 0-98-16,-5 1-123 0,5-2-109 0,-1 2-98 0,-3 2-111 0,3-2-111 15,-3 1-35-15,1-1-4 0,1 2 17 0,4 1 28 0,-5-2 27 0,5 2 29 16,-2 0 34-16,2 0 42 0,-7 0 98 0,7 0 125 0,0 0 112 15,0 0 105-15</inkml:trace>
  <inkml:trace contextRef="#ctx0" brushRef="#br0" timeOffset="-115670.27">23428 13651 187 0,'0'-1'346'0,"0"-1"53"0,4 1 22 0,-4 1 20 0,2-2 16 16,-2 2 34-16,0 0 44 0,0 0 53 0,0 0 62 0,4 0 46 0,1 0 37 0,-1 0-32 0,-3 0-63 0,3 2-94 0,0-2-105 0,-3 1-43 0,5-1-19 0,-3 0-9 0,1 2-7 0,-2 0-26 0,5 0-36 0,-5 0-48 0,3 2-56 0,-1-1-35 0,1 2-28 0,1-1-10 0,-3 1-2 0,6-1 7 0,-3 2 11 0,-1 2 8 0,4-1 8 0,-3 0 2 0,3 4-1 0,-4-2-4 0,4 0-5 0,0 3 3 0,0-1 7 0,-3-1 11 0,3 1 13 0,0-1 2 0,-4 0-4 0,8 1-8 0,-8 0-11 0,1-1-14 0,3 1-16 0,-4-1 1 0,1 1 4 0,-1-2 7 0,-1 0 8 0,1 1 4 0,-1-1-2 0,-4 0-7 0,3 0-12 0,-3 0-3 0,0 0 1 0,-3 0 1 0,3 2 1 0,-4-2 4 0,-1 1 0 0,1 1-6 0,-1-1-10 0,-1 2-85 0,1 0-35 0,-4-1 0 0,0 1 0 0,0 0 0 16,0-2 0-16,2 2 0 0,-6-1 0 0,4 0 0 0,2 0 0 0,-6 1 0 15,4 0 0-15,-2-1 0 0,-2-1 0 0,4 1 0 0,-2-1 0 0,1-1-156 16,-3 2-98-16,2-2-44 0,-3-1-43 0,1 2-32 0,-2-3-30 15,1 2-27-15,0-1-31 0,-1-1-64 0,1-1-79 0,-4 1-60 0,3 0-49 16,1 0-40-16,-5-1-35 0,5-1-50 0,-6-1-57 0,2 1-1 0,2-1 19 16,-2-1 22-16,0 0 23 0,-2-1 33 0,2 1 36 0,-2 0 83 0,2-2 102 15,-2 2 87-15,5-2 78 0,-3-1 75 0,2 4 72 0</inkml:trace>
  <inkml:trace contextRef="#ctx0" brushRef="#br0" timeOffset="-115164.9">22542 14070 196 0,'4'-2'313'0,"-4"2"50"0,0-2 36 0,0 2 34 0,2 2 42 0,3 0 58 0,-1 1 63 0,-4-2 64 0,5 1 62 0,-1-1 38 16,-2 2 25-16,1 0-36 0,3-2-66 0,-1 3-77 0,-1-1-81 0,-1 0-41 0,-1 1-25 0,5-1-26 0,-5 0-29 0,4 2-47 0,-3-2-57 0,-3 1-48 0,6 0-42 0,-6 0-18 0,5 2-6 0,-5-2-3 0,4 2 0 0,-4 0 5 0,0 0 10 0,0 0 5 0,0 2 3 0,0-1-2 0,0 1-2 0,-4-1-5 0,2 2-6 0,-1 0-13 0,-3 0-15 15,1 2-20-15,-1-3-19 0,-1 3-20 0,2 0-19 0,-4 1-20 0,0-2-24 16,1 2-26-16,-1-1-30 0,0-1-32 0,0 2-33 0,0-1-35 15,0-2-35-15,2 0-32 0,0-2-31 0,-2 0-29 0,1 1-29 16,1-2-74-16,2-3-95 0,-1 2-105 0,3-2-108 0,-3-2-111 0,4 1-113 16,2-2-53-16,-7 0-26 0,2-2 4 0,1 1 22 0,-1-2 24 0,3-1 26 15,-5 3 27-15,1-2 29 0,1 0 74 0,1-1 99 0,-1 1 110 0,1 1 115 16,-1-1 127-16</inkml:trace>
  <inkml:trace contextRef="#ctx0" brushRef="#br0" timeOffset="-112026.08">10295 10723 267 0,'-9'-1'399'0,"0"-1"39"0,0 1 32 0,0-1 26 16,4 1 34-16,-4 1 36 0,3-2 42 0,-3 0 48 0,4 1 37 0,-1 0 35 15,3-1 13-15,1 1 4 0,-2 1-110 0,-1 0-160 0,5-2-74 0,-4 2-33 16,2-1-24-16,-1 1-24 0,3 0-28 0,-4-2-32 0,4 2-40 0,0 0-43 16,-2-1-35-16,2 1-36 0,0 0-22 0,0 0-16 0,0 0-13 0,0 0-8 15,0 0-10-15,0 0-8 0,0 0-4 0,0 0-2 0,0 0-4 0,0 0-2 16,0 0-4-16,0 0-2 0,0 0-1 0,0 0 2 15,0 0 2-15,2 0 1 0,2 0 1 0,-1 0 1 0,-1 0 4 0,2 1 3 16,1-1 1-16,1 2-1 0,-3-2 3 0,3 1 3 0,3-1 3 0,-4 2 5 16,4-2-1-16,0 0-1 0,0 1 0 0,0-1 2 0,2 0-2 0,0 0 0 15,-2 0 1-15,6 0 5 0,-6 0 5 0,5-1 2 0,1-1 2 0,-3 1 0 16,3-1 0-16,-1-1-1 0,1 2-1 0,-1-3 1 0,1 2 1 0,-1-1-1 16,1 1 1-16,-1-1 1 0,-1 0-2 0,1 2-5 0,-3-1-5 0,3 1-2 15,-1-2-2-15,-2 1-1 0,2 1-2 0,-3-1 0 0,3 2-2 0,-2-1 1 16,0-1-2-16,-2 2 0 0,4 0 0 0,-3 0-1 0,-1 0 1 0,1 0 0 15,0 0 0-15,-1-1-3 0,0 1-3 0,2 0-2 0,-3 0 0 0,-3-2 0 16,4 2 1-16,-4 0-1 0,1-1 1 0,3-1-1 0,-4 2 2 0,-1 0 0 16,1-1 2-16,-1 1 1 0,1-2 2 0,-3 2 2 0,2-2 2 0,-1 2 4 15,-1 0 0-15,2-1 1 0,0 0 1 0,-3 1-1 0,-1 0 2 0,4 0 1 16,-4 0 0-16,0 0 1 0,2-2 4 0,-2 2 1 0,0 0 3 16,0 0 1-16,0 0 3 0,0 0-1 0,0 0 2 0,0 0 3 0,0 0 0 15,0 0-2-15,0 0-1 0,0 0-2 0,0 0-4 0,0 0-4 0,0 0-4 16,0 0-6-16,0 0-5 0,0 0-7 0,0 0-10 0,0 0-16 15,0 0-26-15,0 0-36 0,0 0-42 0,0 0-44 0,0 0-38 0,-6 0-35 16,6-1-41-16,0 1-44 0,-1-2-103 0,-3 1-136 0,4-1-110 0,-4 1-99 16,4 1-106-16,-5-3-106 0,5 1-32 0,-6-1 5 0,3 0 30 0,-3 2 38 15,3-4 36-15,-3 2 31 0,1-2 40 0,-1 3 43 0,-3-3 106 0,4 1 135 16,-4-3 111-16,0 2 99 0</inkml:trace>
  <inkml:trace contextRef="#ctx0" brushRef="#br0" timeOffset="-109640.72">22861 14667 84 0,'-4'3'254'0,"0"-2"35"0,-1 2 23 0,5 0 18 16,-6 0 14-16,6-1 16 0,-3 0 15 0,-3 2 15 0,5-3 23 0,1 1 29 15,-4-1 36-15,0 1 38 0,-1-1-23 0,5 1-51 0,-4-1-16 0,-1-1 2 16,5 2 8-16,-6-1 5 0,3 0 5 0,3 1 1 0,-2 0-7 0,-2-2-11 16,4 0-17-16,-1 0-23 0,1 0-37 0,0 0-47 0,0 0-48 0,0 0-52 15,0 0-40-15,0 0-32 0,0 0-26 0,0 0-26 0,0 0-18 0,0 0-15 16,0 0-8-16,0 0-4 0,0 0-1 0,1 1 1 0,5 1 3 0,-3-2 1 15,3 0 4-15,-1 0 1 0,3 0 1 0,1 0 1 0,1 0 4 0,1 0 4 16,2-2 7-16,1 1 4 0,1-1 6 0,3-1 3 0,-2 0 1 0,-1-1 4 16,3-1-4-16,2 0-2 0,-2 0 0 0,0-1-4 0,-2-2-2 0,2 2-1 15,2-1-5-15,-2 0-3 0,-3 0-5 0,5 0-3 0,-6 1-6 0,2 0-7 16,-1 0-5-16,-1 1-6 0,-3-1-5 0,4 3-2 0,-6-1-4 16,2 1-2-16,-2 1-2 0,0 1-2 0,-4-1-1 0,2 1 0 0,-1 1-2 15,-1 0-3-15,-1 0 2 0,-2 0 0 0,1 1 2 0,-3-1 2 0,0 0 4 16,2 2 5-16,-2-2 5 0,0 0 8 0,0 0 8 0,0 0 9 15,0 0 15-15,0 0 13 0,0 3 16 0,-2 0 13 0,-1 1 10 0,3 2 7 16,-6 0 1-16,3 2 4 0,-3 2-2 0,1 1-1 0,-1 2-7 0,1 1-5 16,-8 2-7-16,2 1-8 0,-1-1-14 0,-3 2-13 0,1-1-16 0,-1 1-11 15,1 0-9-15,-4-2-8 0,1 2-6 0,3 0-3 0,-8-1-4 0,6 1-2 16,-2 0-4-16,0-1-1 0,1 1-2 0,-4 0-2 0,6-1-1 0,-3 1-1 16,2 0-1-16,-2-1-1 0,0 1-3 0,3-2-8 0,1 1-7 0,-1-4-9 15,1 2-7-15,-1 0-10 0,1-1-11 0,-1-3-10 0,5 3-14 0,-3-2-12 16,2 0-17-16,-2-1-17 0,3-1-14 0,-3 1-14 0,2-1-12 0,-2 1-9 15,3-2-8-15,-1 0-5 0,-2 0-5 0,4-2 2 0,0-1-1 0,-2 2-1 16,2-4 5-16,0 2 5 0,4-1 6 0,-1-2 3 0,3 0-6 0,-3-2-6 16,3 2-29-16,1-1-37 0,2-2-54 0,0 0-64 0,-4 1-46 0,4-1-38 15,0 0-27-15,0 0-20 0,0 0-20 0,4 0-21 0,-2 0-23 16,1-1-22-16,3-1-26 0,-1 1-27 0,-1-2-7 0,1 0 2 0,0-2 46 16,-1-1 66-16,5 2 53 0,-3-2 49 0,3-1 36 0,-4 0 29 0,4 1 29 15,0 0 32-15,-3 0 31 0,6-1 35 0,-5 1 47 0</inkml:trace>
  <inkml:trace contextRef="#ctx0" brushRef="#br0" timeOffset="-109256.64">22895 15093 213 0,'5'-6'305'0,"4"0"40"0,-3 1 27 0,3-1 27 0,-4 5 21 0,3-2 37 0,-3 0 44 0,-3-1 52 0,1 3 61 0,3-2 54 0,-3 0 50 0,-1 3-32 0,2-1-65 0,-4-1-65 0,0 2-65 0,5-1-29 0,-5 1-19 0,0 0-17 0,0 0-14 0,4 0-30 0,-1 1-36 0,-1 1-47 0,-2-1-50 0,4 2-47 0,-2 0-43 0,-2 0-25 0,0 2-19 0,3 1-8 0,-3-1-8 0,4 3-8 0,-4 0-7 0,2-1-6 0,-2 2-9 0,0-1-6 0,0 2-6 0,0-3-7 0,0 3-8 16,0 0-8-16,-2-2-7 0,2 0-7 0,0 0-10 0,-4 1-11 0,4-1-13 0,0-2-14 0,0 0-14 0,0 0-15 0,0 0-15 0,0-2-18 0,0 0-21 0,0 0-44 0,0-1-52 0,0 0-75 0,0-2-82 0,4 1-68 0,-2-1-57 0,1 1-55 0,3-4-53 0,-3 1-67 0,6-1-68 0,-7-2-39 0,7-1-27 0,-3-2 0 0,3-1 12 0,-4 1 40 0,4-2 52 0,0-2 71 0,-3 2 87 0,3-3 67 0,-4 2 60 0,4-2 63 0,0 1 62 0,-3 1 77 0</inkml:trace>
  <inkml:trace contextRef="#ctx0" brushRef="#br0" timeOffset="-108902.08">23280 14920 36 0,'2'-3'326'0,"2"2"156"0,-1-1 102 0,-1 1 76 0,-2 1 54 0,4 0 46 0,-1 1 33 0,-1 1 25 0,-2-1 20 0,4 1 15 0,-4 1 15 0,0-2 14 0,0-1-59 0,1 4-95 0,-1 0-127 0,0-1-140 0,0 0-86 0,0 0-60 0,0 1-45 0,0-1-36 0,4 0-26 0,-4 2-19 0,0-2-18 0,0 1-12 0,4 1-16 0,-2-1-15 0,-2 1-17 0,0-1-17 0,3 2-13 0,-1-1-16 16,-2 1-13-16,4-2-15 0,-1 2-13 0,-1-1-12 0,2 1-18 0,-1 0-21 0,-1-2-22 0,-2 2-26 15,5-2-21-15,-5 1-22 0,4 0-19 0,0-1-17 0,-2 2-22 0,3-3-26 16,-5 2-56-16,4-1-69 0,1-1-92 0,-1 1-95 0,-3 0-75 0,7-1-65 16,-3 0-87-16,-1 0-97 0,1-2-32 0,1-1-3 0,-1 0 9 0,0-1 12 15,4-1 17-15,-3-1 24 0,3 0 55 0,-5-2 75 0,5 1 92 0,-4 0 99 16,4-2 87-16,-4 2 80 0</inkml:trace>
  <inkml:trace contextRef="#ctx0" brushRef="#br0" timeOffset="-108383.95">23819 14649 187 0,'4'-5'313'16,"-2"1"50"-16,1-1 37 0,3 2 34 0,-3 0 38 0,-1 0 50 0,2 2 56 16,-4-1 60-16,3 1 63 0,-3 1 38 0,2-2 32 0,-2 2-37 0,0-1-67 15,0 1-78-15,4 0-84 0,-4 0-46 0,0 0-32 0,0 0-31 0,0 0-32 16,0 0-45-16,0 0-52 0,0 0-54 0,0 1-59 0,0 2-34 0,-4 1-28 16,4 1-17-16,0 0-11 0,-2-1-5 0,-1 4-5 0,-1-1-3 0,2 2-3 15,-1 2-5-15,-3-3-4 0,3 3-6 0,-3 0-4 0,1-1-4 0,-1 1-1 16,1-1-3-16,-2 1-1 0,-2-1-1 0,3 1-1 0,1-1 0 0,-4 1 2 15,7-2-1-15,-7 1 4 0,2-1 1 0,1-1 3 0,1 0 1 0,1 0 2 16,-1-2 3-16,3 0 0 0,-2 0 2 0,1-1 1 0,1-2-3 16,-2 1-3-16,4-2-2 0,-2 1-2 0,2-3-4 0,0 0 1 0,0 0-4 15,0 1-4-15,0-1-4 0,0 0-3 0,0 0-2 0,0 0-2 16,0 0-1-16,0 0-4 0,2 2 2 0,2-2 2 0,-2 0 2 0,1 0 2 16,3 0 2-16,-1 0 3 0,4-2 5 0,-3 1 5 0,3-1 7 0,0 1 4 15,0-1 3-15,-4-1 1 0,8 0 2 0,-4-1 2 0,-2 1 0 0,2-2 2 16,0 1-1-16,2-1 0 0,-2 1-1 0,0-3-4 0,0 3-1 0,2 0-7 15,-2-1-2-15,0-1-3 0,0 2-3 0,0-2-4 0,-3 0-2 0,5 1-3 16,-2-1-2-16,0 2 1 0,0-3-4 0,0 2 1 0,-4 0-2 0,6 1-3 16,-4-1 0-16,-1 1-2 0,3-1 1 0,-4 1-2 0,4-1 1 0,-3 2 1 15,3-1-1-15,-4 1 1 0,0 0-1 0,-1-2-1 0,1 2 0 0,1 0 0 16,-2 0 0-16,1 2 0 0,-1-2 2 0,-3 0-1 0,3 1 1 0,1 0-1 16,-1 0 1-16,0 0-2 0,-3 1 0 0,-1-1 0 0,4 1-2 0,-2-1 2 15,-2 1-1-15,4-1-2 0,-4 2 1 0,0 0 2 0,0-1 0 0,0 1-1 16,0 0-1-16,0 0 2 0,5 0-1 0,-5 0-4 0,0-2 1 15,0 2 1-15,5-2 1 0,-5 1 2 0,4 1 2 0,-4 0-2 0,0-1-2 16,5-1 1-16,-5 2-1 0,0 0 1 0,0 0-1 0,4-1 1 16,-4 1-1-16,0 0 4 0,0 0-1 0,4 0-2 0,-4 0-1 0,0 0-1 15,0 0 0-15,0 0 5 0,0 0 2 0,0 0 7 0,0 0 5 0,1 1 7 16,-1-1 7-16,0 0 6 0,0 0 5 0,4 2 7 0,-2-1 6 0,-2 0 8 16,0-1 6-16,0 4 11 0,4-3 4 0,-4 2 5 0,3 0 0 0,-1-1-3 15,-2 1-4-15,4-1-5 0,-3 2-3 0,3-1-2 0,-4 1-3 0,0-1-4 16,4 1-7-16,-3 0-3 0,-1 0-8 0,4-1-8 0,-4 2-7 0,2-2-6 15,-2 1-4-15,3-1-3 0,-3 2-2 0,0-4-2 0,0 2 0 0,0 1-5 16,4 0-3-16,-4-3 0 0,2 2-5 0,-2 0-2 0,0-3-11 0,0 2-12 16,0 1-20-16,0-3-21 0,0 2-31 0,0-2-32 0,0 0-32 15,0 0-31-15,0 2-28 0,0-2-26 0,0 3-55 0,-2 0-64 0,-2-1-94 16,1 1-106-16,1 1-77 0,-2-1-59 0,-1 2-61 0,1 1-56 0,-1-2-44 16,0 2-37-16,-1-1-1 0,1 1 17 0,-3-1 22 0,-1 0 22 15,4 0 52-15,-4 1 65 0,3-2 95 0,-3 1 110 0,0-2 85 0,4 1 73 16,-4 0 79-16,3 0 81 0</inkml:trace>
  <inkml:trace contextRef="#ctx0" brushRef="#br0" timeOffset="-106870.1">23866 14899 243 0,'-3'2'341'0,"-3"-2"52"0,1 1 32 0,1 1 28 0,-1-1 26 0,1 1 35 0,2-1 40 0,-1 0 45 0,1 3 51 0,-2-4 42 0,4 0 37 0,0 1-37 0,-3 1-71 0,3-1-77 0,0-1-82 0,-2 3-41 0,2 0-25 0,0 0-20 0,0 2-23 16,0 1-29-16,0-2-32 0,2 4-42 0,-2-2-37 0,0 2-38 0,3 0-29 0,-3 1-20 0,0 2-14 0,0-1-7 0,0 1-4 0,0-1-2 0,0 2 0 0,0 2 0 0,0-1 1 0,-3 1-1 0,3-1-1 0,0 2-4 0,-2-1-4 0,-2 1-2 0,4-2-4 0,0 1-3 0,-2 1-3 0,-1-2-4 0,3 1-4 0,0-2-2 0,-4 0-4 0,4 0-5 0,-2 0-5 0,-1 0-4 0,3-2-5 0,-2 1-4 0,2-1-2 0,0-1-3 0,-4 0-6 0,4 0-6 0,-3-1-4 0,3-1-4 0,-2 1-4 0,2-2-4 0,-4 1-2 0,4-1-2 0,-3 0-1 0,3 0 0 0,0-2-1 0,-2 1-1 0,2 0-2 0,-4-2 1 0,4 1 0 0,0-1-2 0,0-1-2 0,0-2-8 0,0 0-6 0,0 3-8 0,0-3-10 0,0 0-9 0,0 0-11 0,0 0-9 15,0 0-10-15,0 0-12 0,0 0-9 0,0 0-11 0,0 0-4 0,0 0-6 0,0 0-3 0,0 0 1 0,0 0 0 0,0 0 4 0,0 0 4 0,0 0 3 0,0 0 6 0,0 0 4 0,0 0 7 0,0-3 7 0,0-2 6 0,0 2 6 0,0-1 6 0,4-1 1 0,-2-1 4 0,-2 0 2 0,3 0 2 16,-3-1 3-16,4 1 6 0,-2-2 6 0,1 1 3 0,1-1 6 0,-4-1 3 15,2 2 3-15,1-1 5 0,-1 1 2 0,-2 1 4 0,4-2 0 0,-4 2 5 16,5-1 4-16,-5 0 2 0,0 3 4 0,4-2 2 0,-2 2 2 0,-2-1 2 16,3 1 1-16,-3-1 3 0,4 1 4 0,-2-1 0 0,1 1 8 0,-1-1 11 15,2 1-1-15,-1-1-1 0,-1 2 5 0,5-1 5 0,-5-2 1 0,2 1-5 16,1-1-2-16,-1 3 2 0,1-3 2 0,1 1-1 0,-1 1 1 0,2-2-1 16,1 2-5-16,-1-1-10 0,0 1 2 0,0-1 3 0,1 1-3 0,-1-1-7 15,2 1 1-15,-4-1 4 0,1 1 2 0,3-1-1 0,-4 2-2 0,6-1-6 16,-7 1-3-16,5 0 1 0,-4 0 1 0,0 1-1 0,-1 0 1 0,2 1 1 15,-3 0 0-15,-1 1 0 0,-2 0 1 0,4 0 1 0,-1 1 2 0,-3-1 1 16,2 1 4-16,-2 1 6 0,4 0 1 0,-4 1 1 0,3 0 2 16,-3 1 2-16,0 0 3 0,0 1 2 0,0 1-1 0,2 0-1 0,-2 2-1 15,0-1-2-15,0 0 0 0,0 1-3 0,4 0-3 0,-4-1-6 0,1 1-3 16,-1-1-2-16,0-1-5 0,4 2-5 0,-4-3-5 0,0 2-1 0,5-1 0 16,-5-1 0-16,4 0 0 0,-2 1-1 0,2-1-1 0,-4-1-2 0,5 1-1 15,-5-2 4-15,5 1-2 0,-5-1-2 0,4-2 4 0,0 1 1 0,-3 0 0 16,7-1 0-16,-7 1 0 0,5-2 0 0,-2-2-2 0,1 1-2 0,0-1 1 15,-1 0 1-15,1 0 2 0,3-1-1 0,-1 0 1 0,0-3 0 16,0 1 0-16,1-1 0 0,-3 2 0 0,0-4-2 0,4 2-2 0,-3-1-1 0,-1-1 2 16,-1-1 2-16,1 0-4 0,1-1 1 0,-3-1-2 0,3 1-2 0,-1-1 1 15,-1 0 1-15,0 0-2 0,1-3-1 0,-1 2 0 0,-3 0 2 0,3 0-1 16,-2 0 1-16,1 2-1 0,-3-3 1 0,4 3 1 0,-2 1 0 16,-2-1 1-16,0 2-1 0,0 1 0 0,0-1 0 0,0 2 2 0,0 2 2 15,0-1 1-15,0 2-4 0,0-2 2 0,-2 4 2 0,2 1-1 0,-4-3 2 16,4 3 0-16,0-1 3 0,0-1 2 0,0 2 4 0,-3 0 0 0,-3 0 1 15,5 0 1-15,-3 0-2 0,0 2 0 0,3-1 0 0,-7 2 0 0,6-2 0 16,-1 4-3-16,-3-2 2 0,3 2-4 0,-3-1-1 0,5 2-3 0,-3 0-4 16,0 0-2-16,3 0 0 0,-3 2 0 0,4-2-2 0,0 0 2 0,0 0 2 15,0 0-1-15,0 0-1 0,4-2 0 0,-3 2 0 0,3 0 2 0,-4-1-1 16,5-1 1-16,-1-1 2 0,-2 2-1 0,1-1 2 0,3-2-1 0,-1 1 1 16,-1-2-2-16,1 1-2 0,-1-1 1 0,5-1-1 0,-4-1 1 0,1 1-1 15,3-2 2-15,4 1-2 0,-8-4 1 0,6 2-1 0,-2-1 2 0,2-1-1 16,1-1-2-16,-1 0-3 0,-2 2-2 0,4-4-2 0,-2 2-5 15,-2-1-5-15,2-1-2 0,-2 2-7 0,0 0-4 0,-4 0-4 16,4 0-4-16,-3-1-2 0,1 0-4 0,-2 3-1 0,-3-2-1 0,5 0 1 16,-1 0-2-16,-3 2 1 0,-1-1 1 0,2-1 3 0,-2 3 4 0,-2-3 4 15,0 2 1-15,3 1 3 0,-3-1 1 0,-3 0 1 0,3 1-2 0,0 0 0 16,-2 0 0-16,2 0 0 0,-4 0 0 0,4 2 3 0,-2-1-2 0,-1 1 1 16,-1-2-2-16,2 1-3 0,-1 1 0 0,-1 1 3 0,4-2 0 0,-5 1 0 15,5-1 1-15,-6 1 2 0,6-1 2 0,-3 2-1 0,1 0 2 0,-2-2 0 16,2 2 3-16,2 0 5 0,-7 0 2 0,7 0 4 0,-5 0 1 0,1 0 0 15,4 0 1-15,-5 2 5 0,5-2 0 0,-6 2 2 0,6-2 2 0,-3 1 2 16,1 1 3-16,-2 1 5 0,-1-2 2 0,1 2 4 0,4 0 2 0,-5 0 7 16,3 0 2-16,-5 2 5 0,5-1 3 0,-2 2 2 0,1 0 2 0,-3 2 1 15,4-1 2-15,-1 1 4 0,-1-1-1 0,2 2-1 0,-1 0-1 16,1 2-1-16,2-2 2 0,-4 1 0 0,4 0 0 0,0 1 0 0,0 1 0 16,0 0-1-16,0 0-2 0,4 0 0 0,-4 0 0 0,2 0 0 0,1 0 1 15,-1-1 2-15,2-1 0 0,1 1 0 0,1-2-1 0,-3-2-2 0,3 2 0 16,1-3 3-16,-5 0 7 0,7 0 11 0,-4-1 8 0,4 1 4 15,0-2 1-15,0-1-2 0,2 0 1 0,-2 0 2 0,2-1 1 0,2-1 0 16,-2 1-1-16,1-2-1 0,-1 0-4 0,4 0-9 0,-6-2-7 0,3 1-8 16,-4-1-6-16,4 1-4 0,-6-1-4 0,6-1-3 0,-6 2-1 0,-1-1-3 15,1-1-2-15,-1 2-2 0,-1-1 2 0,1 1 7 0,2-1 6 0,-5 1 8 16,2-1 4-16,-2 1-2 0,1-1-3 0,3 0 0 0,-3 1 2 0,-1 1 0 16,2-3 2-16,-4 3 2 0,0 0-1 0,3-1 3 0,-3 1-5 0,0 0-4 15,0 0-4-15,0 0-6 0,0 0 0 0,0 0 2 0,0 0 2 0,0 0 4 16,0 0 2-16,0 0 4 0,0 0 1 0,0 0 2 0,0 0-1 0,0 0 3 15,0 0 5-15,0 0 3 0,0 0 2 0,0 0 4 0,0 0 4 0,0 0 4 16,0 0 3-16,0 0 5 0,0 0 3 0,0 0 7 0,0 0 5 0,0 0 6 16,0 0 5-16,0 0 4 0,0 0-5 0,0 0-4 0,0 0-5 0,-3-2-6 15,3 2-6-15,0-1-8 0,0-1-8 0,-4-1-65 0,2 2-3 0,-1-1 0 16,1 0 0-16,-2 1 0 0,1-2 0 0,3 3 0 0,-6-1 0 0,6-1 0 16,-2 1 0-16,2 1 0 0,0-2 0 0,-3 1 0 0,-1-1 0 0,4 1 0 15,-5 1 0-15,5 0 0 0,-4-2 0 0,2 2 0 0,-1 0 0 0,1-2 0 16,-2 2 0-16,1 0 0 0,3 0 0 0,-6-1 0 0,6 1 0 0,-2 0 0 15,-5 0 0-15,5 0 0 0,-1 0 0 0,-1 0 0 0,2 0 0 0,-1 0 0 16,1 1 0-16,-2 1-83 0,1-2-37 0,-3 2-28 0,1-2-35 0,1 1-36 16,2 1-37-16,-3 1-34 0,1-2-25 0,-1 2-24 0,-2-1-19 0,1 0-14 15,1 2-50-15,1 0-64 0,-1-1-71 0,-1 2-71 0,1-1-56 0,-1 1-47 16,-1 1-52-16,2 0-54 0,1-2-24 0,-1 1-13 0,3-1 9 0,-2-1 13 16,1 1 22-16,-3 0 23 0,6-1 62 0,0-3 80 0,0 0 93 0,0 0 94 15,0 0 82-15,0 0 74 0,0 0 87 0</inkml:trace>
  <inkml:trace contextRef="#ctx0" brushRef="#br0" timeOffset="-106565.41">24503 15188 64 0,'0'5'526'0,"-7"0"140"0,5-2 70 0,-2 1 32 0,1-1 16 0,-3 0 9 0,1 2 5 0,1-2-1 0,-1 1-2 0,3 0-1 0,-5 0 1 0,5 0-17 0,-4-1-26 0,3 2-225 0,-1-3-313 0,-1 2-203 0,1 0-154 0,2-1-113 15,-1 2-94-15,1-1-93 0,-2 1-90 0,4-2-94 0,-3 1-88 0,1-1-44 0,-2 0-22 0,4-3-6 0,-2 5-2 0,2-2 20 0,-7 0 25 0,7-3 67 0,-2 1 84 0,2-1 83 0,-7 2 79 0,7-2 84 0,-5 0 87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6383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6-02-01T16:21:25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15694 1845 30 0,'-7'-2'256'0,"0"1"60"0,0-2 32 0,1 0 18 15,1 1 13-15,1-1 14 0,-1 0 9 0,1 0 16 0,2 0 17 0,-1 0 25 16,1 0 24-16,-2 1 25 0,4 1-46 0,0 0-80 0,-3-1-55 0,3-1-42 15,-2 3-20-15,-2-1-10 0,4-1 4 0,0 1 7 0,-5-2 1 0,5 1 0 16,0 0-8-16,-4 1-13 0,4-2-17 0,-2 2-17 0,-1-1-22 0,3-1-20 16,0 2-14-16,0 1-13 0,-4-2-7 0,4 2-3 0,0 0-9 0,0-1-14 15,0 1-10-15,0 0-10 0,0 0-9 0,0 0-5 0,0 0-7 0,-2-4-5 16,2 4-4-16,0 0-4 0,0 0-5 0,0-1-2 0,0 1-4 0,0 0-2 16,0 0-4-16,0 0-4 0,0 0-1 0,0 0-1 0,0 0-4 0,0 0-2 15,0 0-4-15,0 0-1 0,0 0-4 0,0 0-1 0,0 0-1 0,0-1-4 16,0 1-1-16,0 0-3 0,0 0-1 0,0 0-2 0,0 0-3 0,0 0 0 15,0 0-2-15,0 0-1 0,0 0-1 0,0 0-1 0,0 0 1 0,0 0-1 16,0 0 1-16,0 0-1 0,0 0 1 0,0 0-2 0,0 0 0 0,0 0-2 16,0 0 1-16,0 0-2 0,0 0 0 0,0 0 0 0,0 0-2 0,0 0 2 15,0 0 2-15,0 0-2 0,0 0 1 0,0 0 1 0,0 0-2 0,0 0 0 16,0 0 1-16,0 0 2 0,0 0 2 0,0 0-1 0,2 0 2 0,2 0 2 16,1 0 1-16,-1 0 3 0,1 0-2 0,-1 0 1 0,1 0-2 0,1 0 0 15,-1 0 0-15,-1 0 1 0,1 0 1 0,4 0-4 0,-3 0 1 0,1 0-1 16,0 0 1-16,-3 0-1 0,5 0-1 0,-4 0-3 0,1 0-1 0,3 0 1 15,-4 0 0-15,4 0 3 0,-3 0 0 0,1 0-2 0,-2 0 4 0,4 0-1 16,-3 0 1-16,-1 0-1 0,1 0-1 0,3 0 0 0,-4 0 2 0,2 0-1 16,-1 0 1-16,-1 0-1 0,4 0 1 0,-3 0-1 0,-1 0-1 0,4-2-1 0,-5 2-2 15,1 0 1-15,4 0 1 0,-3 0 2 0,-1 0-1 0,2-1-1 16,-1 1-1-16,-1 0 1 0,1 0-1 0,-3 0 1 0,3 0-2 0,-1 0 1 0,-1 0 1 16,1 0 1-16,0 0 0 0,-1 0-2 0,1 0 1 0,1 0-1 15,-2 0-4-15,1 0-9 0,2 1 3 0,0-1 6 0,-3 0 5 0,5 0 1 0,-3 2 0 16,3-2-2-16,-4 0 1 0,4 1-1 0,-4-1 1 0,4 0-1 0,-3 1 1 15,3-1-1-15,-4 0 7 0,4 2 8 0,-3-2-2 0,3 2-7 0,-4-2-2 16,4 0-4-16,-3 1-1 0,3-1-1 0,0 2 1 0,-4-2 1 0,3 1 1 16,-1-1-1-16,0 0 1 0,-2 2 1 0,4-2 0 0,-3 1 0 0,3-1 0 15,-4 2 0-15,4-2 0 0,-3 1 1 0,3-1 1 0,-4 2 2 0,4-2-1 16,-3 1-4-16,-1-1 1 0,4 0 1 0,-3 1-1 0,1-1 0 0,-2 0 0 16,1 2-1-16,3-2-1 0,-4 2 2 0,1-2-1 0,1 0 1 0,-2 1-2 15,1 1 4-15,-1-2-2 0,2 0-2 0,-1 1 2 0,-1 1 0 0,1-2 0 16,-3 1 2-16,3-1-2 0,-3 2 0 0,3-1-2 0,-1-1 2 0,-1 2-1 15,-2-2-1-15,5 1-1 0,-5-1-1 0,3 1-1 0,-1-1 2 0,1 0 3 16,-1 2 2-16,1-2-2 0,-1 2 0 0,-2-1 0 0,5 1 1 0,-5-2 1 0,3 1-1 16,-1 1-1-16,1-2 2 0,-1 1 1 0,1 1 3 0,1-1 1 0,1 1 1 15,-2-1-1-15,1-1 4 0,-1 2-2 0,1-1-2 0,1-1 1 0,-2 2-2 16,1-1 0-16,3 1 0 0,-4-2 1 0,4 1 1 0,-3 1-1 16,3-1 2-16,-4 1-1 0,4-1-2 0,-3-1-3 0,3 2-5 0,-4-1 4 0,4 1 1 15,-4-1 3-15,5-1 1 0,-1 1 1 0,-4 1-1 0,4 0 1 0,-4-2-1 16,4 1-1-16,1 1 0 0,-1-2 0 0,0 1 2 0,-4 1-1 0,4-1 2 15,2-1 3-15,-2 2 3 0,4-1-1 0,-6 1-2 0,2-1-2 0,4-1 1 16,-4 0-2-16,-2 1 1 0,2-1-1 0,0 4-1 0,0-4-1 0,0 1 1 16,-4-1-2-16,5 2 0 0,-5-2-5 0,4 1-2 0,-4 1-1 0,1-2 2 15,3 0 0-15,-4 1 0 0,3 1 0 0,-3-1 0 0,0-1 2 0,1 2-1 16,1-1 1-16,-2-1 1 0,1 1 0 0,-1 1 1 0,1 0 1 0,-3-1-2 16,3 1-2-16,-1-2 1 0,2 0 1 0,-1 1 0 0,-1 1 1 0,-1-2 2 15,1 0 0-15,-1 0 0 0,-2 0 0 0,3 0 0 0,-1 1 2 0,1-1-1 16,-5 0 1-16,4 0 2 0,1 0 1 0,-5 2 1 0,6-2 1 0,-6 1-1 15,0-1 0-15,3 0 2 0,-3 0-1 0,4 0 1 0,-4 0-2 0,0 0 1 16,0 0 1-16,2 0-1 0,-2 0 1 0,0 0-1 0,0 0 1 0,0 0-2 16,0 0 1-16,0 0-1 0,0 0 0 0,0 0-1 0,0 0-2 0,0 0 0 15,0 0 0-15,0 0-2 0,0 0 1 0,0 0-4 0,0 0-1 0,0 0-4 16,0 0-14-16,0 0-17 0,0 0-37 0,0 0-48 0,0 0-88 0,0 0-106 16,0 0-104-16,0 0-101 0,0 0-115 0,0 0-123 0,0 0-58 0,-6 2-24 15,3-2-9-15,-8-2-4 0,2 1 10 0,-2-5 14 0,-2-2 38 0,-7-2 46 16,2-5 91-16,-5-2 105 0,-1-5 106 0,-5-2 99 0</inkml:trace>
  <inkml:trace contextRef="#ctx0" brushRef="#br0" timeOffset="17891.82">16667 6063 184 0,'0'-3'326'0,"0"0"33"16,0 3 22-16,0 0 12 0,0-3 7 0,0 3 11 0,0 0 9 0,0 0 11 15,0 0 19-15,0 0 20 0,0-2 19 0,0 2 16 0,0 0-67 0,0 0-104 16,0 0-36-16,0 0-7 0,0 0 2 0,0 0 8 0,0 0 4 16,0 0 1-16,0 0-2 0,0 0 0 0,0-1-10 0,0 1-14 0,0 0-19 15,0 0-22-15,0 0-25 0,0 0-27 0,0 0-25 0,0 0-18 0,0 0-21 16,0 0-15-16,0 0-8 0,0 0-7 0,0 0-8 0,0 0-5 15,0 0-8-15,0 0-5 0,-1 1-7 0,1-1-6 0,0 0-6 0,-4 2-2 16,4-2-5-16,0 0-2 0,0 1-3 0,0-1-2 0,0 5-1 0,-4-4-1 16,4 2-2-16,0 1 0 0,0 0-2 0,0 0-1 0,0 1 0 0,-1-1-3 15,1-1-3-15,0 2-4 0,-4-1-1 0,4 1-1 0,0-1-1 0,0 1-5 16,0-1-3-16,-2-1-2 0,2 0 1 0,0 2-2 0,-3-1-5 0,3-1-2 16,0 0-7-16,0 0-8 0,-4 0-11 0,4 0-15 0,0-3-30 0,0 0-38 15,0 3-65-15,0-3-77 0,0 0-70 0,0 0-71 0,0 0-59 0,0 0-55 16,4 0-60-16,-4 0-65 0,0 0-63 0,0 0-69 0,0 0-19 15,0 0-2-15,3-3 24 0,-1 2 33 0,-2 1 62 0,5-5 79 0,-5 2 72 16,4 0 68-16,-4 0 60 0,5 0 57 0,-5 0 61 0,6 0 68 0</inkml:trace>
  <inkml:trace contextRef="#ctx0" brushRef="#br0" timeOffset="18968.99">19252 6142 90 0,'0'0'343'0,"0"0"72"0,0 0 41 15,0 0 26-15,0 0 19 0,0 0 18 0,0 2 13 0,0-2 31 0,0 0 36 16,0 0 41-16,0 0 43 0,0 3-3 0,0-2-23 0,-3 1-99 0,3 1-129 15,0-2-62-15,-6 2-32 0,6-1-21 0,-4 0-16 0,3 3-15 0,-3-2-12 16,2 2-28-16,-1-1-34 0,-1 1-41 0,2 1-43 0,-1-2-34 0,-3 2-24 16,6 0-17-16,-3-1-14 0,1-1-11 0,-2 1-10 0,2-1-13 15,-1 2-14-15,-1-1-32 0,4-1-37 0,-2 1-74 0,-1-1-87 16,3 2-80-16,-4-1-77 0,4 1-78 0,-2-2-79 0,2 0-88 0,-3 1-91 16,1 0-40-16,2-2-15 0,0-3-2 0,-4 4 7 0,4-4 28 0,0 0 34 15,0 0 72-15,0 0 86 0,0 0 81 0,4 3 76 0,-4-3 79 0,7-1 79 16</inkml:trace>
  <inkml:trace contextRef="#ctx0" brushRef="#br0" timeOffset="19677.47">21808 6243 70 0,'0'0'168'0,"-4"0"-14"0,1 0-30 0,3 0-41 16,0 0-45-16,0 0-21 0,-6 0-10 0,6 0-2 0,0 0-4 16,-3 3 1-16,3-3-2 0,0 0-45 0,-2 1-64 0,2-1-36 0,0 0-23 15,0 0 15-15</inkml:trace>
  <inkml:trace contextRef="#ctx0" brushRef="#br0" timeOffset="20858.96">24771 5017 231 0,'0'0'303'0,"0"0"28"15,0 0 12-15,0 0 8 0,0 0 5 0,0 0 5 0,0 0 5 0,0 0 9 16,0 0 6-16,0 0 9 0,0 0-12 0,0 0-18 0,1 0-71 0,3 0-99 15,0 0-36-15,1 0-8 0,-1 0-1 0,1 0 3 0,1 0 5 0,-1 0 5 16,4 0 4-16,4 0-1 0,-6 0 0 0,6 0-4 0,-3 0-3 0,5 0-3 16,3 0-3-16,-4 0-1 0,6 0-8 0,-2 0-10 0,2 0-2 0,-2-1-5 15,6-1-1-15,-4 2-2 0,3 0-1 0,1-1-2 0,-1 1-5 0,3 0 0 16,-3-2-7-16,6 2-5 0,2-1-8 0,-2 1-14 0,0-2-8 16,3 2-8-16,-1-1-6 0,2-1-7 0,1 1-4 0,4 1-5 0,-2 0 1 15,2 0 2-15,0-2 3 0,0 2 0 0,2 0 0 0,3 0 2 0,-1 0 0 16,-2 0-1-16,5 2 1 0,-5-2 1 0,3 0 1 0,2 0-4 15,-5 0 0-15,3 0-2 0,-1 0-4 0,0 0-7 0,-3 0-4 0,3 0-3 16,-2 0-4-16,-2 0-4 0,0 0-2 0,0 0-2 0,0 0 1 0,0-2-2 16,-4 2 0-16,4 0 0 0,-5 0 0 0,5 0-3 0,-4 0 0 0,2 0-2 15,-1 0 4-15,-1 0-1 0,2 0 4 0,-1 0 1 0,1 2 3 0,-6-2 1 16,3 0 2-16,1 0 3 0,-1 1 3 0,-1-1 0 0,1 2 0 0,-4-2 1 16,2 1-1-16,1-1 0 0,-3 2-1 0,0-2-2 0,4 1-2 0,-4 1-1 15,0-2-4-15,1 1-1 0,-1 1-1 0,0-1-1 0,4 0-4 0,-8 1-2 16,8 0-4-16,-4 1-1 0,0-2 0 0,-1 2 0 0,1-1 0 0,0 1-1 15,2-1 0-15,-6 0 1 0,4 1 0 0,0 0 0 0,-2-1-1 16,-1 1-4-16,1 0 4 0,-2-2-1 0,2 2 4 0,-1 0 1 0,1-1 0 16,-2 1-3-16,2 0 1 0,-1 0 2 0,1-2-1 0,-2 1-2 15,6-1 0-15,-6 0 0 0,4 1 1 0,0 0 2 0,-2-2-1 0,2 0-1 16,0 1-1-16,0 1 0 0,3-2 2 0,-3 0-1 0,0 1 2 0,4-1 0 16,-4 0 0-16,0 0 3 0,3 0 2 0,-3 0-1 0,0 0 1 0,-2 0-1 15,-1 0 1-15,3 0 2 0,-2 2 1 0,-2-2-1 0,-1 0 1 0,-1 1 1 16,4 1 1-16,-1-1 1 0,-3-1-1 0,1 2-1 0,-1-1-1 0,1 0-1 15,-5 1-1-15,5 1-1 0,-4-1-4 0,3-1 1 0,-3 1-2 0,2-2 0 16,-2 3-2-16,0-2-1 0,-2 1-1 0,2-1-2 0,-2-1 0 0,0 1 1 16,-2 3-1-16,2-3 0 0,0-1 0 0,-1 2 0 0,-3-1-3 0,1 1-4 15,1-1-10-15,-5 1-10 0,0-2-19 0,1 1-28 0,-3 1-43 0,0-1-52 16,-3 0-54-16,-1-1-60 0,-1 2-48 0,-2-2-49 0,3 0-50 16,-5 0-51-16,0 0-70 0,0 0-75 0,0 0-52 0,0 0-43 0,-5-3-3 15,-1 2 16-15,-3-2 38 0,0 0 48 0,2-2 55 0,-9 0 59 0,1 0 49 16,4-1 47-16,-7-1 52 0,4 3 53 0,-1-3 72 0</inkml:trace>
  <inkml:trace contextRef="#ctx0" brushRef="#br0" timeOffset="21250.15">28927 4833 105 0,'2'-2'271'0,"1"-1"41"0,-3 3 21 0,4 0 8 0,-4-1 6 0,0 1 5 0,2 1 5 0,3-1 7 0,-5 0 4 16,4 2 7-16,0-1 6 0,1 1-35 0,-1-1-56 0,-3-1-73 0,5 2-81 15,1 1-33-15,-2-2-11 0,1 1-1 0,-1 1 2 0,1 0 3 0,1-2-1 16,2 2 3-16,-4 2 0 0,5-2 4 0,-5 1 2 0,0-1 2 0,4 2 1 16,-3-1 2-16,3 1 0 0,0-1 0 0,-4 2-1 0,1 0 1 15,3-1-2-15,-4 1-2 0,2 0-2 0,-1 0 2 0,-1-2-1 16,1 4-3-16,-3-2-4 0,3-1 0 0,-3 2 0 0,-1-1 3 0,2 1 4 15,-2 1 3-15,-2-2 4 0,0 1 1 0,3 1 8 0,-3 0 1 0,-3 0 0 16,3 1-1-16,0 0-7 0,0 0-5 0,-6 2-3 0,6-1-8 0,-5 1-11 16,5-1-10-16,-6 1-10 0,3-1-9 0,-3 2-10 0,1-1-12 0,-1 1-13 15,-1 0-13-15,2 0-15 0,-4-2-34 0,3 2-45 0,-3 0-49 0,0-1-53 16,0-1-45-16,-2 1-41 0,1 1-43 0,-3-2-47 0,2-1-55 0,-2 2-60 16,-1-2-74-16,-1 0-75 0,-3 0-28 0,4-2-5 0,-2-1 25 0,-3 2 38 15,5-3 47-15,-6 0 48 0,2-2 47 0,-2-1 42 0,-2-1 44 0,6-1 45 16,-6 0 53-16,3-3 63 0</inkml:trace>
  <inkml:trace contextRef="#ctx0" brushRef="#br0" timeOffset="22237.92">26046 3004 190 0,'0'-4'310'0,"-4"-1"29"0,0 1 18 0,4-1 11 16,0 2 7-16,0-1 7 0,0 0 5 0,0 4 6 0,0-2 10 0,0 2 6 16,0 0-3-16,0 0-8 0,0 0-86 0,0 0-113 0,0 0-56 0,0 0-25 15,0 0-15-15,0 0-8 0,0 0-6 0,0 0-4 0,0 0-8 0,0 0-6 16,0 0-8-16,0 0-6 0,0 0-8 0,0 0-1 0,0 0-2 0,0 4-4 15,0-1 9-15,8 2 13 0,-8-1 13 0,2 2 17 0,1 2 10 0,-1-1 5 16,2 2 8-16,-4 0 12 0,5 2 11 0,-5 0 13 0,5 2 7 16,-5-1 4-16,4 2 5 0,0 0 2 0,-3 1-5 0,-1 0-5 0,0 2-8 15,4 1-9-15,-4 0-2 0,0 0-5 0,0 3-2 0,0-2 0 0,0 4-7 16,-4-1-9-16,4 2-9 0,0 2-9 0,-1 1-8 0,-3 1-8 16,4 1-7-16,-4 2-8 0,3 2-7 0,-3 0-6 0,4 3-6 0,-5 0-3 15,5 3-6-15,-4 0-6 0,2 2-3 0,-1-1 0 0,1 1 0 0,-6 1-2 16,8-1 2-16,-5 2 6 0,3 0 0 0,-5-1 1 0,5 0 2 0,-1 0 2 15,-1 0 1-15,-1 0 3 0,-1-2 0 0,2 1 3 0,3 0 0 0,-3-1 2 16,-1 1 0-16,1-1-2 0,-1 1-2 0,1-1-2 0,-1 1-4 0,-1 1 1 16,1-2-2-16,-1 1 0 0,3 0-2 0,-3 2-1 0,3-1-3 0,-3-2-4 15,3 2-2-15,-3-1-3 0,3-1-2 0,1 1 1 0,-2-2-2 0,2-2 0 16,-1-1-3-16,-1-1-5 0,4-1 1 0,-2 0-4 0,-1 0 2 0,3-3-1 16,0 2 1-16,-2-3-2 0,2 2 2 0,-4-3 0 0,4 2-3 15,-3-3 0-15,3 1-3 0,-2-2-1 0,-2 0-1 0,1-2 1 16,3-1-1-16,-6 2-2 0,4-2-2 0,-1 0 0 0,-1-2-2 0,-1 2 1 15,3-1-2-15,-5-3-2 0,5 0-1 0,-4-1 2 0,-1-1-2 0,5-1 1 16,-5-2-1-16,2-1 2 0,3-1-4 0,-5-2-5 0,5-1-4 0,-4-1-5 16,3 0-5-16,-1-3-9 0,2 0-8 0,-1-2-7 0,3 1-15 0,-4-3-16 15,4-2-49-15,0 0-61 0,0 0-73 0,0 0-83 0,0-2-58 0,0-4-52 16,4 0-49-16,-4-1-50 0,3-4-64 0,-1-3-73 0,5-2-47 0,-5-4-39 16,2-2-5-16,1-2 8 0,1-1 45 0,-1-5 59 0,-1 1 74 0,1-2 80 15,2-2 64-15,-5-3 56 0,-2 0 54 0,4 1 53 0,-2-4 73 0</inkml:trace>
  <inkml:trace contextRef="#ctx0" brushRef="#br0" timeOffset="22889.39">26133 3421 61 0,'3'-3'303'0,"-3"0"63"0,0 0 38 0,0 0 21 0,0 3 16 0,0 0 16 0,0 0 15 0,0 0 18 0,0 0 22 15,0 0 27-15,0 0 26 0,0 0-2 0,0 0-14 0,-7 0-77 0,1 2-100 16,3 1-50-16,-3 0-25 0,1 0-14 0,-4 1-12 0,4 1-12 0,-6 1-10 16,2 1-17-16,-4-1-21 0,2 2-24 0,-2-1-25 0,3 1-29 0,-3 1-31 15,-2-2-25-15,5 2-24 0,-3-1-15 0,2-1-11 0,0 0-20 0,-1 1-22 16,3 0-40-16,-2-3-53 0,2 2-54 0,0-3-61 0,0 2-52 0,3-1-47 16,1-1-44-16,1-1-43 0,-1 2-42 0,1-3-43 0,2 2-62 0,-1-1-69 15,3-3-32-15,0 0-15 0,0 0 23 0,0 0 40 0,0 0 52 0,0 0 57 16,0 0 51-16,5-3 45 0,-1-1 44 0,1 0 40 0,1 1 42 15,-3-1 44-15</inkml:trace>
  <inkml:trace contextRef="#ctx0" brushRef="#br0" timeOffset="23057.98">26010 3481 31 0,'3'0'245'0,"-1"0"46"16,2 0 26-16,-1 1 12 0,-1-1 16 0,-2 0 13 0,4 2 14 0,-1-2 12 16,-1 2 16-16,-2-1 23 0,4 2 22 0,-3 0 26 0,3 0-50 0,0 0-88 15,-4 2-45-15,2-1-34 0,1 1-14 0,-1-1-9 0,-2 1-13 0,4 1-13 16,-4-2-12-16,3 2-11 0,-1 0-32 0,-2 2-42 0,4-1-59 0,-3 1-73 15,3 0-64-15,0 2-69 0,-3-2-79 0,3 2-83 0,0 0-87 0,-2-1-87 16,-2 0-39-16,5 0-18 0,-5 0-10 0,4 2-3 0,-1-4 13 0,-1-1 18 16,-2 2 39-16,4-4 44 0,-4 0 45 0,1 1 46 0,3-2 60 15,-4-3 73-15</inkml:trace>
  <inkml:trace contextRef="#ctx0" brushRef="#br0" timeOffset="24785.15">26780 4920 30 0,'0'3'269'0,"0"-3"78"0,0 0 39 0,0 0 20 0,0 2 15 0,0-2 14 16,0 0 25-16,0 0 24 0,0 4 34 0,0-1 35 0,0 0 39 0,0 0 40 16,-4 0-39-16,4 1-80 0,0 1-68 0,0-1-59 0,-1-1-29 0,1 3-11 15,-4-1-10-15,4 1-8 0,-4-1-17 0,4 2-23 0,0-3-29 0,-1 2-33 16,-3 0-36-16,4 0-40 0,0-1-33 0,-2 2-31 0,-1-2-20 0,3 1-16 16,0-2-11-16,-4 2-11 0,4-1-7 0,-2-1-4 0,2-1-10 0,-3 3-10 15,3-3-24-15,0 2-27 0,-2-2-55 0,2 1-69 0,0-1-69 0,-4 2-69 16,0-2-60-16,4 1-58 0,-1-1-64 0,-3 2-68 15,2-2-74-15,-1 0-78 0,-1 0-30 0,-1-2-10 0,1 2 14 0,2 0 23 0,-1 0 49 16,-3-1 67-16,2 1 68 0,-1-2 71 0,5-1 59 0,-2 2 58 0,2-2 67 16,-7 1 70-16</inkml:trace>
  <inkml:trace contextRef="#ctx0" brushRef="#br0" timeOffset="25092.34">26684 5155 202 0,'0'0'316'0,"0"0"29"16,2 2 18-16,-2-2 12 0,0 1 13 0,0-1 13 0,0 2 17 0,0-2 19 16,4 3 28-16,-4-3 32 0,0 3 25 0,0 1 19 0,0-1-60 0,-4 0-96 15,4 2-30-15,0-2-4 0,0 1 2 0,-2-1 1 0,-1 2-1 0,3-1-6 16,0 0-10-16,-4 3-14 0,2-3-27 0,-1 2-28 0,3 0-36 15,-2-1-37-15,-2 1-36 0,4-1-34 0,-4 0-30 0,3 1-26 16,-3 0-18-16,4-1-17 0,-2 1-25 0,-1-2-30 0,-1 0-51 0,2 3-58 0,-1-3-66 16,3 1-65-16,-2-1-53 0,-2 1-49 0,1-1-45 0,1 1-45 15,-2-1-50-15,4 1-49 0,0-5-70 0,-3 3-77 0,3-3-21 0,0 4 6 16,0-4 38-16,0 0 49 0,0 0 60 0,0 0 63 0,3 2 53 0,3-4 48 16,1 1 44-16,-5-1 45 0,7 1 48 0,-4-2 53 0</inkml:trace>
  <inkml:trace contextRef="#ctx0" brushRef="#br0" timeOffset="25401.15">26785 5290 202 0,'0'3'307'0,"-1"0"40"0,1-1 22 0,0 2 15 16,0-1 16-16,0 2 11 0,0-2 16 0,0 1 18 0,0-1 16 0,-4 0 20 16,4 0 20-16,0 0-38 0,0 0-66 0,4-1-62 0,-4 0-57 0,1 2-21 15,3-3-3-15,-2 1 5 0,2-1 6 0,1 1 5 0,0-1 7 16,3 1-6-16,1-2-5 0,-4 0-13 0,4-2-14 0,-3 1-13 0,3-1-12 15,-2 1-13-15,2-1-14 0,0-1-17 0,-4 0-15 0,4 0-13 0,-3-1-18 16,3 1-13-16,-4-2-11 0,3 2-10 0,-3-1-6 0,-1 1-3 0,1-2-3 16,-3 2-6-16,-2 0-8 0,3 0-2 0,-3-1 1 0,0 1 1 0,0 0-1 15,0 0-1-15,-3-1-5 0,3 2-6 0,-2-3-5 0,-3 2-5 0,1-1-5 16,0 0-5-16,-1 0-4 0,-4 1-4 0,3 0-4 0,-3 0-13 0,4 0-18 16,-4 0-18-16,3 0-22 0,-3 2-38 0,0-1-42 0,0 1-71 0,4-1-78 15,-4 1-68-15,3 1-63 0,-3 0-57 0,4 1-61 0,1 1-62 0,-1-1-70 16,0 1-58-16,5-2-53 0,-4 0-13 0,4 0 6 0,-6 1 27 15,6-1 42-15,0 0 67 0,0 0 78 0,0 0 70 0,0 0 62 0,4 4 59 16,-2 1 58-16,2-2 68 0</inkml:trace>
  <inkml:trace contextRef="#ctx0" brushRef="#br0" timeOffset="26468.79">27220 5018 156 0,'0'-4'315'0,"3"3"37"0,-3-2 24 0,4 0 20 0,-2 1 21 0,-2 2 17 16,0-1 26-16,0 1 26 0,0 0 37 0,0 0 43 0,0 0 40 0,0 0 40 16,0 0-59-16,0 0-102 0,0 0-49 0,0 0-20 0,0 0-17 0,0 0-13 15,0 0-12-15,0 0-15 0,0 0-22 0,0 0-24 0,0 0-38 0,0 0-41 16,0 0-42-16,0 0-50 0,0 0-35 0,0 0-32 0,0 0-19 15,0 3-12-15,-2 0-10 0,2 0-7 0,-4 0-7 0,4 1-5 0,0 1-9 16,-3 1-11-16,3-1-29 0,0 2-37 0,-2 0-68 0,-2-1-81 0,2 2-74 16,-1-1-67-16,-1-1-59 0,2 2-52 0,-1-1-56 0,1 1-56 15,-5-1-75-15,1 1-80 0,3-1-32 0,-3-1-9 0,4 0 20 0,-1 2 32 16,-3-1 64-16,3-1 78 0,-3 0 73 0,3 0 67 0,-3 0 59 0,6 0 50 16,-3-1 56-16,1 1 57 0</inkml:trace>
  <inkml:trace contextRef="#ctx0" brushRef="#br0" timeOffset="26685.68">27167 5296 168 0,'0'0'317'0,"0"3"55"0,0-3 37 0,0 3 32 16,0 0 34-16,0 2 40 0,0-2 41 0,0 1 43 0,0-1 43 0,4 2 40 0,-4-1 32 16,0 1-31-16,0-1-60 0,0 1-83 0,0-2-91 0,0 3-53 15,0-2-34-15,0-1-34 0,0 2-32 0,0-1-38 0,0 1-42 16,0-1-50-16,0 1-58 0,0 1-78 0,0-2-86 0,0 1-91 0,0-1-95 15,0 1-73-15,0-2-62 0,0 1-64 0,0-1-62 0,0-3-88 0,0 0-98 16,0 5-45-16,0-5-22 0,0 0-2 0,5 3 10 0,-5-3 37 0,6 1 54 16,-6-1 70-16,3-1 79 0,3-1 63 0,1 1 58 0,-2 1 59 0,4-2 63 15</inkml:trace>
  <inkml:trace contextRef="#ctx0" brushRef="#br0" timeOffset="27163.31">27362 5289 198 0,'0'0'318'0,"0"0"35"0,0 0 22 0,0 3 21 15,-1-2 18-15,1 1 23 0,-4 1 32 0,4-1 36 0,-2 2 46 0,2 0 51 16,-3-1 27-16,3 2 18 0,-4-1-73 0,4 2-113 0,-2 0-55 0,2-2-29 16,-3 3-19-16,3-1-16 0,-2-2-22 0,2 2-23 0,0 0-31 0,-4 0-40 15,1 0-51-15,3 2-61 0,0-2-77 0,-2 0-83 0,-2-2-87 0,4 2-86 16,0-3-68-16,0 3-66 0,0-3-72 0,4 2-78 0,-4-5-79 0,0 0-83 15,0 0-37-15,2 1-17 0,-2-1-1 0,7 2 7 0,-2-2 35 0,1-2 46 16,-1 1 63-16,0-1 72 0,-1-1 61 0,5 0 58 0,-3 2 71 16,3-3 75-16</inkml:trace>
  <inkml:trace contextRef="#ctx0" brushRef="#br0" timeOffset="27751.2">28122 5044 246 0,'2'-3'367'0,"-2"0"55"0,0 3 34 0,0-2 32 0,0 2 27 16,0-1 33-16,0 1 38 0,0 0 41 0,0 0 44 0,0 0 43 15,0 0 16-15,0 0 2 0,0 0-93 0,0-3-135 0,0 3-75 0,0 0-47 16,0 0-28-16,0 0-23 0,0 0-25 0,0 0-26 0,0 3-36 0,0 0-40 16,-2 2-41-16,-1 1-46 0,3 1-27 0,0-1-24 0,-4 3-12 0,4-1-11 15,-6 1-10-15,6 0-7 0,-5 0-19 0,1 1-19 0,3-1-39 0,-3 0-49 16,-1 0-85-16,1 2-101 0,-1-2-85 0,3 0-77 0,-2 0-84 0,-1-2-87 16,1 2-78-16,0-3-74 0,-1 2-34 0,5-2-11 0,-5-2 1 0,5 2 10 15,-4-1 36-15,2-1 41 0,-1-1 83 0,3-3 100 0,0 6 86 0,-2-3 77 16,2-3 81-16,0 5 90 0</inkml:trace>
  <inkml:trace contextRef="#ctx0" brushRef="#br0" timeOffset="28027.41">28057 5331 301 0,'0'3'529'0,"-2"-1"102"0,-1 2 51 0,3-3 31 0,0 2 20 15,0 0 18-15,0 0 14 0,-4 0 15 0,4 2 12 0,0-2 10 0,-2 1 10 16,-1 1-56-16,3-1-78 0,-2 2-171 0,2 0-204 0,-4 0-101 0,1 0-50 16,1 0-27-16,-2-1-21 0,4 2-16 0,-4-1-11 0,4 0-13 0,-1 0-16 15,-3-1-12-15,4 2-12 0,-2-2-9 0,-1 1-9 0,3 0-7 0,-4-1-10 16,4 0-10-16,0 0-10 0,-2-1-17 0,-1 0-18 0,3 1-35 0,0-2-43 16,-2 0-52-16,2 2-56 0,0-4-52 0,0-1-48 0,0 0-37 0,0 3-33 15,0 0-24-15,0-3-24 0,0 0-20 0,2 2-22 0,-2-2-14 0,0 0-15 16,0 0 1-16,5-2 8 0,-5 2 2 0,4-5 0 0,-1 3 23 0,-1-4 35 15,3 1 33-15,-1-1 30 0,0 0 31 0,1 0 26 0,1 1 30 16,-1 0 28-16,-1 0 34 0,5 1 31 0,-4-1 32 0</inkml:trace>
  <inkml:trace contextRef="#ctx0" brushRef="#br0" timeOffset="28279.8">28147 5407 223 0,'10'-1'286'0,"-5"-4"25"0,4 4 17 16,-4 1 13-16,4-2 15 0,0 2 14 0,-3 0 18 0,3 0 23 0,-4 0 25 16,4 0 29-16,-3 0 2 0,1 2-8 0,0-2-53 0,-3 0-73 0,1 1-16 15,1 1 11-15,1-1 14 0,-5-1 17 0,5 2 5 0,-7-1 1 0,2-1-7 16,-2 2-11-16,0-2-18 0,0 2-19 0,0 2-20 0,0-3-18 15,-2 4-22-15,-2-2-25 0,1 0-27 0,1 1-35 0,-5-1-25 0,1 2-30 16,1-1-18-16,1 1-14 0,-3-1-10 0,0 2-8 0,0-1-10 0,-1 0-9 16,3 0-6-16,0 0-4 0,1-2-7 0,-2 1-5 0,3-1-4 0,1 0-2 15,-2 0-5-15,4-1-2 0,0-2 1 0,-1 3-2 0,1 0 0 0,1-2 0 16,-1 2 0-16,4-1 1 0,-2 1-1 0,1-2 0 0,3 2-1 0,-2 0 1 16,-3-1 1-16,7 1 2 0,-3-2-1 0,0 1-2 0,1-1-5 0,1-1-4 15,0 2-4-15,-3-2-7 0,1 0-10 0,1 0-13 0,3-2-29 0,-2 2-33 16,-5-1-60-16,3-1-64 0,-1-1-69 0,1 2-68 0,1-1-60 0,-3 1-58 15,-3-2-72-15,6 1-76 0,-6 2-63 0,0-4-55 0,0 4-20 0,0 0-1 16,0-5 22-16,-2-1 34 0,-2 2 55 0,1 1 68 0,1-1 65 0,-3 0 70 16,-3 3 61-16,3-2 58 0,-1 1 76 0</inkml:trace>
  <inkml:trace contextRef="#ctx0" brushRef="#br0" timeOffset="28488.22">27952 5481 91 0,'-2'-2'199'0,"2"1"-21"16,-7-2-49-16,2 1-45 0,1-1-47 0,4 3-20 0,-5-2-10 16,3 1-2-16,-2-2-4 0,1 2 2 0,-3-1-3 0,1 1-48 0,5 1-64 15,-4-2-49-15,4 2-38 0,-5 0 22 0</inkml:trace>
  <inkml:trace contextRef="#ctx0" brushRef="#br0" timeOffset="30219.61">25948 3999 279 0,'0'0'376'0,"0"0"37"16,0 0 23-16,0 0 14 0,0 0 14 0,0 0 15 0,0-2 19 0,0 2 22 16,0-1 25-16,0 1 27 0,0 0 9 0,4 0-1 0,-4 0-91 0,0 0-136 15,0 0-59-15,0 0-25 0,0-2-11 0,0 2-1 0,0 0-6 0,5-1-7 16,-5 1-13-16,4 0-17 0,-2 0-23 0,1 0-23 0,1 1-25 15,-2-1-24-15,3 0-19 0,-1 0-13 0,-1 0-15 0,-1 2-11 0,2-2-11 16,-1 0-10-16,-1 0-12 0,-2 1-5 0,5-1-8 0,-5 0-8 16,0 2-20-16,4-2-28 0,0 1-53 0,-4-1-60 0,2 0-63 0,1 0-62 15,-3 0-51-15,2 2-50 0,2-1-54 0,-4-1-61 0,0 0-80 0,0 0-93 16,0 0-42-16,5 3-17 0,-5-3 11 0,7 1 20 0,-7-1 49 0,2 2 62 16,3-2 62-16,-5 0 61 0,10 0 52 0,-1 0 46 0,-4 0 56 0,4-2 58 15</inkml:trace>
  <inkml:trace contextRef="#ctx0" brushRef="#br0" timeOffset="31703.55">26795 3769 145 0,'0'2'317'0,"0"-2"54"0,0 0 33 0,-4 1 21 0,4-1 19 16,0 0 20-16,0 0 23 0,0 0 29 0,0 0 29 0,0 0 31 0,0 0 33 15,0 0-21-15,0 2-42 0,0-2-81 0,0 0-93 0,0 0-46 16,0 0-25-16,0 0-16 0,0 3-15 0,0-3-16 0,0 0-22 0,0 1-27 15,0 2-30-15,0-3-30 0,4 3-28 0,-4-1-26 0,0 1-23 0,0-2-13 16,3 1-10-16,-3-2-6 0,2 3-6 0,-2-2-2 0,0-1-1 0,0 3 2 16,4-3-1-16,-4 0 2 0,0 1 4 0,0-1-1 0,1 2 3 0,-1-2 0 15,0 0 2-15,0 0-1 0,0 2 2 0,0-2 2 0,0 0 1 0,0 0 1 16,0 0 0-16,0 0 2 0,0 0 3 0,0 0 2 0,0 0 2 16,0 0-1-16,0 0 0 0,0 0 0 0,0 0 3 0,0 0-3 0,0 0-3 15,0 0-2-15,0 0-1 0,0 0-1 0,0 0-5 0,0 0-3 0,0 0-6 16,0 0-5-16,0 0-4 0,0 0-3 0,0 0-4 0,0 0-4 0,0 0-2 15,0 0-5-15,0 0-5 0,0 0-10 0,0 0-15 0,0 0-22 0,0 0-26 16,0 0-63-16,0 0-80 0,0 0-84 0,0 0-83 0,0 0-90 0,0 0-91 16,0 0-95-16,0 0-96 0,0 0-42 0,0 0-18 0,0 0-1 0,0 0 8 15,-1-2 20-15,1 2 27 0,0 0 61 0,-4-3 78 0,4 3 84 0,0 0 85 16,0 0 91-16,0 0 93 0</inkml:trace>
  <inkml:trace contextRef="#ctx0" brushRef="#br0" timeOffset="32444.37">26809 3769 156 0,'0'0'323'0,"0"0"36"0,0 0 22 0,0 0 10 15,0 0 11-15,0 0 7 0,0 0 11 0,0 0 8 0,0 0 22 16,0 0 22-16,0 0 22 0,0 0 23 0,0 2-74 0,-4-1-121 0,4 1-52 16,-1 1-21-16,1-2-8 0,-4 3-1 0,4 0-2 0,0 0 1 15,-2 1-4-15,2-1-3 0,0 1-12 0,0-1-20 0,0 2-22 0,0-2-27 0,0 1-23 16,2 0-18-16,-2-1-17 0,0 1-11 0,0-1-10 0,4 1-4 15,-3-2-8-15,-1 0-4 0,0 0-8 0,4-2-3 0,-4 2-4 0,0-1-4 16,4 1-1-16,-4-3-3 0,1 0 0 0,-1 0 0 0,0 1 0 0,0-1 0 16,0 2-2-16,0-2-1 0,0 0 1 0,0 0 4 0,0 0 2 0,0 0 2 15,0 0 5-15,0 0 4 0,8 0 4 0,-8 0 5 0,0 0 0 0,0 0 1 16,0 0 2-16,0 0 2 0,0 0 2 0,0 0 5 0,0 0-5 0,0 0-4 16,0 0-4-16,-4 0-5 0,0-2-5 0,4 1-5 0,-1-1-5 0,-3 1-6 15,4-1-5-15,0 2-4 0,-4 0-5 0,3-2 1 0,1 2-7 0,0 0-5 16,0 0-4-16,-4-1 2 0,4 1 0 0,0 0-3 0,0 0-4 0,0-1-7 15,0 1-11-15,0 0-18 0,0 0-28 0,0 0-32 0,0 0-56 0,0 0-66 16,0-2-61-16,0 2-60 0,0 0-57 0,0 0-55 0,0 0-62 0,0 0-62 16,0 0-71-16,0 0-74 0,0 0-25 0,0 0 1 0,0 0 20 0,0 0 32 15,-2-3 55-15,2 3 62 0,2-4 61 0,-2-1 63 0,4 1 57 0,-3-1 57 16,3 2 60-16,1-1 65 0</inkml:trace>
  <inkml:trace contextRef="#ctx0" brushRef="#br0" timeOffset="34922.83">27288 4002 57 0,'2'-2'241'0,"-2"2"43"0,0 0 27 0,0-1 13 0,0 1 15 15,0 0 11-15,0 0 11 0,0 0 11 0,4-2 13 0,-4 2 14 0,0 0 15 16,0 0-18-16,0 0-33 0,0 0-54 0,0 0-62 0,0-1-23 0,0 1-8 16,0 0 0-16,0 0 3 0,0 0 4 0,0 0 3 0,0 0 2 0,0 0 3 15,0 0 2-15,0 0-1 0,0 0-1 0,0 0-6 0,0 0-7 0,0 0-7 16,0 0-11-16,0 0-10 0,0 0-7 0,0 0-9 0,0 0-10 0,0 0-8 15,0 0-14-15,0 0-9 0,0 0-14 0,0 0-12 0,0 0-12 0,0 0-11 16,0 0-11-16,0 0-10 0,0 0-9 0,0 0-9 0,0 0-8 0,-4-3-7 16,4 3-3-16,0 0-4 0,0 0-4 0,0 0-2 0,0 0-2 0,0 0-5 15,0 0-3-15,0 0-4 0,0 0 0 0,0 0 0 0,0 0 0 16,0 0 0-16,0 0-1 0,0 0-1 0,0 0-1 0,0 0 2 0,0 0-4 16,0 0 1-16,0 0 1 0,0 0 1 0,0 0-1 0,0 0-1 0,0 0-1 15,0 0-1-15,0 0 2 0,0 0-2 0,0 0 0 0,0 0-3 0,0 0-1 16,0 0 2-16,0 0 1 0,0 0-1 0,0 0 2 0,0 0 2 15,0 0-1-15,0 0-1 0,0 0 0 0,0 0-1 0,0 0 1 0,0 0-2 16,0 0 2-16,0 0 5 0,6 1-2 0,-6-1-2 0,0 0 2 0,0 0 2 16,3 2-4-16,-3-2-2 0,4 1-1 0,-4 1 4 0,0-2-1 0,0 0 2 15,0 1-1-15,0-1 1 0,0 0 0 0,0 0 1 0,0 0 2 0,0 0 0 16,0 0 2-16,0 0 1 0,0 0 1 0,0 0 1 0,0 0 2 0,0 0 2 16,0 0 1-16,0 0-1 0,0 0-1 0,0 0-2 0,0 0-3 0,0 0-6 15,0 3-12-15,0-3-17 0,0 0-32 0,0 0-39 0,0 0-52 0,-4 2-56 16,4-2-54-16,-3 1-52 0,1-1-50 0,2 0-41 0,0 0-47 0,-4 1-52 15,4-1-73-15,-2 0-81 0,2 0-36 0,0 0-15 0,-3-2 16 0,3 2 32 16,0 0 49-16,0 0 52 0,0-5 54 0,0 1 53 0,3-1 44 0,-3 2 43 16,2 0 52-16,4 0 52 0</inkml:trace>
  <inkml:trace contextRef="#ctx0" brushRef="#br0" timeOffset="36197.26">28093 4365 24 0,'0'0'308'0,"0"1"68"16,0-1 35-16,0 0 17 0,0 0 13 0,0 0 7 0,0 2 9 0,0-2 13 16,2 3 19-16,-2-3 25 0,0 0 31 0,0 1 12 0,0-1 2 0,0 0-80 15,0 0-115-15,0 0-51 0,0 2-20 0,0-2-9 0,4 0-6 16,-4 0-1-16,0 0-2 0,0 0-6 0,1 1-10 0,-1-1-19 0,0 2-23 15,0-2-27-15,0 1-28 0,0-1-24 0,0 0-17 0,4 2-12 0,-4-2-8 16,0 0-3-16,0 1-2 0,0-1-1 0,0 0-1 0,0 0-1 0,0 0-2 16,0 0-4-16,0 0-3 0,0 0-1 0,0 0-1 0,0 0-2 0,0 0-2 15,0 0-3-15,0 0-2 0,0 0-1 0,0 0-1 0,0 0-2 0,0 0-3 16,0 0-2-16,0 0-4 0,0 0-3 0,0 0-3 0,0 0-6 0,0 0-7 16,0 0-5-16,0 0-3 0,0 0-5 0,0 0-4 0,0 0-3 0,0 0-4 15,0 0-2-15,0 0-5 0,0 0-2 0,0 0-2 0,0 0-2 0,0 0-1 16,0 0-1-16,0 0-1 0,0 0-1 0,0 0 2 0,0 0-2 0,0 0-2 15,0 0 2-15,0 0 2 0,0 0-2 0,0 0 0 0,0 0 4 0,0 0 4 16,0 0-1-16,0 0-2 0,0 0-2 0,0 0-2 0,0 0 1 0,0 0-2 16,0 0 0-16,0 0 1 0,0 0-1 0,0 0 0 0,0 0 0 0,0 0 0 15,0 0-3-15,0 0-4 0,0 0-1 0,0 0 5 0,0 0 2 16,0 0-1-16,0 0 1 0,0 0-2 0,0 0 1 0,0 0 1 0,0 0-1 16,0 0 2-16,0 0-1 0,0 0-2 0,0 0 1 0,0 0 1 0,0 0 1 15,0 0-2-15,0 0 1 0,0 0 1 0,0 0 1 0,0 0 1 0,0 0 1 16,0 0-2-16,0 0 1 0,0 0-1 0,0 0-1 0,0 0 0 0,0 0-7 15,0 0-11-15,0 0-14 0,0 0-13 0,0 0-12 0,0 0-13 16,0 0-22-16,0 0-25 0,0 0-61 0,0-1-79 0,0 1-89 0,-4-2-96 16,4 2-96-16,0-1-96 0,0 1-87 0,-5-3-87 0,3 1-29 0,2 2-5 15,-3-3 4-15,-1 0 7 0,-1 2 20 0,3-3 24 0,-6 2 61 0,3-1 76 16,0 0 94-16,-1 0 95 0,3 0 97 0,-1-2 99 0</inkml:trace>
  <inkml:trace contextRef="#ctx0" brushRef="#br0" timeOffset="39154.62">26319 3622 172 0,'0'0'280'0,"-2"0"29"0,2 0 13 0,0 0 8 0,0 0 6 0,0 0 6 15,0 0 6-15,0 0 6 0,0 0 6 0,0 0 7 0,0 0-8 0,0 0-17 0,0 0-75 16,0 0-105-16,0 0-49 0,0 0-23 0,0 0-13 0,0 0-5 16,0 0-5-16,0 0-5 0,0 0-4 0,0 0-7 0,0 0-3 0,0 0-5 15,0 0-6-15,0 0-5 0,0 0-4 0,0 0-1 0,0 0 0 0,0 0 3 16,2 0-2-16,-2 0 0 0,3 2-2 0,-1-1 1 0,-2-1 1 0,4 3 5 16,-4-3 4-16,3 2 4 0,-1-1 5 0,2 2 9 0,-2-1 2 0,-2-1 4 15,3 2 1-15,3 0 2 0,-3-1 2 0,-1 1 7 0,2-2 3 0,1 2 5 16,-1 0 1-16,1-1 2 0,-1 1 0 0,-2 0 1 0,1 0-3 0,3-1-7 15,-3 0-1-15,-1 1 0 0,2 0 0 0,1-1 0 0,-1 1 1 0,-1-2 5 16,-1 2 4-16,4-1 0 0,-3-1 1 0,1 2 0 0,-2-1-1 0,1-1-3 16,-1 1 1-16,2 1 2 0,-1-2 2 0,-1 1 3 0,4-1 0 0,-3 2-2 15,1-2-1-15,-2 1 2 0,1 0-4 0,1 1-1 0,-2-2-2 16,3 1-3-16,-1-1-3 0,1 1 0 0,-1-1-2 0,-2 2-4 0,1-2-5 16,3 1-4-16,-6 0-3 0,7-2-5 0,-5 3-5 0,1-2-7 0,-1 1-4 15,2-1-3-15,-1 1-5 0,-1 1 1 0,4-2-2 0,-3 0-3 16,1 1 0-16,-2 0-2 0,3-1-2 0,-1 1-1 0,1 1-2 0,-1-2-2 15,-1 1-3-15,3-1 1 0,-4 1-3 0,1-1-1 0,1 2-1 0,-2-2-1 16,1 1-2-16,-1 0-2 0,2-1-2 0,-4 1-2 0,5-1-1 0,-5 1 4 16,6-1-1-16,-6 2 2 0,3-1 0 0,1-1 0 0,-2 2-1 0,5-1 1 15,-5-1-2-15,-2 1 2 0,5 1 0 0,-1-2 0 0,-1 1 2 0,-1-1-1 16,4 2 2-16,-6-2-1 0,3 1-2 0,3 1-2 0,-6-1 2 0,7-1 0 16,-5 1 2-16,-2 1-1 0,3-2-1 0,-1 1 2 0,2-1-1 0,-1-1 1 15,-1 3 1-15,-2-1 1 0,5-2 1 0,-5 1 2 0,4 1 2 0,-4-1 2 16,4 1 1-16,-2-1 0 0,1 1 0 0,-1-2 1 0,-2 0 2 0,0 1 2 15,4 1 0-15,-4-1 1 0,3-1 2 0,-1 3-1 0,-2-3-1 0,4 2-1 16,-1-1-1-16,-3 1 2 0,2-2 0 0,-2 3-1 0,4-3-2 0,-3 1 0 16,3 1-2-16,-4-1 1 0,4 1-2 0,-2-1 0 0,1 2 0 0,-1-3-2 15,2 3 1-15,-4-1 1 0,5-1-1 0,-1 1 0 0,-1-1-1 16,-1 1-1-16,2 1 2 0,-3-2-1 0,3 1 1 0,0-1-1 0,-2 2 1 16,1-1-2-16,-1-1-2 0,2 1-1 0,-4-1 0 0,5 1-1 0,-1-1-1 15,-3 1 1-15,3-1-2 0,0 1 0 0,-3-1-5 0,7 0-7 0,-8 1 2 16,1 0 5-16,3-2 2 0,-2 1 3 0,2 1 2 0,-4-1 1 0,5 1 1 15,-5-1 2-15,4 1 0 0,-3-2 0 0,-1 1 2 0,4 1 1 16,0-1 4-16,-3 1 8 0,3-1-3 0,0-1-4 0,-3 2-2 0,-1-1-2 16,6 1-1-16,-2-1 0 0,-1 1-3 0,-1-2 1 0,3 1-4 0,-1 1-1 15,1-1-1-15,-1 1-1 0,-2-1 0 0,5 1-1 0,-5-1-1 0,5-1-1 16,-5 1 0-16,2 1 0 0,-3 0-1 0,3-2-1 0,0 1 1 0,-3 1 1 16,3-2 0-16,-2 1 0 0,1-1 0 0,-3 2-2 0,4-2 2 0,-2 1 0 15,1-1-1-15,-3 0-1 0,2 2 1 0,-2-2 1 0,4 0-2 0,-4 0 2 16,0 1-1-16,0-1-1 0,0 0-1 0,0 0 2 0,0 0-1 0,4 0 1 15,-4 0-1-15,0 0-2 0,1 2 2 0,-1-2 1 0,0 0-2 0,0 0-2 16,0 1 1-16,0-1-1 0,8 0 1 0,-8 0 2 0,0 0 1 0,0 0-1 16,0 1-1-16,0-1-1 0,0 0 1 0,1 2 0 0,-1-2 0 0,0 0 0 15,0 0 1-15,0 0 2 0,0 0 0 0,4 0 0 0,-4 0 0 0,0 0 2 16,2 2-2-16,-2-2 0 0,0 0 0 0,0 0 0 0,3 1 0 0,-3-1 1 16,4 2 1-16,-4-2-1 0,2 0 1 0,-2 1 1 0,0-1-2 0,3 2 1 15,-1-2-2-15,2 1 1 0,-4-1 1 0,0 2-1 0,5-2 1 16,-5 1-1-16,4-1 1 0,-4 0 1 0,4 2 0 0,-3-1 0 0,3-1-2 15,-2 1-1-15,-2-1 2 0,7 2 1 0,-7-2-2 0,0 2 1 0,2-2-2 16,-2 0 0-16,3 1 0 0,-3-1 0 0,2 2 0 0,-2-2 0 0,0 0-2 16,0 0 1-16,4 1-1 0,-4-1 2 0,0 0 0 0,3 0 0 0,-3 0 0 15,2 2 0-15,-2-2 2 0,0 0-2 0,4 0 1 0,-2 1 1 16,-2-1-1-16,0 0 1 0,3 2-1 0,-3-2 1 0,4 0 1 0,-2 1 0 16,-2 1 0-16,7-1 0 0,-7-1 4 0,2 0 4 0,1 2 2 0,-1-1 4 15,2 1-2-15,-1-1-2 0,-1 1 4 0,4-2 1 0,-3 1 0 0,3 1 0 16,-3-1-2-16,1 1-1 0,-2-1-1 0,3-1-1 0,-1 2-2 0,-1-1-4 15,-1-1-4-15,-2 2-1 0,4-2-1 0,-2 1-1 0,1-1 0 0,-3 1-1 16,4-1-2-16,-2 2 0 0,-2-2 1 0,0 2 2 0,5-2 2 0,-5 1-1 16,4 1 2-16,-1-1 2 0,-1-1-2 0,2 2 1 0,-1-1-1 0,-1 1 2 15,2-2 1-15,-2 1 1 0,-2 1-1 0,0-2 0 0,3 1-1 0,1 0-1 16,-4-1-2-16,2 2-2 0,-2-2 0 0,0 0-2 0,5 2 2 0,-5-2 0 16,0 0 0-16,4 3-1 0,-4-3-2 0,0 0-2 0,0 0 4 0,3 1 2 15,-1-1 1-15,-2 0-4 0,4 2 1 0,-2-2 1 0,-2 1 0 0,0-1 0 16,3 2-2-16,3-1 2 0,-6-1 2 0,7 2 1 0,-5-1 1 15,1 0 1-15,-1 1-4 0,2-2-5 0,-1 2 2 0,-1-1 4 0,4 1-1 16,-6-1 1-16,3 1-2 0,1-2 0 0,-2 3 0 0,1-3 0 0,1 1-2 16,-2-1 1-16,-2 2-4 0,3-2 1 0,-1 1 1 0,-2-1 3 0,7 2 0 15,-7-1 0-15,2-1 1 0,2 2 1 0,-2-1-2 0,1 1 1 0,3-2 1 16,-6 1-1-16,5 1-1 0,-1-1 0 0,-1 1 0 0,-1-2 0 0,2 1 0 16,-1 1 0-16,-1-1 0 0,2 1-1 0,-2-1-1 0,1-1 2 0,3 3 0 15,-3-1 2-15,-1 1 1 0,5-2-2 0,-5 1 1 0,5-1-1 16,-5 2 1-16,4-1-1 0,-3-1 1 0,3 0-1 0,-3 1 2 0,-1 0 0 15,2-1 0-15,1 1 0 0,-1 1 0 0,-3-2-1 0,7 1-1 0,-6-1 1 16,5 2-1-16,-5-2 1 0,1 1-1 0,3 0 2 0,-3-1 2 0,-1 1-2 16,3-1-2-16,-1 2 1 0,2-1-2 0,-3-1-2 0,-1 1 1 0,2 1-2 15,1-2 1-15,2 1 2 0,-5 1 0 0,3 0 0 0,-1-2-1 0,1 1-1 16,-1 1 1-16,2 0-4 0,-3-2 1 0,3 2 2 0,-3 0 1 0,3-1-1 16,-5 1 1-16,7 0-2 0,-3-2 0 0,1 2 0 0,-1 0 1 0,-1-1 1 15,1 1-1-15,0 1-1 0,3-1 2 0,-3-1-1 0,1 2 1 0,-1-2-1 16,-1 2 1-16,1-2-2 0,0 1 1 0,3 0 1 0,-7-2-1 0,3 2 1 15,1 0-1-15,-1-1 1 0,-2 1-2 0,3 0 0 0,-1-2 1 0,0 2 1 16,-3-1-1-16,3 0-1 0,-2 0 0 0,1 1 0 0,3-1 2 0,-3 1-4 16,3 0 2-16,-2-2 0 0,-3 2-1 0,3 0-1 0,1-1 4 0,-1-1 1 15,-2 2-2-15,1-1-2 0,3 1 1 0,-3 0 1 0,3-2 1 0,-2 2-1 16,-3-1 1-16,7 1-2 0,-7-2 1 0,5 2-1 0,-3-1 2 0,1 1 1 16,-2-2-2-16,3 2-1 0,-1 0 0 0,1-1-1 0,-1-1 1 0,1 2 0 15,-1 0-2-15,-2-1 1 0,5 1 1 0,-5-2-2 0,3 2 2 16,-1-1 2-16,1 1-4 0,1 0-2 0,-3 0-1 0,3-2 4 15,1 2-1-15,-5 0 2 0,1-1-1 0,3 1 1 0,-1 0-2 0,-1-2 4 16,1 2-1-16,-1 0 1 0,-2-2-1 0,5 3-4 0,-5-1 2 0,3-2 4 0,-1 2 0 16,1-1 0-16,-1-1 0 0,1 2 0 0,1 0 0 0,-1-1-2 0,-1-1 1 15,1 1-1-15,2 1-1 0,-5-2-1 0,4 1 2 0,-3-1 2 16,3 2 0-16,-1-1-3 0,-1-1 0 0,1 2 0 0,2-1-1 0,-5 1 1 16,4-2-2-16,1 1 4 0,-5 1-2 0,3-2-2 0,-1 1 4 0,1-1 2 15,1 0-1-15,-3 3-3 0,3-3 0 0,1 1 0 0,-2 1-1 0,1-2-1 16,-1 2-1-16,1-1 2 0,-3 0-1 0,3 0 1 0,-1 0 2 0,2-1 1 15,-1 1-2-15,-3 1-3 0,3-2 1 0,-1 1 4 0,1-1 1 0,-3 2 0 16,3-2 1-16,-1 1 2 0,2 1 0 0,-5-1-1 0,4-1 1 0,1 1 1 16,-2 1 1-16,1-2-1 0,-1 1 4 0,0 1 1 0,5-2 0 0,-3 2 1 15,0-1 1-15,0 1 1 0,0 0 0 0,1 0 1 0,1-2 2 0,-2 2-1 16,0 0-1-16,0-1 1 0,2-1-1 0,-3 2-1 0,3-1 0 0,0 1-1 16,-4-2-1-16,4 2-2 0,1-2-1 0,-5 1-2 0,4 0-1 0,-4 1 1 15,4-2-1-15,-3 1-1 0,3 1 2 0,-4-2-1 0,4 2 1 0,-1-2-1 16,-1 1-1-16,0 1 0 0,-1 0 2 0,-1-1 2 0,4 1 2 0,-4 0 2 15,4-2 1-15,-3 2 4 0,3 0 2 0,-4-1 3 0,4 1 2 16,-3 0 1-16,3-2 2 0,-4 2 1 0,4 0 1 0,-3-2 2 0,3 3 2 16,-4-1-2-16,4-2-2 0,-1 2 1 0,-1 0-2 0,-4-1 0 0,6 0 0 15,-3 0-3-15,-1 1-1 0,4 0-4 0,-3-1 1 0,1 1 1 0,-2 0 0 16,1-2 0-16,3 2 1 0,-4 0 1 0,4-1 1 0,-3 1-1 0,3-2 1 16,-4 1-2-16,4-1 1 0,-3 2-1 0,3 0 4 0,-4-1 4 0,4-1-1 15,0 1-1-15,0 1 1 0,0-2-2 0,0 1-2 0,-1 1 1 16,-1-2-2-16,0 2 2 0,2-2-2 0,-3 1 1 0,3 0-1 0,-2 1 2 15,0-2-3-15,0 1-2 0,1 1 0 0,1-3 4 0,-2 1 1 0,-2 1-2 16,4-1 3-16,-3 2 0 0,-1-1 0 0,4-1-1 0,-3 1 0 0,-1 1-1 16,4-2 1-16,-3 1-3 0,3-1-2 0,-4 1 0 0,2-1-3 0,-1 2-3 15,-1-1-4-15,0-1 1 0,5-1-3 0,-5 2-3 0,-1-1-2 0,1 1 1 16,0-2-2-16,-1 1-2 0,1 1-1 0,-1-1 0 0,2-1-1 0,-6 2-2 16,5-1-2-16,-5-1 1 0,7 0-1 0,-7 2-2 0,0-2-5 0,2 1-8 15,-2-1-11-15,4 2-16 0,-4-2-21 0,1 1-22 0,-1-1-23 0,0 2-26 16,0-2-22-16,0 0-22 0,0 0-31 0,4 1-29 0,-4-1-86 0,0 0-113 15,0 0-113-15,0 0-114 0,0 0-111 0,0 0-111 0,0 0-38 0,0 0-3 16,0 0 12-16,-4-1 19 0,-1-2 21 0,0 0 23 0,-4-2 28 0,-1 1 30 16,0-2 89-16,-3-2 115 0,2 1 119 0,-3-2 121 0</inkml:trace>
  <inkml:trace contextRef="#ctx0" brushRef="#br0" timeOffset="43921.98">10125 5385 133 0,'-5'1'309'0,"-4"-1"58"0,0 0 35 0,2-1 27 0,-1 1 25 0,3 0 30 0,-1-2 36 16,1 2 41-16,1 0 44 0,1-1 41 0,-3 1 38 0,6 0-19 0,0 0-43 15,0 0-78-15,0 0-95 0,0 0-50 0,0 0-26 0,0 0-23 0,0 0-23 16,0 0-29-16,0 0-33 0,0 0-39 0,0 0-41 0,0 0-41 0,0 0-37 15,0 0-27-15,0-2-23 0,0 2-12 0,4 0-11 0,-4 0-2 0,2-1 1 16,1 1 0-16,3-2 4 0,-3 2 0 0,3 0 1 0,-1 0 1 0,4-1 3 16,0-1 0-16,0 2 3 0,2-1 1 0,4-1-1 0,-6 1 0 0,5-1 0 15,-1 1-4-15,-2 1-5 0,3-2-5 0,-1 1-4 0,-2-1-3 0,3 1-3 16,-5-1 0-16,2 1-1 0,2-1-4 0,-4 2-2 0,0-3-2 0,-2 2-3 16,2-1-2-16,0 1 1 0,0-1-1 0,-3 1-1 0,-1-1-1 15,2 1-1-15,-5 1 1 0,4-2-2 0,-3 1-2 0,3 1-4 0,-6 0 0 16,0 0 2-16,0-2-7 0,0 2-8 0,0 0-14 0,0 0-18 0,3 0-36 15,-3 0-47-15,0-2-74 0,0 2-90 0,6 0-73 0,-3 0-66 16,-1 0-63-16,5 0-60 0,-5 0-80 0,4 0-90 0,-6 0-46 0,9-1-28 16,-4 1-3-16,2-1 8 0,-1-1 34 0,-3-1 45 0,3-1 75 0,-4 1 90 15,1-2 73-15,-3-1 65 0,4 0 64 0,-4 0 62 0,2 2 81 0</inkml:trace>
  <inkml:trace contextRef="#ctx0" brushRef="#br0" timeOffset="44117.91">10496 5209 94 0,'4'2'276'0,"-3"-1"44"0,-1-1 19 0,4 2 15 0,-4-2 9 16,4 1 10-16,-2 1 11 0,-2-1 13 0,0-1 11 0,3 2 12 16,-1-1 9-16,-2-1-34 0,4 2-55 0,-1-1-80 0,-1 0-93 0,-2 1-43 15,4 0-19-15,-3-2-16 0,3 3-16 0,1-2-26 0,-1 2-32 0,2-1-38 16,-3 1-39-16,-1 1-48 0,2-1-52 0,1 2-66 0,-1 1-78 16,-3-2-54-16,3 1-46 0,-4 1-23 0,4-1-9 0,-4 3-1 0,0 0 5 15,0-1 13-15,-4 1 22 0,4-1 25 0,-4 2 28 0,3-1 38 0,-3 1 40 16,2 1 64-16</inkml:trace>
  <inkml:trace contextRef="#ctx0" brushRef="#br0" timeOffset="44797.25">10467 5538 190 0,'-3'5'283'0,"3"0"31"0,-2 0 19 0,2-1 14 0,2-1 10 16,-2 0 7-16,0 0 11 0,3-1 6 0,-3-1 9 0,0-1 8 0,0 0 12 16,6 0-46-16,-6 0-71 0,5-1-61 0,-1-1-53 0,-1 1-25 15,3-3-12-15,-5 2-11 0,7-1-8 0,-3-2-7 0,6-1-5 0,-2-1-9 16,0-1-7-16,0-1-8 0,2-1-14 0,3-2-12 0,-1-1-13 0,-2 0-12 15,3 0-12-15,1-2-3 0,-1-1-9 0,3 0-2 0,-3 0-2 16,1-1-1-16,-1 1-2 0,2 1-1 0,-3-2-1 0,1 2 2 0,-3 0-1 16,2 2 1-16,-2 1-2 0,1 1 0 0,-2 1 0 0,-3 1 0 0,2 1 1 15,-6 1 2-15,3 2 5 0,-1-1 5 0,-1 2 8 0,-1 1 7 0,-1 0 10 16,-2 1 8-16,0 2 11 0,0 0 9 0,4-1 11 0,-4 1 10 0,0 0 15 16,0 0 8-16,0 0 8 0,0 0 4 0,0 0 2 0,0 0 1 0,0 0 1 15,0 0 0-15,-4 1 4 0,4-1 0 0,0 3 0 0,0-1-6 0,0-2-4 16,0 4-9-16,0-1-7 0,4 0-8 0,-2 2-3 0,-2-2-5 0,3 1-1 15,3 1-6-15,-3-1-6 0,3 1-7 0,-1-1-8 0,-1 1-7 16,5-1-7-16,-4 1-4 0,4-2-2 0,0 3-5 0,-3-4-4 16,5 3-4-16,-6 0-4 0,4-2-4 0,0 1-2 0,-3 0-4 0,3 0 1 0,-4 0-2 15,4-1-3-15,-5 2-2 0,5-3-4 0,-7 2 0 0,5-1 2 16,-5-2-2-16,1 2 0 0,-1-1 0 0,2-1 1 0,-4 2-3 0,0-3 1 16,0 0-1-16,0 1-1 0,0-1-3 0,0 0-4 0,0 0-7 0,0 4-6 15,0-3-10-15,-4 1-11 0,4-1-8 0,-2 1-10 0,2-2-10 0,-3 3-14 16,1-2-4-16,-2 1-5 0,1-1-2 0,1 2 1 0,-2-1 2 0,-1-1 3 15,1 1 8-15,-1-1 7 0,-1 2 6 0,3-1 8 0,1-1 11 0,-5 1 14 16,5-2 14-16,-2 3 20 0,-1-2 17 0,1-1 17 0,2 3 14 0,-1-1 15 16,-3 1 12-16,3 0 7 0,1 0 9 0,-5 1 4 0,1 1 4 0,1-2 7 15,1 3 3-15,-1-2 5 0,-1 2-5 0,-3 2-2 0,4-3-9 16,1 2-11-16,-1 0-10 0,-1-1-14 0,-3 2-7 0,6-2-9 0,-3 1-8 16,-3 1-8-16,4-2-4 0,-1 1-3 0,1 1-6 0,-2-3-4 0,1 3-11 15,1 0-14-15,1-2-28 0,-1 0-33 0,-1 0-49 0,3-1-59 16,-3 2-56-16,3-4-58 0,1 1-38 0,-2 0-36 0,4 1-23 0,-1-3-23 15,1 1-13-15,0-3-11 0,0 3 1 0,1 0 4 0,-1-2 20 0,4-1 28 16,-4 1 43-16,5 1 55 0,-1-2 54 0,1-2 56 0,-3 1 43 0,5 0 35 16,-1-1 26-16,-2-2 22 0,1 1 18 0,0 0 15 0,1-2 15 0,-3 2 14 15,3 0 10-15,-3 0 12 0,-1 2 11 0,2-2 10 0,-1 1 10 0,-1 0 7 16,2 1 14-16,-2 1 19 0,-2 0 22 0,0-1 20 0,3 1 19 0,1 1 18 16,-2-1 12-16,1 1 11 0,-1 1 18 0,2 0 17 0,-4 1 20 0,5 0 17 15,-5 0 8-15,4 0 2 0,-4-1-11 0,2 3-17 0,1-2-20 0,-3 0-22 16,4 2-22-16,-2-3-23 0,1 3-23 0,-3-2-20 0,6 2-49 15,-6-2-61-15,5 1-73 0,-1-1-77 0,-1 2-65 0,-1-2-59 0,4-2-51 16,-3 2-53-16,3-1-69 0,-1-1-79 0,4-1-68 0,-5-1-67 0,1-2-31 16,4 0-11-16,-3 0 21 0,3-2 29 0,0-1 46 0,-4 0 53 15,4-1 49-15,0 1 50 0,-3-3 48 0,3 2 47 0,-4 0 69 0</inkml:trace>
  <inkml:trace contextRef="#ctx0" brushRef="#br0" timeOffset="45506.24">11211 5251 111 0,'0'-3'326'0,"0"2"61"0,0 1 30 0,0-4 27 0,0 4 22 15,3-1 31-15,-1 0 35 0,2-1 35 0,-1 1 37 0,-1 1 28 16,2-2 22-16,1 1-25 0,0-2-50 0,1 1-101 0,1 1-120 0,-1-1-58 16,-1-1-30-16,0 2-22 0,3-1-25 0,-3 2-29 0,0-1-34 0,-1 1-35 15,2 0-37-15,-3 0-27 0,-1 0-23 0,2 0-14 0,-3 0-8 16,3 1-2-16,-4-1-2 0,0 2 1 0,0-1 7 0,0-1 5 0,0 5 6 15,0-2 2-15,0 1 3 0,-4-1 3 0,3 3 6 0,-3 0 3 0,-1 0 4 16,1 0 4-16,-2 2-1 0,1-1 1 0,1 1-2 0,3-1-6 0,-7-1-5 16,7 2-7-16,-3-2-8 0,-1-1-4 0,5 2-3 0,-4-3-6 0,2 2-4 15,-2-1-7-15,4-2-4 0,0 1-4 0,0 1-2 0,0-1-5 0,0-1 1 16,4 2-1-16,-2-1 4 0,-2 1-1 0,4-1-1 0,-1 1 2 0,-1-1 1 16,2 1 3-16,-3 1 4 0,3-2 1 0,1 1 1 0,-1-1 1 0,1 2 1 15,-1-1-1-15,-2 1 4 0,2-2-2 0,1 1 1 0,-5-1 1 0,5 1-1 16,-5-1 1-16,4 1-1 0,-4-2 1 0,4 1-1 0,-4-1 4 15,1-1 1-15,-1 0 3 0,0 2 3 0,0-4 3 0,-1 3 0 0,1 0 0 16,-4-2 0-16,4 2-2 0,0 0 1 0,-4-2 0 0,3 3-3 16,-3-3-1-16,2 2-1 0,-1-1-4 0,-1 1-7 0,-2 0-4 0,1-2-6 15,1 0-4-15,-1 1-5 0,1 0-3 0,-1-1-4 0,0 1-1 0,1-1-4 16,-2-1-6-16,1 2-7 0,0-2-5 0,-3 0-5 0,3 0 2 0,0 0 3 16,-1-2 2-16,1 2 1 0,-3-1 3 0,3-1 2 0,0 1 4 0,-1-1 1 15,-1-1 4-15,2 2 5 0,-1-2 7 0,1 0 5 0,-1 0 7 0,-1 0 2 16,5-1 1-16,-5 0-2 0,5 3-2 0,-1-2 1 0,-3 0-7 0,6 0-5 15,0 1-6-15,-3-1-5 0,3 0-6 0,3 2-6 0,-3-4-5 0,6 2-4 16,-3-1-10-16,3-1-12 0,-1-1-13 0,4-1-11 0,0-1-8 0,0 1-7 16,2-1 0-16,-2-1-2 0,4 0 3 0,-2 0 5 0,-2 0 4 15,5 2 5-15,-3-1 6 0,-2 1 3 0,0-1 10 0,2 2 10 0,-2 0 13 16,0 0 15-16,0 2 10 0,-4-1 9 0,1 2 6 0,1 0 7 16,-5 2 7-16,3-2 2 0,-1 1 5 0,0 1 5 0,-3 1 8 0,-1 0 13 15,0 0 10-15,0 0 11 0,0 0 13 0,0 0 16 0,0 0 19 0,0 0 21 16,4 3 16-16,-4 0 9 0,0 0 4 0,0 0 1 0,0-1 0 0,0 3 0 15,0 1-4-15,0 0-8 0,0 2-9 0,0-2-9 0,0 1-13 0,0 1-15 16,0-1-20-16,0 1-23 0,0-2-14 0,4 1-11 0,-3-1-7 0,-1 0-2 16,4 0-4-16,-2-1-6 0,1 1-5 0,-3-3-4 0,6 1-13 0,-6-1-20 15,3 2-22-15,-1-2-26 0,2 0-37 0,0-2-43 0,-3 2-47 0,-1-1-49 16,4-1-38-16,-4-1-34 0,0 0-28 0,0 0-24 0,0 0-23 0,0 3-23 16,0-3-13-16,0 0-13 0,0 2-7 0,0-1-5 0,-4 1 9 0,3-1 13 15,-3 1 9-15,-2 1 3 0,-3-3 8 0,4 1 6 0,-4-1 15 16,4 2 19-16,-4-1 22 0,-1-1 23 0,1 1 27 0,0-1 29 0,2 0 29 15,-2 0 29-15,-4 0 33 0,4 2 28 0</inkml:trace>
  <inkml:trace contextRef="#ctx0" brushRef="#br0" timeOffset="46448.28">11200 5486 60 0,'-9'4'245'0,"-4"0"46"0,6 1 25 0,-2 0 19 0,-4 2 16 0,4 0 15 0,-2 1 16 0,2-1 11 0,-2 1 15 0,2 1 12 0,0 0 17 0,0-2-18 0,4 2-37 16,-4-1-59-16,3-1-66 0,3-1-29 0,1 2-8 0,-2-2-6 0,4-2-4 16,-3 0 0-16,3 1-1 0,0-2 0 0,3 2 1 0,-3-2 0 0,6-1-3 15,-6 2-4-15,7-3-5 0,-5 1-10 0,3 1-13 0,4-2-15 0,-3 1-12 16,3-2-10-16,0 0-14 0,0-2-10 0,2-1-14 0,-2 2-13 0,5-4-15 15,-1 1-20-15,-2-2-21 0,3 0-29 0,0-2-33 0,1-1-29 16,-2 0-32-16,1-1-29 0,1-1-27 0,-5 1-21 0,3-2-21 0,-2 1-14 16,2 1-12-16,-3-1-10 0,-1 1-8 0,1-1 3 0,0 1 6 0,-2-1 16 15,-1 0 19-15,2 1 26 0,-4 1 25 0,4-1 22 0,-5-1 27 16,1 1 22-16,1-1 18 0,1 1 12 0,-2-2 12 0,-3 1 11 0,6 1 8 16,-7-1 2-16,3 1 2 0,1-1 5 0,-1 2 1 0,-2 0 3 0,1 0 4 15,-3 2 5-15,6 1 5 0,-6 0 8 0,3-1 8 0,-1 5 7 0,-2-3 12 16,0 2 8-16,0 3 9 0,0-1 4 0,0 1 6 0,0 0 1 0,0 0-1 15,0 0 0-15,0 0 5 0,0 0 10 0,0 0 14 0,0 0 19 0,0 1 18 16,0 2 10-16,0 2 5 0,0-3 3 0,0 3 5 0,0 0-1 0,0 1 2 16,4-1-1-16,-4 3-1 0,0-2-1 0,3 2-5 0,-1 1-9 0,2-2-13 15,1 1-23-15,-1-1-21 0,1 1-17 0,4-1-13 0,0 1-11 0,-1-2-7 16,1 1-8-16,3-3-3 0,-1 3-1 0,2-3-5 0,-2-1 0 16,0 0-2-16,1 0-5 0,-1-1-8 0,2-2-4 0,-4 1-3 0,2-1-4 15,-2-1 1-15,0-1-1 0,-4 2-2 0,4-3-4 0,-3 2-1 0,-1-1 0 16,-1 1 2-16,1-2-4 0,1 0 1 0,-6 1-1 0,3 1 4 15,1-3-4-15,-2 2 1 0,-2-1-1 0,0 0-1 0,0 0 0 0,0 0 0 16,0-2 0-16,0 2 2 0,0 0 1 0,0-1 1 0,0 1 2 0,-2 0-1 16,2-2-1-16,-4 2 1 0,4 0-1 0,0 0 1 0,-3 0 2 0,3 0 4 15,0 0 4-15,0 2 6 0,0 1 6 0,0-2 7 0,0 2 5 0,0 0 2 16,-6-1 2-16,6 1 5 0,0 0 3 0,0 1 4 0,-2-1-1 0,2 0-1 16,-3 3-2-16,3-2-3 0,-4 1-3 0,2 1-5 0,-1-1-4 0,-3 2-4 15,3 1-5-15,1-1-3 0,-5-1-2 0,1 3-4 0,4-1 1 0,-5 1-2 16,5 0-2-16,-3-2-2 0,1 2 1 0,1-1 1 0,-3-1 0 0,3 1-3 15,1-1-2-15,-2 1-2 0,2-2-2 0,-1 1-2 0,3-1 1 16,-4 0-2-16,4 0-2 0,-2 0 2 0,-1 0-1 0,3-1-4 0,0-1-2 16,0-1-7-16,-2 2-2 0,2-2-4 0,-4 1-7 0,4-1-5 15,0 0-4-15,0 0-2 0,0 0-4 0,0 0-6 0,0 0-7 0,0 0-7 16,0 0-2-16,0 0-2 0,4 0-1 0,-2 0 1 0,1-1 1 0,-1-1 1 16,2 1 1-16,-4-1 0 0,5-1-3 0,-5 0-7 0,4 0-5 0,1-1-3 15,1-1 5-15,-3 1 1 0,3-4 0 0,-3 1-1 0,3-1 2 0,-1 1 2 16,-1-1 2-16,1-1 1 0,-1 2 5 0,1-2 4 0,-3 1 6 0,5-1 12 15,-5 2 6-15,2 1 8 0,1 0 4 0,-1 0 3 0,-2 1 3 0,1 2 6 16,-3-1 2-16,4 2-1 0,-4-1-1 0,0 3 2 0,0 0-1 0,0 0 1 16,0 0 2-16,0 0 1 0,0 0 4 0,0 0 9 0,0 0 13 0,0 2 13 15,-4-1 10-15,4 3 14 0,-3 0 7 0,3 0 6 0,0 2 7 16,0 0 7-16,-2 2 2 0,2-1 3 0,-4 1-1 0,4-1 0 0,0 2-6 16,-2-1-8-16,-1-1-10 0,3 2-9 0,0-1-14 0,0-1-10 15,0 1-7-15,-4-1-8 0,4 1-3 0,0-1-5 0,0 1-11 0,-2-1-16 16,2 1-22-16,0-1-22 0,-3-1-30 0,3 2-28 0,0-2-27 0,-4 0-28 15,4 0-22-15,-2-2-25 0,2 1-14 0,0-1-14 0,-3-1-8 0,3 2-9 16,-2-4 6-16,2 2 13 0,-4 0 18 0,4-3 26 0,0 2 25 0,0-2 30 16,-3 1 25-16,3-1 26 0,0 0 24 0,0-1 19 0,-6 1 18 0,6-2 12 15,0-1 11-15,-2 2 4 0,-1-2 6 0,3-2 3 0,0 2 2 0,0-1-1 16,0 1 1-16,0-2-1 0,0 0 1 0,0 1 1 0,0 0 1 0,5-2 1 16,-5 0-1-16,4 1 1 0,-2-1-1 0,1 0 1 0,1 2-1 15,-2-1 1-15,1 1-1 0,-1-1 1 0,2 2 1 0,-1 0 0 0,-1 0 1 16,2 2-1-16,-4-2 0 0,0 1 1 0,0 2 1 0,3-1-1 0,-3 1-1 15,2-2 0-15,-2 2-13 0,4 0-20 0,-4 0-22 0,0 0-29 0,2 0-28 16,1 2-33-16,-3-2-40 0,4 1-42 0,-2 1-48 0,-2 1-48 16,0-3-49-16,0 0-48 0,0 0-19 0,3 3-11 0,-3-3 8 0,2 3 17 15,-2-3 23-15,4 2 25 0,-4-2 31 0,5 2 31 0,-1 1 41 0,1-3 39 16,-5 0 51-16</inkml:trace>
  <inkml:trace contextRef="#ctx0" brushRef="#br0" timeOffset="46587.73">11748 5440 7 0,'0'2'240'0,"0"-2"67"0,2 1 32 0,-2-1 15 0,3 2 11 0,1-1 6 0,-2 1 6 0,-2-2 7 0,0 0 5 0,0 0 4 16,0 0 3-16,0 0 3 0,0 0-69 0,0 0-98 0,0 0-86 0,0 0-79 16,0 1-56-16,0-1-47 0,3 2-60 0,-3-1-68 0,0-1-78 0,0 0-81 15,0 0-37-15,0 0-21 0,6 3-10 0,-3-1-3 0,-3-2-4 16,6 3-2-16,-6-3 13 0,5 1 12 0,-5-1 26 0,5 0 30 16,3 0 52-16,-3-1 63 0</inkml:trace>
  <inkml:trace contextRef="#ctx0" brushRef="#br0" timeOffset="46723.26">11896 5488 123 0,'0'3'347'0,"-4"0"77"16,3 0 49-16,1-1 40 0,-4 1 33 0,4-2 32 0,-2 2 26 0,2-1 21 15,0-2 10-15,-3 1 4 0,3-1-1 0,0 0-5 0,0 0-137 0,0 2-200 16,0-2-158-16,0 0-143 0,0 0-129 0,0 0-125 0,0 0-124 16,0 0-119-16,0 0-68 0,0 0-39 0,0 0-19 0,0 0-8 0,0 0-2 15,0 0 5-15,0 0 35 0,-6-2 52 0,3 1 60 0,-3-1 68 0,2-2 78 16,4-2 89-16</inkml:trace>
  <inkml:trace contextRef="#ctx0" brushRef="#br0" timeOffset="57693.67">5045 7311 33 0,'-2'3'268'0,"-2"-2"77"16,1 1 35-16,1 1 16 0,-2-3 9 0,4 0 4 0,0 0 2 0,-2 1 2 16,2-1 5-16,0 0 2 0,0 0 6 0,0 0 4 0,0 0-67 15,0 0-104-15,0 0-81 0,0 0-71 0,0 0-31 0,0 0-13 0,0 0-6 16,0 0-2-16,0 0 3 0,0 0 2 0,0 0 6 0,2 0 9 15,2 0 4-15,-2 1 5 0,1-1 8 0,3 2 10 0,-3-2 7 0,3 0 12 16,-1 3 15-16,0-3 17 0,3 2 19 0,-3-1 19 0,4 1 14 0,-3-2 1 16,3 1 4-16,0 2-1 0,0-1-2 0,-2-1-7 0,2-1-2 0,0 1-5 15,2 1-6-15,-2 0-6 0,4-1-12 0,-3 1-18 0,-1-2-15 0,6 1-19 16,-6-1-9-16,5 0-6 0,1 2-8 0,-2-2-7 0,1 0-2 0,1 0-2 16,-1 0-8-16,0 0-8 0,6-2-4 0,-2 2-4 0,2 0-4 0,0-1-1 15,2 1-3-15,-2-2-2 0,3 2-1 0,3 0-1 0,-3-1-1 0,1-1-1 16,3 0 0-16,-2 2-4 0,2-1-1 0,-1 0-1 0,1 1 0 15,-2-2 0-15,2 1 0 0,-1-1 2 0,2 1-2 0,0-1-2 0,-3 1 1 16,2-1-2-16,2-1 0 0,0 0-2 0,-2 2 2 0,-2-2 2 0,3 1-1 16,-3-1-1-16,2 2 0 0,-4-2 2 0,3-1-1 0,-3 3 2 0,1-2 2 15,-1 2 1-15,1-2 3 0,-4 0-2 0,3 0 2 0,-3 0 2 0,0-1-1 16,-2 2-1-16,0-1 2 0,2 0-1 0,-5 0 1 0,-1 0-3 16,-1-1-1-16,-2 3-2 0,-2-2-2 0,0 0-3 0,-4 2 0 0,1-1-2 15,-3 2 1-15,3-1-2 0,-3-1 0 0,-3 2 0 0,0 0 2 0,0 0-1 16,0 0-1-16,0 0-4 0,0 0-2 0,0 0-2 0,0 0-1 0,0 0-1 15,0 0-16-15,0 0-19 0,0 0-27 0,0 0-31 0,0 0-38 0,0 0-37 16,0 0-100-16,0 0-125 0,0 0-125 0,0 0-122 0,0 0-123 0,0 0-121 16,0 0-56-16,0 0-26 0,0 0 3 0,0 0 9 0,0 0 21 0,0 0 30 15,0 0 30-15,0 0 38 0,0 0 96 0,-9 0 126 0,6 0 124 16,-7-1 123-16</inkml:trace>
  <inkml:trace contextRef="#ctx0" brushRef="#br0" timeOffset="60827.32">14332 7917 16 0,'-3'3'269'0,"-1"-2"97"0,-1 0 48 0,5 1 26 0,-2 0 15 0,2-2 14 15,0 0 14-15,2 1 16 0,-2-1 23 0,0 0 29 0,0 3 33 16,0-3 35-16,3 0-38 0,-3 0-70 0,2-1-76 0,2-1-76 0,1 2-36 16,1-1-16-16,-3-3-8 0,3 3-6 0,-3-2-6 0,3 2-11 0,-1-4-19 15,2 2-22-15,1-1-32 0,-5 1-34 0,3-2-33 0,3 1-27 0,-4-1-22 16,1-1-16-16,3 2-11 0,-2-4-9 0,0 1-9 0,2-2-9 0,0 0-5 16,0-3-5-16,2 1-4 0,-2-1-5 0,4 0-1 0,-2-1-3 15,-2-1-2-15,1 2-2 0,0 0-2 0,2 0-2 0,-3 2-1 0,-2-1-2 16,3 2 2-16,-5 0 2 0,2 3 0 0,-5 0 0 0,2 2 0 0,1 1 0 15,-5 0 3-15,0 0 2 0,0 3 2 0,0 0-1 0,0 0 0 0,0 0 0 16,0 1 0-16,-5 1-1 0,1 1-2 0,-1 0 0 0,1 1-2 0,-1 2 1 16,-1 0-4-16,-3 3 1 0,4 0-4 0,-4 2-1 0,3 1 2 0,-3 0-1 15,5 0 1-15,-1-1-1 0,0 0 1 0,1 0 1 0,-1 1 0 0,5-3-2 16,-4-2 1-16,4 1 1 0,0-2-2 0,4 0-1 0,-4-2 0 16,3 1 2-16,-1-1-2 0,2-2-2 0,-1 1 2 0,-1 0 0 0,3-3 0 15,3 1-1-15,-3-1 1 0,1-1 0 0,3-1 1 0,-4-1 1 0,4-1 1 16,0-1-2-16,0-2 1 0,-2 1-2 0,2-3-2 0,0 0 2 15,1-1-1-15,0 0-1 0,-1 0 1 0,0-1-1 0,1 1 1 0,-5-1 1 16,4 2-2-16,-4 0 1 0,-1 0-1 0,1 0 1 0,1 2-1 0,-2 1 2 16,1-2 0-16,0 1 0 0,-1 1 0 0,-4-2 3 0,4 4 0 0,-3-2 0 15,-1 1 0-15,4 0 2 0,-4 1-2 0,2 0-2 0,-2 2 2 0,0-1 0 16,0 3 2-16,0 0 1 0,0-3 0 0,0 3 0 0,0 0-2 0,0 0 1 16,0 0-2-16,0 0-2 0,0 0 1 0,0 0 1 0,0 0 1 0,0 0 2 15,0 3 5-15,0 0 2 0,0 2 4 0,0 0 1 0,3 3 4 0,-3 0 2 16,0 2 3-16,4 2 3 0,-2 2 3 0,-2 1 6 0,0 1 3 15,3 2 2-15,-3 3 1 0,0-1 1 0,0 1-1 0,2 0 0 0,-2 0-1 16,0 1-2-16,0-1-2 0,-2 2 1 0,2-1-1 0,0-1 1 0,0 0-1 16,-3 0 1-16,3-2 1 0,-2-1 1 0,-2 1 2 0,4-3 0 0,-3 1 2 15,1-4 1-15,-2 2 0 0,3-1 3 0,-7-4 0 0,7 2 1 16,-3 0-1-16,-1 0-1 0,-1-2-2 0,-1 1-3 0,1 1-5 0,-3-1-2 16,2-1-4-16,-2 1-2 0,0-1-4 0,-4-1-2 0,6 0-4 0,-6 0-4 15,3-1-3-15,-3-1-3 0,2 0-1 0,-2 0-2 0,3-1-2 0,-3-2-1 16,-2 1-1-16,5-2-4 0,-5 0 1 0,3 0-4 0,1-2-5 0,0 1-10 15,-2-2-8-15,4 0-10 0,-2-2-11 0,-1 1-16 0,1-2-16 0,5 0-18 16,-3-2-30-16,0 1-39 0,4-1-66 0,-1-1-81 0,-1 0-75 0,5-1-71 16,-1 1-56-16,3-3-47 0,0 1-51 0,3-1-53 0,-1 0-60 0,2 0-58 15,1-3-20-15,1 2 1 0,3-1 25 0,0 1 33 0,0-1 70 0,2 1 80 16,1 0 76-16,-1 0 74 0,4 0 62 0,-1 1 53 0,1 0 60 16,-1 0 65-16</inkml:trace>
  <inkml:trace contextRef="#ctx0" brushRef="#br0" timeOffset="61123.16">14944 7987 72 0,'0'2'379'0,"-2"1"191"0,-2-3 91 0,4 0 50 0,-3 1 23 0,3-1 10 15,0 3 12-15,0-3 14 0,0 0 11 0,3 3 14 0,-3-3 8 0,0 0 11 16,4 2-79-16,-2-2-121 0,1 0-163 0,-1 0-180 0,5-2-88 0,-5 2-46 15,4 0-20-15,1-2-10 0,-2 1-13 0,4 0-10 0,-3 1-12 0,3-2-9 16,-4 1-12-16,4-1-10 0,0-1-7 0,0 2-5 0,-1-1-7 0,-1-1-4 16,-2 2-3-16,4-2-3 0,-3 1-4 0,-1 1-7 0,4-2-11 0,-3 1-13 15,-3 1-26-15,-1-1-34 0,2 1-65 0,1-1-82 0,-5 1-87 0,0 1-85 16,4-2-77-16,-4 2-71 0,0 0-71 0,0 0-70 0,0 0-61 16,0 0-53-16,-4 0-17 0,4 0 3 0,-9 0 19 0,4 3 29 0,-4 0 63 15,3 0 82-15,-3 2 87 0,4-2 85 0,-4 3 76 0,0 0 71 16,1 0 71-16</inkml:trace>
  <inkml:trace contextRef="#ctx0" brushRef="#br0" timeOffset="61265.14">14911 8076 290 0,'-5'6'419'0,"-4"0"47"0,3-2 27 0,1 1 21 16,1-2 24-16,-1 1 23 0,5-1 37 0,-2 0 41 0,2 0 41 0,0-3 37 15,0 3 17-15,2-1 5 0,1 1-113 0,-1 0-167 0,5-2-83 0,-1 0-38 16,-1 1-23-16,1 1-13 0,3-1-22 0,0-1-22 0,0-1-35 0,0 2-42 16,-2-2-38-16,6-2-39 0,-2 1-24 0,1-1-22 0,-1-1-22 0,2 0-22 15,-2-1-35-15,-2 1-42 0,5-2-87 0,-5 0-109 0,2 1-90 0,-2 0-83 16,0-1-84-16,2 0-84 0,-2 3-80 0,0-3-76 0,0 2-38 15,0-1-16-15,0-1 0 0,-3 4 6 0,3-2 29 0,-4 0 33 0,4 1 82 16,-3 1 105-16,-1-1 88 0,0 1 81 0,-1 1 83 0,-4 0 84 16</inkml:trace>
  <inkml:trace contextRef="#ctx0" brushRef="#br0" timeOffset="62048.86">15515 7705 42 0,'0'-3'269'0,"4"0"62"0,-4 3 42 0,0 0 31 0,0 0 35 0,5 3 34 15,-5 0 44-15,4 2 49 0,-2 0 48 0,-2 3 52 0,0 2 35 0,3 0 33 16,-3 3-58-16,0 1-93 0,0 1-67 0,0 0-50 0,-3 3-32 0,3 1-24 16,-2 1-27-16,-2-1-29 0,1 2-43 0,1 0-43 0,-2 0-46 0,-1 0-47 15,1 2-35-15,-1-2-31 0,-1 0-20 0,1-2-19 0,0 1-11 0,-3-2-10 16,3 0-8-16,1-2-10 0,-1 1-5 0,-1-3-5 0,3 2-3 0,1-4-2 16,-2-2-2-16,-1 1-2 0,1-1-2 0,4-2-4 0,-1-1-1 0,-3-1-2 15,4 0-5-15,0-1-1 0,0-3-3 0,-4 2-3 0,4-4-4 0,0 1-7 16,0-1-4-16,0 0-6 0,0 0-6 0,0 0-4 0,0 0-7 0,0 0-4 15,0 0-4-15,4-1-2 0,-4-3-3 0,4 0-5 0,-3-2 2 0,3 0 0 16,1-3 3-16,-1-1 2 0,1-1 4 0,4-2 5 0,-3 1 2 16,3-3 5-16,2 0 5 0,-2-2 5 0,5 2 5 0,-1-2 5 0,-2 3 4 15,3-1 3-15,-1 1 3 0,-2 0 0 0,1 1 3 0,-1 3 3 0,0 1 1 16,2 0 2-16,-4 1 2 0,0 2-2 0,-2 2 4 0,-3 1 2 16,5 0 8-16,-6 1 5 0,-1 1 8 0,4 1 8 0,-6 0 7 0,0 1 7 15,0-1 5-15,3 2 5 0,-3 1 2 0,-3 1 5 0,3-1 4 0,-2 3 5 16,-2-1 0-16,-1 1-3 0,1 1-1 0,-1 1-4 0,-1-1-5 0,-3 2-7 15,0 0-4-15,4 2-4 0,-4-4-4 0,0 4-1 0,0-4-1 0,3 2-5 16,-3 0-2-16,2-1-2 0,0 1-1 0,-2-2 1 0,3-1-2 0,1 1 0 16,-1 0-5-16,1-1-1 0,-2 0-1 0,5-2-1 0,-2 1-2 0,1-2-1 15,1 1-1-15,2-1 0 0,0 0-1 0,0 0 1 0,2 0-2 0,-2 2-1 16,3-2-1-16,1-1-1 0,-2 2 1 0,1 0-2 0,3-2 4 0,-1 1 7 16,4 0-5-16,-3-1-8 0,1 0-8 0,-2 0-8 0,4-1-9 0,-3-1-9 15,-1 0-12-15,4 0-15 0,-3-1-23 0,-1-1-29 0,2 2-59 16,-1-3-72-16,3 0-83 0,-4 0-89 0,1 0-60 0,-1 0-50 0,4-2-50 15,-5 3-51-15,5-3-63 0,-4-1-74 0,1 1-32 0,-3 0-17 0,3-1 12 16,-3-2 23-16,3 2 55 0,-1 0 73 0,-1 0 77 0,-2-1 82 0,1-1 65 16,3 2 55-16,-1-1 57 0,-1 1 60 0</inkml:trace>
  <inkml:trace contextRef="#ctx0" brushRef="#br0" timeOffset="62466.27">15767 7921 24 0,'0'-1'256'0,"0"1"74"0,0-3 41 0,3 0 32 0,-3 3 29 0,2 1 34 0,-2 1 42 0,6 1 45 16,-6-2 57-16,3 2 55 0,3-1 45 0,-6 1 31 0,5-2-47 0,-1 2-87 16,1 0-72-16,-1 0-58 0,1 0-37 0,1 0-22 0,-3 2-25 15,6-2-21-15,-3 2-35 0,-1 2-41 0,0-1-50 0,3 1-54 0,-3 2-42 16,1 0-32-16,3 2-23 0,-4-1-16 0,0 1-11 0,3 2-10 0,-3-3-4 16,1 3-7-16,-1-1-10 0,-1 0-8 0,1 0-8 0,-1 0-6 0,-3 0-8 15,3-2-5-15,0 1-11 0,-3-2-11 0,-1 0-10 0,4-2-10 16,-4 1-16-16,0-3-17 0,0 0-32 0,0 0-41 0,0-2-56 0,0 0-65 15,0-3-61-15,0 2-62 0,0-2-42 0,0 0-34 0,0 0-26 0,0 0-23 16,-4-2-19-16,4-1-18 0,0-2-11 0,0-1-8 0,0 0 10 0,4-1 22 16,-4-2 32-16,2 0 41 0,-2 0 42 0,4-2 45 0,-4 1 41 0,3-2 44 15,-1 0 51-15,-2 2 57 0,4-1 62 0,-1-1 63 0,-1 0 61 0,2 0 61 16,-3 0 51-16,-1 1 45 0,4 1 46 0,0 1 45 0,-3 0 45 0,3 1 40 16,-2 2 40-16,2 3 37 0,-4 0 30 0,3 2 27 0,-3 1 20 0,0 0 16 15,0 0 1-15,0 0-8 0,0 0-10 0,0 0-15 0,0 0-13 0,0 0-12 16,-3 3-20-16,-1-2-21 0,4 2-28 0,-6 3-35 0,1-1-44 15,1 1-50-15,-3 3-48 0,0 0-46 0,-2 1-32 0,-2 0-28 0,2 3-13 16,-5 0-12-16,3-1-6 0,-2 3-7 0,-1-1-8 0,3-1-9 0,-2 0-11 16,2 1-13-16,-1-2-16 0,4 0-14 0,-4-1-21 0,3-1-23 15,3-2-47-15,1 0-58 0,-1-1-85 0,-1-3-97 0,7 1-78 0,-2-2-66 16,-1-2-65-16,3-1-64 0,0 0-81 0,0 0-85 0,0 0-31 0,5-3-11 16,2 0 7-16,1-3 12 0,-1 0 44 0,0-1 55 0,2-1 80 0,0-1 100 15,0 0 75-15,2 0 64 0,-2 0 67 0,4-1 69 0</inkml:trace>
  <inkml:trace contextRef="#ctx0" brushRef="#br0" timeOffset="62734.9">16043 8055 213 0,'6'-2'341'0,"-3"2"62"0,3-2 48 0,-2 2 53 0,-3 2 54 0,7-2 65 0,-3 2 69 0,0-2 40 0,1 0 28 0,1 0 16 15,0 0 10-15,1 0-49 0,-1-2-73 0,2 0-88 0,0 2-93 16,0-1-59-16,2 0-42 0,-2-1-54 0,0 1-52 0,4-2-62 0,-3 1-67 15,1 1-39-15,-2-1-27 0,4-1-15 0,-2 1-11 0,-2 1-10 0,2 0-10 16,-2-2-10-16,0 1-8 0,0 1-4 0,-4-1-1 0,1 2-4 0,1-1-4 16,-2-1-7-16,-5 1-9 0,6-1-10 0,-6 2-11 0,0 0-21 0,0 0-21 15,0 0-56-15,0 0-68 0,0 0-75 0,0 0-72 0,-4 0-53 0,2 0-46 16,-1 0-36-16,1 0-33 0,-2 0-26 0,-1 2-25 0,-1-1-27 0,-1 1-25 16,2-1-40-16,-1-1-48 0,1 0 24 0,-4 0 51 0,3 0 65 0,-1 0 72 15,2-1 53-15,-4-1 42 0,7-1 40 0,-5 1 32 0,1 1 35 0,1-3 31 16,1 1 34-16,2 1 35 0</inkml:trace>
  <inkml:trace contextRef="#ctx0" brushRef="#br0" timeOffset="62937.48">16199 7924 24 0,'0'-4'269'0,"0"-1"59"0,0 2 32 0,0 0 23 0,0 3 20 15,2-3 20-15,-2 3 23 0,0 0 34 0,0 0 38 0,0 0 51 0,0 0 55 16,0 0 25-16,0 0 10 0,0 0-61 0,0 0-88 0,0 3-42 0,-2 0-21 16,2-1-13-16,0 2-8 0,-4-1-14 0,4 2-16 0,0-1-27 0,0 4-31 15,-3-2-42-15,3 3-45 0,-2 0-42 0,-2 0-41 0,3 1-27 0,-3 2-21 16,0 2-14-16,4-2-10 0,-5 2-10 0,1 0-10 0,2 1-7 0,-3 0-7 15,1 0-14-15,1 1-15 0,1 0-21 0,-2 0-24 0,-1-1-26 0,1 0-26 16,4-2-37-16,-2 1-40 0,-1-2-84 0,3 0-109 0,0-1-88 0,0-1-80 16,0-1-74-16,0-2-72 0,0 1-80 0,0-3-84 0,0-5-30 15,3 4-5-15,-3-4 6 0,0 0 14 0,2 1 30 0,-2-1 36 0,0 0 86 16,0 0 106-16,8-1 88 0,-7 0 79 0,5-2 75 0,-3 1 74 0</inkml:trace>
  <inkml:trace contextRef="#ctx0" brushRef="#br0" timeOffset="63550.19">16492 7806 97 0,'4'-3'386'0,"-4"1"167"0,0 2 94 0,0 0 61 0,0 0 39 16,3 3 27-16,-1 0 23 0,-2 2 16 0,0-1 12 0,0 2 12 16,0 2 11-16,0 1 11 0,0-1-87 0,-2 5-125 0,-1 0-145 0,3 2-154 15,-4 0-87-15,2 2-54 0,-1-1-33 0,-3 2-24 0,3 2-20 0,1-1-14 16,-4 1-14-16,-1 0-9 0,5 0-11 0,-3-1-10 0,1 1-13 0,-1-2-9 15,1 0-10-15,1 0-10 0,-3-1-9 0,4-2-4 0,-1-2-5 0,-1-1-5 16,4 2 1-16,-2-4-2 0,-1-1-2 0,3-1-1 0,-2-1 0 0,-2 0 2 16,4-2-2-16,0 0-2 0,0-2-2 0,-3 0-2 0,3-3-6 0,0 0-8 15,0 0-8-15,0 0-8 0,0 0-9 0,0 0-8 0,0 0-7 0,0 0-6 16,0 0-6-16,3-3-6 0,-3-2-2 0,6 1-1 0,-3-1 0 16,-1-2 2-16,2-1 4 0,5-2 6 0,-4-1 7 0,4 1 10 0,0-2 4 15,0 0 7-15,-1 0 8 0,1 0 8 0,3 1 2 0,-3 2 7 0,2-1 1 16,-2 3 3-16,0 0 3 0,-2 1 3 0,3 0 1 0,-1 2 4 0,0 1 1 15,-4 1 3-15,4-1 3 0,-4 3 3 0,5-1 1 0,-5 1 2 0,-1 0 5 16,1 1 4-16,0 1 1 0,-1-1 1 0,-4-1 5 0,4 3 8 16,-3 0 8-16,-1-1 4 0,0 2 6 0,0-1 3 0,0 0 4 0,-1 2 5 15,-3 0 3-15,0 0 2 0,3 3-1 0,-5-1-1 0,-1 1 3 0,0 1 4 16,-1 0-3-16,-1 0-4 0,-1 1-7 0,1 0-5 0,0 0-7 0,-2 0-4 16,2 1-2-16,0-3-7 0,-2 2-4 0,2-2-6 0,-4 0-5 0,6-2-4 15,-2 2-12-15,0-2-15 0,0 0-22 0,0-2-26 0,0 1-21 0,3-1-21 16,-3-2-21-16,4 1-24 0,-1-2-44 0,3 1-54 0,-3-2-91 0,1 0-105 15,1-3-87-15,4 0-80 0,-2-2-81 0,2 2-86 0,0-3-53 0,2-1-36 16,2-3-6-16,-2 3 6 0,1-4 18 0,3 3 17 0,-3-2 44 16,3 2 51-16,-1-3 92 0,-1 2 109 0,1 0 87 0,1 3 79 0,-3 0 93 15</inkml:trace>
  <inkml:trace contextRef="#ctx0" brushRef="#br0" timeOffset="64879.17">17999 7737 118 0,'5'-6'288'0,"1"-2"33"0,-3 0 23 16,3 3 14-16,-5-1 17 0,3 1 15 0,1-1 21 0,-1 2 22 0,0-1 34 15,-3 1 43-15,-1 1 39 0,6 0 40 0,-6 0-39 0,4 0-81 16,-4 0-28-16,0 0-6 0,0 3-4 0,0-2-3 0,0 2-5 0,0 0-9 16,0 0-14-16,0-2-20 0,0 2-31 0,0 0-39 0,-4-1-42 0,4 1-46 15,0 0-47-15,-6 1-46 0,1-1-32 0,1 2-26 0,-1-2-17 0,1 3-15 16,-1 0-9-16,0-1-8 0,-5 2-4 0,5 1-3 0,-4 1-4 0,0 1-5 15,0 0 0-15,2 3-2 0,-2-2 1 0,0 3-1 0,0 1 1 0,0 0 1 16,-1 0 0-16,3 0 0 0,-2 2 1 0,2-4 1 0,0 2-2 0,-1 0-2 16,3 0 2-16,0-1 5 0,-1-1-4 0,3-1-1 0,-3 0-1 0,3 0-2 15,1 0-2-15,-2 0 1 0,4-1-2 0,-3 1-2 0,3-2 1 16,0 1 1-16,0 0 1 0,0 0 2 0,0 1 0 0,0-1-4 0,3 1-1 16,-3-2 1-16,0 1 1 0,4-1 1 0,-2 1-1 0,-2-1 2 15,0 1-1-15,3-1 1 0,-3 0-2 0,0 1 0 0,0 0 0 0,0-1 1 0,0-1 1 16,0 2 1-16,0-2 0 0,0 0 0 0,0 0 0 0,-3-2 0 15,3 2 1-15,0 0 1 0,-6 0-1 0,6 0 1 0,-3-1-1 0,1 0 1 16,-2 0-2-16,-1 1 0 0,1 0-2 0,-1 0 1 0,3 0-1 0,-5-1 1 16,1 0-1-16,4 0-1 0,-5-2-1 0,5 2-4 0,-5-1 1 0,5-1-2 15,-3-1-2-15,1 1-1 0,1-2-3 0,-3 1-1 0,6-2-4 0,-5 0-2 16,1 0-1-16,2 0-1 0,-1 0-1 0,-1-2-1 0,2 2 1 0,-1-1-1 16,1-1 1-16,-2 1 1 0,1-1 0 0,1 0 1 0,-2 0 4 0,4 0 1 15,-2 1 1-15,-1-2 2 0,3 0 0 0,0 1 2 0,0-1-1 0,-4 1 4 16,4 0-1-16,0 2 2 0,0-3-1 0,0 0-5 0,4 0 3 15,-4 0 3-15,3-2 3 0,-1 4 1 0,-2-4-1 0,6 2 0 0,-3-1 0 16,3-1 0-16,-3 2 2 0,3 0-1 0,-3 0 2 0,3 0 0 16,-1 0 3-16,1 0 6 0,1 1 3 0,-2 0 2 0,1 2-1 0,-1-2-1 0,-1 1 2 15,1 1 2-15,1 0 5 0,1 0 6 0,-2 1 2 0,-3 1 2 16,5-1 4-16,-5 2 1 0,4 0 3 0,-3 0 0 0,3 2 0 0,1 0-2 16,-5 0 4-16,3 1 5 0,-1 2 4 0,1-1 1 0,-1 1 3 0,-3 2 3 15,3-1 1-15,2 2 4 0,-6-1 1 0,3 2 3 0,-1 0 3 0,-2 0 4 16,0 2 2-16,0-2 2 0,0 1 2 0,0 1-1 0,-2-1 0 0,-1 0-2 15,3 1-3-15,-2 0-4 0,-2-1-4 0,0-1-5 0,4 0-6 0,-1-2-4 16,-3 3-7-16,2-4-5 0,-1 0-5 0,3 1-5 0,0-2-5 0,-4-1-7 16,4 2-2-16,0-3-6 0,-2 2-2 0,2-2-2 0,0 0-7 0,0 0-7 15,0-2-15-15,2 1-18 0,-2-1-20 0,0-1-21 0,0 2-22 0,0-4-23 16,0-1-44-16,4 3-58 0,-4-3-102 0,0 0-123 0,3 2-111 16,-1-1-110-16,-2-1-95 0,0 0-92 0,5-4-31 0,-1-1-5 0,2 0 11 15,-1 1 15-15,-1-2 21 0,-1 0 19 0,3 0 47 0,-6-1 58 0,5 0 102 16,-1 0 125-16,1 1 112 0,-5-1 108 0</inkml:trace>
  <inkml:trace contextRef="#ctx0" brushRef="#br0" timeOffset="67441.22">18467 7699 177 0,'0'-10'306'0,"6"1"31"0,-6 1 20 0,3 1 15 0,3 0 13 0,-3 0 14 0,-1 0 12 16,2 1 17-16,-1 1 25 0,-1 1 25 0,2-1 19 0,-1 2 16 0,-1-1-61 15,-2 1-96-15,6 1-33 0,-6-1-5 0,0 0 1 0,3 1 4 16,-3 2-2-16,0-1-1 0,0 1-6 0,0 0-9 0,0 0-17 0,0 0-23 16,0 0-23-16,0 0-23 0,0 0-23 0,0 0-24 0,0 0-21 0,0 0-21 15,0 3-17-15,0 3-14 0,0-1-11 0,-3 0-7 0,3 3-11 0,-6 0-5 16,4 2-7-16,-1 0-1 0,-3 3-7 0,-1-1-8 0,2 1-6 0,-1 1-5 16,1-2-7-16,-1-1-3 0,-1 2-2 0,2-3-2 0,-1 1-2 0,1-2 0 15,-2 0 1-15,5-2 1 0,-2 1-1 0,-1-2 1 0,1 0-1 0,4-2-2 16,-2-1-1-16,2 2 1 0,-3-2-4 0,3-2-1 0,0-1 2 0,0 0 1 15,0 0 1-15,0 3-1 0,3 0 0 0,-1-1 2 0,-2-1-1 16,4 1 1-16,1-2 1 0,1 1 4 0,3-1 1 0,0 0 1 0,0 0 1 16,2 0 4-16,-2 0-2 0,3-1 0 0,-1-1 1 0,2 1 1 0,-2-2-1 15,3 0-1-15,-1 0 0 0,-2 0 0 0,3 0-1 0,-5-2-2 0,6 2 0 16,-5 0-2-16,-1 0-2 0,4 0-2 0,-4 0-2 0,-2 2-2 16,2-2-4-16,-3 1 1 0,3-1-5 0,-4 3-5 0,-1-2-1 0,1 1 2 15,3 0 2-15,-7 1 1 0,5-2-1 0,-6 1-2 0,4 1-4 0,-4 0-5 16,3 0-8-16,-3 0-11 0,0 0-13 0,0 0-18 0,0 0-22 0,0 0-29 15,0 0-59-15,0 0-74 0,0 0-71 0,0 0-68 0,0 0-53 0,0-3-45 16,0 3-35-16,0-3-30 0,0 0-30 0,0-1-24 0,-3 0-32 0,3 1-36 16,-4-1-21-16,2-1-13 0,-2 1 36 0,-1-1 64 0,1-1 66 0,3 0 64 15,-3 2 51-15,-1-1 46 0,1-1 41 0,2 1 34 0,-1 0 38 0,-1 0 34 16,4-1 46-16</inkml:trace>
  <inkml:trace contextRef="#ctx0" brushRef="#br0" timeOffset="67643.27">18672 7640 96 0,'0'-2'278'0,"0"2"48"16,0 0 25-16,0-2 15 0,0 2 12 0,0 0 15 0,0 0 16 15,0 0 26-15,3 2 28 0,-3-1 40 0,0 2 46 0,0 2 8 0,0-2-12 16,-3 3-41-16,3-2-60 0,-4 4-21 0,4 1-6 0,-2-2-3 0,-2 4-1 16,-1-1-5-16,1 2-8 0,3-1-20 0,-5 2-24 0,3 1-37 0,-3-1-43 15,3 1-45-15,-3-1-50 0,1 0-39 0,-3 3-37 0,7-3-24 0,-5-1-21 16,3 2-13-16,-3-2-14 0,3-2-12 0,-3 1-15 0,6-2-17 0,-3-2-19 16,3 1-28-16,0-2-35 0,0 0-62 0,0-2-71 0,0-1-72 0,0 0-72 15,3-1-63-15,-3-1-58 0,6-2-70 0,-1-1-75 0,-1-2-65 0,1-1-58 16,0-2-19-16,4-1-2 0,1-1 20 0,-1-3 30 0,1 0 58 15,-1 0 70-15,1-1 71 0,0-1 73 0,3-1 63 0,-2 3 58 0,2-1 72 16</inkml:trace>
  <inkml:trace contextRef="#ctx0" brushRef="#br0" timeOffset="68276.42">18876 7678 109 0,'-4'6'321'0,"2"-1"72"0,-1 1 46 0,-1 1 43 0,-1 1 44 16,3-1 46-16,-2 2 47 0,1 0 44 0,1 0 39 0,-2 0 27 0,3-1 24 15,-3 1-26-15,0-2-51 0,4 2-93 0,-2-1-121 0,-1-1-65 0,3 0-45 16,0 1-40-16,0-2-42 0,0 2-45 0,3-2-46 0,-1 0-41 0,-2-1-36 16,4 0-27-16,0 0-21 0,1 1-11 0,-3-4-10 0,1 3-3 0,3-2-1 15,-1 0-2-15,2-1 0 0,-1-2-2 0,-1 0 1 0,1 0-1 0,3-2 2 16,-4 1 0-16,2-2 0 0,1 0-1 0,-1-2 1 0,-2 1 0 16,1-1 0-16,-1-1 0 0,2 2 0 0,-5-2-2 0,4 0 1 0,-3 0 1 15,3 0 0-15,-3 0 0 0,-3-1 0 0,4 2 0 0,-2-1 1 0,-2-1 1 16,0 2 1-16,0 0 0 0,0-1-2 0,0 0-1 0,0 0 2 0,-2 0-2 15,-2 2-2-15,1-2 1 0,1 1-2 0,-2 1 0 0,1 0-3 0,-3 0-2 16,4 0-2-16,-5 2-5 0,2-2-3 0,3 2-3 0,-2-1 0 16,-1 2-5-16,1-1-2 0,1 1-7 0,-3 1-8 0,4-2-13 0,-1 2-10 15,-1 0-18-15,4 0-19 0,0 0-34 0,0 0-35 0,0 0-58 0,0 0-65 16,0 0-62-16,0 0-56 0,0 0-46 0,0 0-36 0,4 2-29 0,1-2-25 16,-1-2-20-16,1 2-20 0,1-1-14 0,1-1-7 0,0-1 7 0,0 2 15 15,1-4 32-15,-1 2 42 0,2 0 47 0,-4 0 48 0,1 0 46 0,3 0 44 16,-4 0 51-16,1 2 50 0,3-1 54 0,-4 1 59 0,-1-1 58 0,5 1 56 15,-4 1 48-15,-1 0 43 0,1-2 40 0,-3 2 43 0,2 0 30 0,-1 2 24 16,-1-2 12-16,-2 1 7 0,4 2-3 0,-4 0-5 0,0-1-10 0,3 2-10 16,-3-1-6-16,0 2-6 0,2-2 9 0,-2 3 12 0,0 0 17 15,0-2 17-15,0 2 16 0,0 0 12 0,0 2 9 0,4-2 5 0,-4 0 2 16,0 1 0-16,0-1-6 0,2 0-10 0,-2 0-14 0,0 0-13 16,3 0-24-16,1 0-24 0,-2-2-29 0,1 1-30 0,3 0-25 0,-3-1-24 15,3-1-11-15,-4 0-3 0,5 0-12 0,-2-3-17 0,1 2-9 0,3-1-8 16,-4-2-4-16,4-1-8 0,-3 1-4 0,3-3-6 0,-4 3-3 0,4-2-1 15,-3-1-1-15,3 1 2 0,-4-2-7 0,2 1-10 0,-1-1 1 0,-1 2 5 16,1-3 4-16,-3 3 4 0,1-1 1 0,-2-2 1 0,1 1 1 0,-1 1 0 16,-2-1 0-16,0 1 1 0,4-1-1 0,-4 0-1 0,0 3-2 0,-4-3-3 15,4 2-2-15,-2-1-1 0,-1 0-6 0,-3 0-4 0,3 0-7 0,1 1-4 16,-4-2-6-16,3 2-9 0,-3 2-9 0,-1-2-13 0,2 1-11 16,-1-1-14-16,3 0-13 0,-3 2-18 0,1-1-24 0,1 1-27 0,-1-1-63 15,1 1-76-15,-1 1-79 0,-1-2-80 0,3 1-67 0,3 1-61 0,-6 0-61 16,6 1-63-16,0-1-58 0,0 0-57 0,0 0-16 0,-5 2 0 15,5-2 17-15,0 0 26 0,-4 3 61 0,4-3 77 0,0 0 82 0,4 4 80 16,-4 1 71-16,3-2 64 0,-1 1 72 0</inkml:trace>
  <inkml:trace contextRef="#ctx0" brushRef="#br0" timeOffset="68848.25">19400 7696 282 0,'-1'1'358'0,"-3"1"41"0,-1 0 35 0,1 1 29 0,4 0 37 0,-2 0 38 0,2 0 52 0,-3-1 58 15,-1 2 44-15,4 0 43 0,-2-1 3 0,-1 2-8 0,3-3-92 0,-4 3-125 16,4 0-64-16,0-1-41 0,-2 1-29 0,-2 1-26 0,4-2-35 16,0 2-36-16,0-2-49 0,0 1-56 0,0 1-42 0,0-1-42 0,0-1-26 15,0 2-17-15,4-1-13 0,-2-1-7 0,-2 1-3 0,0-1-4 16,4-1-2-16,-1 2-2 0,-1-2-2 0,-2 0-4 0,7 0-1 0,-7 0-1 16,2 0-1-16,2-2 1 0,-3 1 1 0,3-2 0 0,0 3-2 0,-3-3 2 15,3 0 0-15,-2 0 3 0,1 0 3 0,1-2 2 0,-2 1 1 0,2-1 1 16,-3 1 4-16,3-1 1 0,-4-1 1 0,4 0-1 0,-3 0-1 0,-1-1-2 15,4 1 1-15,-4-2 2 0,4 2-3 0,-3-2-1 0,-1 1-2 0,0 0-3 16,0-1-2-16,0 0-1 0,0 3-7 0,0-3-7 0,0 2-5 0,0-1-5 16,0-1-11-16,0 2-10 0,-1 0-25 0,1 0-32 0,-4 0-74 0,4 0-94 15,0 0-87-15,-4 2-86 0,4-2-84 0,0 0-80 0,0 3-89 0,0 0-97 16,0 0-43-16,-1-3-19 0,1 3 0 0,0 0 7 0,0 0 22 16,0-5 29-16,0 5 73 0,1-3 92 0,3 0 90 0,1-1 83 15,-1 2 87-15,-4 2 78 0</inkml:trace>
  <inkml:trace contextRef="#ctx0" brushRef="#br0" timeOffset="70301.72">3305 10803 144 0,'-4'-5'386'0,"4"1"110"15,-4 1 48-15,4-1 22 0,0 3 12 0,0 1 10 0,0 0 23 0,-1-1 28 16,1 1 35-16,0 0 41 0,0 0 27 0,0 0 25 0,0 0-94 0,0 2-142 16,0 3-115-16,1-2-103 0,-1 2-39 0,0-1-15 0,4 2-7 0,-4 2-5 15,4 1-16-15,-3-2-23 0,-1 3-30 0,4 1-35 0,-4 0-28 16,0 1-20-16,0 0-13 0,0 0-8 0,0-2-8 0,0 1-6 0,0-1-8 0,0 1-5 16,0-2-7-16,0 0-4 0,0-2-6 0,0 1-6 0,0-2-4 15,0 0-7-15,0-1-2 0,0 0-8 0,0 0-9 0,0-1-12 0,0-1-12 0,0 2-15 16,-4-2-21-16,4 0-29 0,0 1-64 0,0-1-81 0,0 0-78 15,0 0-77-15,4-1-62 0,-4 1-57 0,0-3-54 0,0 1-58 0,0-1-71 16,0 0-80-16,0 0-29 0,2-4-6 0,1-3 15 0,1 2 23 0,-2-4 63 16,1 0 79-16,-1 0 80 0,2-3 77 0,1 0 64 0,-1 0 54 0,1 0 57 15,1-2 61-15</inkml:trace>
  <inkml:trace contextRef="#ctx0" brushRef="#br0" timeOffset="70558.95">3426 10624 31 0,'3'-6'267'0,"-1"2"72"15,2 1 51-15,1 1 41 0,-1 1 48 0,1 2 50 0,-1 2 59 0,1-1 62 16,-1 1 48-16,-2-1 40 0,3 3 30 0,-1-2 21 0,1 3-60 0,-1 0-94 16,1-1-71-16,1 2-62 0,1-1-42 0,-5 3-33 0,3 0-39 0,2 0-44 15,-5 3-50-15,4 0-54 0,1 0-41 0,-5 2-32 0,5-2-22 0,-5 3-13 16,1-2-12-16,-3 2-9 0,2 0-6 0,-2 2-4 0,-2-1-7 0,2 1-5 16,0 1-9-16,-3 1-4 0,-3-1-7 0,3 2-7 0,-6-1-7 0,3 2-8 15,-3-1-5-15,2-1-9 0,0 2-10 0,-4-2-13 0,-2 1-17 0,6-1-20 16,-6-1-18-16,4 0-20 0,-2-2-21 0,-1 0-17 0,4-1-26 0,-4-1-26 15,3-1-63-15,-2-1-74 0,2-2-91 0,0 1-94 0,3-4-79 0,-3 1-70 16,4-2-92-16,-4-2-102 0,3 1-36 0,1-2-5 0,1-3 6 0,4 0 11 16,-5 0 24-16,1-1 24 0,3-2 61 0,-3-1 75 0,4 4 88 0,0-5 97 15,0 0 84-15,0-1 79 0</inkml:trace>
  <inkml:trace contextRef="#ctx0" brushRef="#br0" timeOffset="72318.24">4167 10915 153 0,'0'2'393'0,"0"-1"81"0,0-1 38 16,-3 1 22-16,3-1 14 0,0 0 12 0,0 4 9 0,3-3 16 0,-3-1 19 15,0 0 22-15,0 0 29 0,0 0-19 0,6-1-39 0,-3-1-114 16,-1-1-149-16,2 0-68 0,1 0-36 0,4-1-17 0,0-2-10 0,0 0-7 15,-1-2-6-15,4 0-14 0,-3 1-15 0,6-4-20 0,-4 3-23 0,-2-2-23 16,0 0-22-16,0 1-16 0,2 0-12 0,-2 2-5 0,-4-1-7 16,2 1-3-16,-1 0-3 0,-1 3-4 0,-1 0-2 0,-2 1-5 0,1 0-1 15,-3-1-3-15,2 3-6 0,-2 1-1 0,0 0 1 0,0 0 0 0,0 0-2 16,0 0 1-16,0 0-1 0,0 0 1 0,0 0-2 0,0 0 0 0,0 0 0 16,0 0 0-16,0 0-2 0,0 0 1 0,0 3 1 0,0-3-2 0,0 3-4 15,-2 0 0-15,2-3 2 0,0 3-2 0,0-3 0 0,0 2 0 0,0 1 0 16,2-1-2-16,-2-2 1 0,0 2-1 0,4 0 1 0,-1-1-2 0,-1-1 0 15,2 0 0-15,-4 0 1 0,5 0-1 0,1-1-4 0,1-3-4 0,-2 2-2 16,4-3-8-16,-3-2-11 0,4-1-8 0,0-1-12 0,-1-1-7 16,0-2-10-16,1 0-9 0,0-2-12 0,-1 0-10 0,0 1-6 0,1 0-2 15,-4-1-3-15,3 2 2 0,-2 0 1 0,-1 1 11 0,-1 3 7 16,-1-2 11-16,-3 5 10 0,3-3 8 0,-4 4 11 0,2 0 13 0,1 2 11 16,-3-1 13-16,0 3 8 0,0 0 5 0,0 0 5 0,0 0 1 0,0 0 1 15,0 0 1-15,0 0 1 0,0 0 9 0,0 0 15 0,0 3 16 0,0 1 18 16,0 1 10-16,0 2 10 0,4 0 10 0,-2 4 6 0,-2 1 11 0,0 0 7 15,4 3 11-15,-3 3 7 0,3 0 7 0,-4 2 8 0,4 1-7 0,-3-2-8 16,-1 3-13-16,0 0-14 0,4-1-7 0,-4 0-2 0,0 0-10 0,0 0-7 16,0-2-4-16,0 1 1 0,0-1-2 0,-4-2 0 0,4-1-2 0,-1 1 2 15,-3-1 3-15,4-1 2 0,-5-1 7 0,5-1 7 0,-4-1 7 0,2-1 5 16,-2-2 8-16,-1 1 6 0,1-4-1 0,3 2-5 0,-3-2-4 0,-1 0-5 16,1-2-9-16,-1 2-7 0,-4 0-7 0,3 0-8 0,1 0-9 0,-4 0-13 15,0 0-10-15,3 0-14 0,-3-1-15 0,0 1-19 0,0-3-19 16,0 1-19-16,2-1-24 0,-2 0-23 0,0-2-21 0,3 1-18 15,-3 0-22-15,0-2-24 0,6-2-49 0,-7 0-68 0,5 0-85 0,0 0-94 0,1-2-65 16,2-2-47-16,-1-2-41 0,3 1-38 0,0-2-44 0,3-2-49 16,-1 1-33-16,2-2-26 0,1-3 1 0,-1 1 13 0,1-2 46 0,4 2 64 15,0-1 84-15,0 2 97 0,-2-1 70 0,2 0 59 0,1 1 56 0,2 1 52 16,-1 0 66-16</inkml:trace>
  <inkml:trace contextRef="#ctx0" brushRef="#br0" timeOffset="72469.67">4630 10816 192 0,'9'-3'309'0,"0"2"31"0,0-1 24 0,1 2 19 0,-3-1 18 0,2 1 18 0,0 0 18 16,0-2 22-16,2 0 19 0,-2 2 21 0,3-1 4 0,-3 0-2 0,2 1-79 0,-2-2-114 0,2 1-55 16,-2-1-32-16,0 1-21 0,0-1-17 0,-3 2-17 0,3-1-15 0,2-1-26 15,-6 1-29-15,4-1-48 0,0 0-62 0,-3 2-59 0,3 0-60 0,-6-1-58 16,6 1-63-16,-3 0-65 0,-3 0-65 0,-3 0-66 0,0 0-65 16,0 0-28-16,0 0-15 0,0 0-1 0,0 0 8 0,0 0 25 0,0 0 41 15,-3 5 40-15,3-2 44 0,-4 1 47 0,-1 1 52 0,1 1 60 0</inkml:trace>
  <inkml:trace contextRef="#ctx0" brushRef="#br0" timeOffset="72640.8">4677 10950 241 0,'-5'5'352'16,"0"2"48"-16,-3-3 24 0,6 1 14 0,-1-1 6 0,3 1 11 0,0-2 11 15,3 0 25-15,-1-2 28 0,-2 1 29 0,4-2 35 0,1 1-32 0,-1 1-61 16,-2-2-74-16,5 0-83 0,-2 1-37 0,4 0-19 0,-3-1-8 0,3 0-8 16,0 0-10-16,-2 0-15 0,2 0-44 0,0-1-60 0,0 0-82 0,0-1-95 15,2 1-88-15,-2-1-85 0,0 1-74 0,0-2-65 0,2 0-56 16,-2-2-52-16,0 2-53 0,2-1-57 0,-2-1-45 0,0-1-47 15,0 0 1-15,2-3 24 0,2 2 46 0,-2-1 60 0,-2-2 55 0,5 1 54 16,-5 0 52-16,2-2 47 0,2 1 47 0,-2 1 44 0,-2 0 52 0</inkml:trace>
  <inkml:trace contextRef="#ctx0" brushRef="#br0" timeOffset="73079.78">5111 10594 27 0,'0'0'302'16,"0"0"71"-16,0 0 39 0,-1 2 45 0,1 1 42 0,0 1 64 15,0 1 76-15,0 1 56 0,-4-1 47 0,4 5 31 0,0 0 22 0,0 1-13 16,0 2-23-16,0 1-95 0,-4 1-128 0,3 3-64 0,1 0-37 0,0 0-39 16,-4 3-41-16,2-1-62 0,-1 3-71 0,-3 0-57 0,3-1-48 0,-3 1-31 15,2 1-22-15,-1 0-14 0,1 0-11 0,-1-2-11 0,3 0-10 0,-5 0-6 16,5-1-6-16,-1-2-3 0,-3-1-6 0,6-1-4 0,-3-3-7 0,1 0-4 16,2-2-4-16,-4-1-7 0,4-2-7 0,0-2-10 0,-2-1-11 0,2-1-9 15,0-1-6-15,2-2-8 0,-2-2-5 0,0 1-10 0,0-1-5 16,4 0-10-16,-2-1-11 0,1-2-8 0,3-2-10 0,-3 2-8 0,6-3-3 15,-3-1 0-15,-1-1-1 0,4-1 1 0,-3-2 2 0,3-2 3 0,0 1 7 16,0-1 5-16,0-3 12 0,-2 3 12 0,2 0 14 0,0-1 12 0,-4 2 15 16,4 0 13-16,-3 1 13 0,1 1 12 0,-1 1 15 0,-5 2 21 0,7 1 22 15,-7-1 25-15,3 3 25 0,1 1 23 0,-5-1 18 0,6 2 17 0,-6 1 15 16,0 1 9-16,0 0 11 0,0 0 7 0,0 0 2 0,0 0 2 0,0 0 0 16,0 1-9-16,-2 2-12 0,-2 0-17 0,1 0-20 0,1 1-18 0,-2 1-13 15,3 1-10-15,-7 2-10 0,7-1-8 0,-3 1-10 0,-1 1-7 0,1-2-3 16,-2 0-6-16,3 3-4 0,1-3-5 0,-2-1-2 0,4 2-4 15,-1-3-3-15,-3 2-4 0,4-3-5 0,0 1-8 0,0-1-5 0,4 1-7 16,-3-2-2-16,-1 0-10 0,4 1-8 0,-2-2-17 0,1 0-18 16,3 2-51-16,-2-3-63 0,1 1-80 0,-1-2-86 0,1 0-52 0,0-2-38 15,4 1-45-15,-3-3-45 0,3 2-76 0,0-1-87 0,0-3-57 0,2-2-42 16,-2 1-7-16,4-2 10 0,-6 0 45 0,5-2 64 0,-2 1 77 0,-5-2 84 16,4 1 54-16,-4-1 39 0,4 0 44 0,-3 3 48 0,-2-2 78 0</inkml:trace>
  <inkml:trace contextRef="#ctx0" brushRef="#br0" timeOffset="73340.83">5345 10864 30 0,'-2'2'269'0,"2"-1"80"0,-4 1 45 0,4-2 28 0,0 3 36 0,6 0 40 0,-3 0 51 0,-3-1 58 0,6 0 53 0,-3 0 46 0,3-1 28 16,-1 1 19-16,4-1-61 0,-3 1-95 0,3-1-75 0,0 1-67 0,0-1-38 16,2 2-23-16,-2-1-30 0,3-1-39 0,-1 1-50 0,0 1-59 0,2-2-48 15,-2 2-45-15,1-1-30 0,-1 1-18 0,-2-2-18 0,0 1-15 16,0-1-11-16,-3 2-8 0,3-1-8 0,-4-1-5 0,1 1-5 0,-3-1-5 15,3-1-8-15,-6 2-7 0,5-1-15 0,-5-1-15 0,0 2-27 0,0-2-30 16,0 0-52-16,0 0-66 0,0 0-63 0,0 0-65 0,0 1-46 0,0-1-41 16,-2 2-35-16,-1 0-34 0,3 0-35 0,-6 0-35 0,6-2-57 0,-3 1-64 15,3-1-15-15,-6-1 7 0,6 1 42 0,-5-4 61 0,1 2 59 0,4-1 63 16,-5-2 47-16,5 1 39 0,0-2 38 0,0-2 36 0,0 2 41 0,0-1 42 16</inkml:trace>
  <inkml:trace contextRef="#ctx0" brushRef="#br0" timeOffset="73785.75">5524 10749 184 0,'-4'0'286'0,"4"0"32"0,0 0 17 15,0 0 12-15,0 0 5 0,0 0 8 0,0 0 9 0,0 0 7 0,0 0 8 16,0 0 11-16,0 0 11 0,0 0-48 0,0 0-71 0,0 0-60 0,4-2-56 16,-4 1-18-16,2-1-3 0,-2 2 1 0,3 0 1 0,-3-1 2 0,4-1-1 15,-2 1-2-15,1 1-5 0,-1-2-7 0,-2 2-9 0,0-1-12 0,0 1-10 16,4-2-15-16,-4 2-13 0,0-1-15 0,0 1-13 0,3 0-12 0,-3 0-10 15,0 0-7-15,2-2-7 0,-2 2-4 0,0 0-6 0,0 0-2 0,0 0 1 16,0 0-2-16,0 0 0 0,0 0 1 0,0 0 1 0,0 0 1 16,0 0 0-16,0 0 3 0,0 0 3 0,0 0 0 0,0 0 3 0,0 0 7 15,0 0 13-15,0 0 12 0,0 0 13 0,4 2 15 0,-4-2 10 0,0 0 17 16,5 1 15-16,-5 1 20 0,4-1 23 0,-2-1 15 0,1 2 14 0,-1-1 10 16,2 2 9-16,-1-1 0 0,-1-1-3 0,2 1-6 0,1 1-7 15,-5 0-5-15,4-2-6 0,1 4-9 0,-1-2-9 0,-2 1-16 0,1-1-16 16,-1 2-14-16,2-1-10 0,-1 2-8 0,-1 0-4 0,2 0-1 0,-4 0 1 15,5 3 1-15,-5-1 1 0,4 2 2 0,-2 1 3 0,-2-1 6 0,3 4 5 16,-3-2 2-16,4 1 1 0,-2 1 2 0,-2 0 4 0,3 0 1 0,-3 1 2 16,0 0-4-16,6 2-3 0,-6-3-6 0,0 0-7 0,3 0-8 0,-1-1-7 15,-2 0-15-15,0 1-10 0,4-3-10 0,-4 1-6 0,0-3-7 0,0 0-6 16,0 1-8-16,0-2-7 0,0 1-8 0,0-2-7 0,0-1-11 0,0 0-10 16,0 0-24-16,0-1-24 0,0 1-25 0,0-3-23 0,0 0-20 0,0 0-19 15,0-3-23-15,0 1-22 0,0-1-59 0,0 0-75 0,0 0-89 16,0 0-95-16,0 0-69 0,0 0-57 0,-4 0-53 0,4-3-52 0,0-3-44 15,-2 1-45-15,-1 0-10 0,3-4 5 0,0-2 16 0,0 1 20 0,3-1 56 16,-1-4 74-16,-2 1 93 0,4 0 98 0,1 0 77 0,-1-1 67 16,-2-1 75-16</inkml:trace>
  <inkml:trace contextRef="#ctx0" brushRef="#br0" timeOffset="74019.53">5759 10783 174 0,'0'0'387'0,"-2"-1"99"0,2 1 73 0,0 0 69 0,0 0 67 0,0 0 43 0,0 0 37 15,0 0 21-15,-3 3 17 0,3-2 12 0,-4 2 11 0,2 0-39 0,-1 0-62 16,-3 0-117-16,1 3-144 0,1 0-91 0,-5 0-65 0,0 3-66 0,2 0-60 16,-6 1-41-16,4 1-32 0,-5 1-19 0,3 1-11 0,-4 1-13 0,3 1-8 15,-3 0-8-15,1 2-5 0,-1-3-4 0,1 5-4 0,-1-3-10 16,1 1-8-16,-1-1-16 0,1 1-14 0,1-2-16 0,2-1-16 0,2 0-22 16,0-2-25-16,0 0-38 0,2-3-46 0,0 0-86 0,5-1-103 0,-4-1-81 15,3-3-76-15,3 1-68 0,-4 0-66 0,4-5-80 0,0 0-82 16,0 0-31-16,0 0-6 0,0 0 9 0,7 0 12 0,-1-2 39 0,-1-1 44 15,1-2 83-15,-1 0 101 0,4-3 83 0,0 0 73 0,0 1 71 0,0 0 71 16</inkml:trace>
  <inkml:trace contextRef="#ctx0" brushRef="#br0" timeOffset="74284.67">5786 10977 10 0,'11'-3'270'0,"-2"1"107"0,0-1 68 0,0 0 56 0,6 0 74 15,-5 2 83-15,5-2 52 0,-1 1 38 0,1-1 26 0,-2 0 15 0,1 2 11 16,0-2 11-16,1-2-61 0,-1 2-97 0,1 0-99 0,-1 0-100 0,-1 0-68 16,-2 0-50-16,3 0-74 0,-1 2-79 0,-2-3-54 0,-2 3-38 0,0 0-23 15,2-1-16-15,-2 1-11 0,-4 1-11 0,4-2-8 0,-5 1-4 16,5-1-3-16,-4 1-4 0,1-1-5 0,-3 2-6 0,-1 0-6 0,2-1-9 16,-4 1-15-16,0 0-17 0,3-2-43 0,-3 2-57 0,0 0-84 0,0 0-95 15,0 0-74-15,0 0-64 0,-3 0-57 0,-1 0-54 0,-1 0-58 0,1 2-55 16,-1-2-47-16,-1 1-46 0,1-1-9 0,-1 0 3 0,-1 0 41 0,0 0 55 15,0 0 81-15,1-1 95 0,-3-1 76 0,4 1 62 0,-1-2 58 0,3 1 55 16,-3-1 58-16</inkml:trace>
  <inkml:trace contextRef="#ctx0" brushRef="#br0" timeOffset="74436.09">6025 10857 313 0,'0'0'456'0,"3"-2"58"0,-3 2 31 0,2-1 23 0,-2 1 28 0,0 0 35 16,0 0 45-16,0 0 53 0,4 1 36 0,-4 2 30 0,0 0 9 16,0 2 5-16,0-1-128 0,0 4-190 0,0-1-93 0,-4 2-48 0,4 3-29 15,0-1-15-15,-2 1-26 0,-1 0-30 0,3 1-43 0,-4-1-52 16,2 3-35-16,2-2-29 0,-3 1-20 0,3 0-16 0,-6-1-13 0,6-1-12 15,0 2-16-15,-3-2-17 0,3-2-18 0,0-1-17 0,0 0-28 0,0-1-33 16,0-1-60-16,0-2-75 0,0-1-79 0,3-1-83 0,-3 0-62 0,4-1-56 16,-2-2-58-16,1-2-59 0,3-1-74 0,-3-2-80 0,3 0-28 0,-4-4-6 15,5 0 12-15,-2-4 27 0,1 2 59 0,3-3 71 0,-4-1 80 0,1 0 81 16,1 0 64-16,2 0 57 0,-2 0 60 0,0-1 62 0</inkml:trace>
  <inkml:trace contextRef="#ctx0" brushRef="#br0" timeOffset="74810.39">6264 10698 132 0,'3'-5'333'0,"-1"4"74"0,-2 1 49 0,4 0 53 0,-4 4 60 0,3-1 66 16,-3 3 67-16,0 1 43 0,0 1 37 0,-3 2 22 0,3 1 18 0,-4 1-34 16,2 0-57-16,-1 2-99 0,-3 1-119 0,3 0-71 0,-3 0-44 0,1 1-53 15,1 1-58-15,-1-1-63 0,-1-1-68 0,3 2-44 0,-3-1-32 0,1 0-25 16,1 0-16-16,-1-1-10 0,-1-2-10 0,3 0-4 0,1 1 0 16,-2-2-4-16,4-2-8 0,-3 0-2 0,1-2-2 0,-2 0-2 0,4-2-2 15,0 1-2-15,-3-2-4 0,1 0-1 0,2-1-4 0,0-1-5 0,0 0-5 16,0-3-2-16,0 3-4 0,0-3-1 0,0 0 0 0,0 0-1 0,0 2-1 15,0-2 2-15,2 0 2 0,1-2 2 0,3 2 5 0,-3-3 0 0,3 0 2 16,-1 0 4-16,4-1 4 0,0-1 4 0,0 0 2 0,-3 0 1 0,6-1 1 16,-4 0 1-16,4 0 2 0,-3 0 2 0,2 1-1 0,-2 0-1 0,0 1-1 15,2 1 1-15,-2 0 6 0,-3 3 0 0,3-1 3 0,0 1 1 16,-4 1 7-16,4 1 2 0,-3-1 5 0,-3 2 3 0,3 0 6 0,-3 2 5 16,-1-1 2-16,2 1 5 0,-4-1 6 0,3 2 2 0,-3 2-1 0,0-2 5 15,-3 1 5-15,3 2-1 0,-4-1-1 0,2 1-1 0,-1-2-2 16,-3 2-5-16,3 0-2 0,-3 0-4 0,1-1-2 0,-4-1-5 0,3 2-5 15,3-1-4-15,-6-1-10 0,3 0-14 0,1 0-17 0,1-1-16 0,-1-1-16 16,-1 2-23-16,1-4-26 0,-2 1-61 0,1 1-76 0,1-3-98 0,1 2-106 16,-1-1-99-16,1 1-97 0,-1-2-91 0,-1-1-90 0,1 1-33 0,1-1-8 15,-1-1 4-15,-1 0 9 0,1 0 18 0,-2-1 23 0,1-2 60 0,-3 1 78 16,4-2 96-16,-1 1 106 0,-3-1 99 0,0 2 96 0</inkml:trace>
  <inkml:trace contextRef="#ctx0" brushRef="#br0" timeOffset="75842.05">4077 11979 255 0,'-4'-6'420'0,"2"1"86"0,-1 1 62 0,-3 1 47 0,3 1 48 0,3 1 36 0,-6 1 32 16,3 0 23-16,1 0 19 0,-5 0 13 0,5 1 11 0,-2 1-54 15,-1-1-83-15,-1 1-125 0,1 0-142 0,-4 2-84 0,5-1-59 0,-5 1-49 16,4 2-45-16,-4-2-35 0,0 4-33 0,3 0-22 0,-3 1-18 0,-2 0-12 16,2 1-9-16,0 0-6 0,0 1 0 0,-2 1-3 0,2 2-3 0,0-2-1 15,0 1-1-15,4 0 1 0,-6 1-1 0,2 0-2 0,4 1-2 16,-4-3-2-16,0 1 1 0,3 1-4 0,2-2 1 0,-1 1-4 0,1 1-2 16,-1-3-7-16,1 3-7 0,3-2 2 0,1 2 1 0,-4-2 1 0,4 1 1 15,0-1-2-15,0 0-2 0,4 0 1 0,-4-1-2 0,5-1-2 0,-1 0-1 16,-3 1-1-16,7 0-2 0,-3-2 4 0,1 0 7 0,-1 0-2 0,4 0-5 15,-4 0-2-15,4-1-2 0,-3 2 1 0,3-2-1 0,-4 0 2 0,4 1 2 16,-3-1 4-16,1-1 1 0,-2 2 0 0,1-1 0 0,-2 0 1 0,1 0 4 16,-1 2-1-16,-3 0 2 0,-1 2 2 0,4-2 1 0,-4 2 0 0,-4 0-2 15,4 2 1-15,-1-1-5 0,-3 1 3 0,-1-1 2 0,1 1-1 0,-2 1-4 16,3-2-3-16,-6 1-3 0,3-1 0 0,1 1 0 0,-4-2-1 0,3 0 1 16,-3-2 0-16,0 1 3 0,4 1-2 0,-4-3 1 0,-2 0-4 0,6-2-5 15,-4 0-2-15,0 1 0 0,0-2 0 0,-1-2-3 0,1 3-5 0,2-4-8 16,0 1-10-16,-4-2-9 0,6 0-9 0,-4 0-11 0,3 0-11 0,-1-2-10 15,0 0-8-15,0-2-8 0,1 0-9 0,1 1-9 0,-1-2-9 0,3 0-7 16,-3 0-3-16,3-1 5 0,3 0 5 0,-2 0 5 0,-2-2 8 0,4 2 10 16,0-2 9-16,0 1 11 0,0-1 12 0,4 0 9 0,-2 2 13 0,-2-2 12 15,0 1 13-15,3 0 10 0,-1 1 9 0,2 0 5 0,-1 1 5 16,-1-2 3-16,2 2 2 0,-4 0 1 0,1 2 1 0,3-1-1 0,0-1 0 16,-2 3 0-16,1-1 3 0,-3-1 0 0,0 2 11 0,6 0 13 0,-3 2 18 15,-1-1 25-15,2-1 24 0,-4 3 26 0,5-1 22 0,-5 2 20 0,4-1 13 16,-3 2 10-16,3-1 11 0,0 2 8 0,-3 2 7 0,3-2 9 0,2 3-4 15,-6-2-5-15,5 3-14 0,-5 1-17 0,4 1-18 0,-1 0-21 16,-3 2-17-16,2 1-11 0,-2 1-10 0,4 1-7 0,-4-1-6 0,0 2-3 16,0 2-5-16,1-1-4 0,-1 1-6 0,4 1-3 0,-4-2-3 0,0 2-3 15,4 0-1-15,-3 0-4 0,-1 2 1 0,4-1-2 0,-4 1 3 0,0-1 3 16,6 1 1-16,-6-1 2 0,3 1 2 0,-1 1 1 0,-2-2 1 0,4 1 2 16,-3-1-1-16,3 1-1 0,0 1-1 0,-3-3-1 0,3 1-5 0,1 0-3 15,-1 1-4-15,2 0-5 0,-1-2-6 0,0 1-8 0,4 2-2 0,-5-1-7 16,5-2-2-16,-4 3-5 0,5-2-10 0,-1 2-7 0,-4 0-13 0,4 0-14 15,-4 0-11-15,5-1-11 0,-5 1-14 0,0-3-10 0,1 0-8 0,3-2-8 16,-6 1-16-16,3-4-16 0,-1-1-27 0,-1-3-28 0,1 0-53 0,-1-1-65 16,1-4-59-16,-1 0-59 0,-2-3-47 0,1 0-45 0,3-2-51 0,-1-2-60 15,-1-2-74-15,1-2-85 0,-1-4-28 0,-2 1 0 0,5-4 17 0,-5 1 25 16,3-4 57-16,2-1 69 0,-1 0 70 0,-1-1 73 0,1 1 56 0,-3 0 55 16,6 0 63-16,-3 0 71 0</inkml:trace>
  <inkml:trace contextRef="#ctx0" brushRef="#br0" timeOffset="77263.78">4601 11898 177 0,'0'-7'369'0,"4"3"86"0,-2 1 63 0,-2 0 61 0,3 0 61 0,-3 2 48 0,0 1 44 0,0 0 30 0,0 0 27 0,0 0 17 16,0 0 16-16,0 0-40 0,0 0-68 0,0 0-110 0,0 0-131 0,0 0-83 15,0 0-62-15,-3 1-61 0,1 1-58 0,-2-2-44 0,4 3-34 0,-5-2-32 16,5 2-32-16,-4 1-20 0,-1 1-19 0,1 1-8 0,3 0-8 16,-5 2-3-16,2-1-3 0,-1-1-2 0,1 3-1 0,-1-1 0 0,1 1 0 15,-1-2-4-15,1 2-8 0,3-3 3 0,-3 2 4 0,2-1 5 0,-2 1 2 16,1-3-1-16,1 2 1 0,2-3-1 0,0 1 1 0,-4-1-1 0,4 1 2 16,0-2-1-16,0-2-2 0,0-1-2 0,0 5 1 0,0-4-1 0,0-1-1 15,4 1-1-15,-4 3 1 0,2-3 0 0,1 1 1 0,3-1 1 0,-2 2 2 16,1-1 1-16,0-1-1 0,4 1 4 0,0-1 4 0,-3 2 1 0,3-2-1 15,0-1 2-15,2 2 1 0,-2 0 0 0,0-2 1 0,0 0 1 16,2 0-1-16,-2 0 1 0,-4 0-2 0,4 0 0 0,-3 0 0 0,3 0-2 16,-6 0-2-16,6 0-1 0,-3-2-2 0,-2 2-1 0,1 0-1 0,-3-2-1 15,1 2-2-15,3 0-6 0,-3 0-5 0,-1 0-13 0,2 0-16 16,-1 0-23-16,-1 0-26 0,2 0-52 0,-4 0-61 0,5 0-77 0,-5-1-84 16,6 0-64-16,-6-1-57 0,3 2-58 0,1-1-58 0,-2-1-60 0,1-1-65 15,-3-1-42-15,2 1-31 0,2-3-3 0,-4 1 17 0,0 1 46 0,3-3 61 16,-3 2 77-16,0-1 81 0,0-1 65 0,0 2 58 0,0-1 57 0,0 1 61 15,0-1 67-15</inkml:trace>
  <inkml:trace contextRef="#ctx0" brushRef="#br0" timeOffset="77455">4706 11908 96 0,'-5'-4'314'15,"1"1"69"-15,2 0 37 0,-1 1 35 0,-1 1 37 0,4 1 42 0,-2 0 46 16,2 0 50-16,0 0 59 0,-3 0 38 0,3 0 30 0,0 0-18 0,-2 3-40 16,2-2-89-16,-4 2-115 0,4 2-56 0,0-2-29 0,-3 3-29 0,1 1-27 15,2-1-37-15,-4 3-39 0,3 1-46 0,-3 1-54 0,0 3-34 16,4-2-27-16,-5 1-16 0,3 1-13 0,-2-1-11 0,1 1-10 0,-3-1-7 15,1 1-4-15,1 0-11 0,3 0-9 0,-3-2-8 0,-2 0-8 16,3-1-14-16,3-1-12 0,-6 1-15 0,6-2-15 0,0 0-24 0,-3-4-26 16,3 2-40-16,0-1-45 0,0-2-72 0,0-1-85 0,3 2-69 0,-3-4-62 15,6 1-57-15,-3-2-60 0,3-2-65 0,-1 1-69 0,1-2-50 0,3-3-37 16,-2-2-2-16,0 0 12 0,2-2 35 0,0 0 44 0,0-2 70 0,2-2 84 16,-2 1 69-16,0 1 62 0,0-2 64 0,-3 4 59 0,3-2 72 0</inkml:trace>
  <inkml:trace contextRef="#ctx0" brushRef="#br0" timeOffset="77765.78">4869 11937 289 0,'-2'3'371'0,"2"1"44"0,-3 0 42 0,3 3 41 0,-2 0 56 15,2-1 60-15,-4 2 58 0,4-1 49 0,-3 1 34 0,1 1 22 0,2 0-7 16,0 0-20-16,0 0-102 0,0-2-142 0,0 2-72 0,0 0-44 0,0-3-41 16,2 2-37-16,1-1-55 0,1-2-62 0,-2 1-52 0,1 0-49 0,3-2-33 15,-1 0-20-15,-1 1-13 0,5-2-7 0,-4 0-4 0,1 0-1 16,3-3 1-16,-4 2 2 0,4-2-1 0,-3 0-1 0,3-2-1 0,-6 1 2 15,6-1-1-15,-3-1-1 0,-1 0 2 0,1 0 2 0,-3 0 1 0,3 0 4 16,-3 0 2-16,-1 0 0 0,2 0 2 0,-4-2 1 0,3 3 1 0,-3-3 4 16,0 2 1-16,0-1 0 0,0 0 0 0,-3 0 3 0,3 1-2 0,-4-3-1 15,4 3-3-15,-2-2-3 0,-1 3-1 0,-3-3-4 0,3 1-2 0,1-1-2 16,-2 2-5-16,-1-1-2 0,1 1-7 0,-1 0-5 0,-1 0-8 16,3-1-9-16,-3 2-11 0,3 0-11 0,-3-1-13 0,1 2-13 0,1-1-34 15,2 2-47-15,-1 0-72 0,-1-1-86 0,4 1-72 0,0 0-68 0,0 0-54 16,0 0-44-16,0 0-45 0,0 0-42 0,0 0-58 0,0 0-68 0,0 0-26 15,0 0-13-15,7 0 23 0,-1 1 41 0,-1-1 72 0,1 0 84 0,1 0 72 16,-2-1 70-16,1-1 55 0,3 2 51 0,2-1 50 0,-2 1 48 16</inkml:trace>
  <inkml:trace contextRef="#ctx0" brushRef="#br0" timeOffset="78092.5">5086 11962 220 0,'6'-1'307'0,"-6"1"34"16,5 0 25-16,-5 0 16 0,4 1 21 0,-3 1 21 0,3-1 32 0,-4 0 35 15,4 3 49-15,-3-1 50 0,-1 0 31 0,0 1 25 0,4-1-57 0,-4 3-86 16,0-1-44-16,4 1-21 0,-2-1-13 0,-2 2-10 0,0 0-16 0,0-1-17 15,0 2-30-15,3-2-35 0,-3 1-43 0,0-1-49 0,2 0-51 0,2 0-48 16,-4-1-31-16,0-1-26 0,3 1-13 0,-1-3-14 0,2 3-9 0,-4-3-6 16,5 1-3-16,-1 0 0 0,-3-2 0 0,3 1-2 0,1-1 1 0,1 0-2 15,1-1 0-15,-1 0 0 0,-1 0 0 0,0-1 1 0,1 0 1 16,1-1-1-16,-1 1 2 0,-1-2 3 0,0 0-3 0,3-2-1 0,-3 2-1 16,0-1 5-16,1 1 3 0,-2-2 8 0,-3 0 1 0,7 1 0 15,-7 0-2-15,3-1 2 0,-4 1 2 0,4-1 4 0,-4 1 3 0,1-1 3 16,-1 1 6-16,0-1 7 0,-1 1 2 0,1-1-1 0,-4 1-7 0,4 0-2 15,-4 0-2-15,4-2 0 0,-5 2-3 0,5 0-1 0,-5 0-1 0,1 0-2 16,2-1-7-16,-2 4-5 0,-1-2-14 0,1-1-15 0,-1 3-15 0,1 0-15 16,-1-1-15-16,3 1-18 0,-5-1-18 0,1 1-19 0,3 1-29 0,-3-2-31 15,5 2-71-15,-3 0-89 0,-1 0-83 0,1 0-84 0,-1 2-65 0,5-1-57 16,-4 2-65-16,2 0-66 0,2-3-49 0,-4 3-42 0,-1 2-9 0,5-5 9 16,0 3 19-16,0-3 27 0,0 4 70 0,0-4 85 0,5 5 87 15,-5-3 82-15,6 0 72 0,-2 0 68 0,1-1 72 0</inkml:trace>
  <inkml:trace contextRef="#ctx0" brushRef="#br0" timeOffset="78600.22">5406 11987 135 0,'0'0'280'0,"0"0"47"0,0 0 27 0,0 0 21 0,0 0 19 0,0 0 17 0,0 0 18 16,0 0 26-16,0 0 32 0,0 0 36 0,0 0 39 0,0 0-12 0,0 0-32 15,0 0-49-15,0 0-62 0,-2 2-32 0,2-2-13 0,0 0-11 16,0 2-11-16,-3-1-14 0,3 1-12 0,0-2-22 0,-4 3-21 0,4-2-30 16,0 2-36-16,0-1-30 0,0 0-32 0,-2 2-25 0,2-3-24 0,-3 2-11 15,3 0-10-15,0-1-3 0,0 1-2 0,0-1-4 0,0 0-1 16,0 3 0-16,0-2-3 0,0 1-1 0,0-1-3 0,0 2 0 0,0-2-2 15,0 1-3-15,0 2-2 0,0-2-2 0,3 1-2 0,-3 1-5 0,2-1-2 16,-2-1-5-16,0 1-3 0,0 1-5 0,0-3-4 0,0 3-3 0,4-3-3 16,-4 1-1-16,3 1-1 0,-1-3-1 0,-2 3 0 0,4-2-1 0,-4 0-1 15,5 0-1-15,-5 0 2 0,6-1-1 0,-3 0-1 0,-1-2 2 0,2 2 1 16,1 0 1-16,-1-1 2 0,1-1 2 0,1 0-2 0,-3 0 1 0,3-1 1 16,-3-1-1-16,3 0 5 0,-1 1 0 0,-1-2 0 0,1 0 2 0,-1 2 2 15,-2-2 2-15,1 0 0 0,3 0 3 0,-6 1 6 0,3-1 5 0,-3 0 5 16,2 2 5-16,2-1 6 0,-4 2 3 0,0-3 0 0,0 2 0 0,-4-2 3 15,4-1-3-15,-2 2-1 0,2-3-2 0,-3 2-4 0,3 0-4 16,-2-2-4-16,-2 1-9 0,1 1-7 0,3-1-10 0,-6-1-10 0,3 2-13 16,1 0-13-16,-2 0-19 0,-1-1-18 0,5 1-18 0,-6 0-17 0,3-1-26 15,1 2-32-15,-2 0-69 0,1-1-87 0,1 2-83 0,-2-2-83 16,2 1-63-16,-1 1-59 0,-1 1-64 0,4 0-70 0,0 0-53 0,0 0-47 16,-5-2-12-16,5 2 4 0,0 0 19 0,0 0 30 0,0 0 67 0,0 0 85 15,0 0 84-15,0 0 85 0,0 0 68 0,0 0 61 0,5 3 75 0</inkml:trace>
  <inkml:trace contextRef="#ctx0" brushRef="#br0" timeOffset="78948.78">5766 12073 214 0,'0'0'320'0,"0"0"46"0,0 0 29 0,0 0 28 0,2 0 31 16,-2 0 52-16,5 0 61 0,-1 0 64 0,-4 0 68 0,6 0 40 0,-3 0 31 15,-1 0-41-15,2 0-74 0,1 2-76 0,-1-2-75 0,1 0-35 0,4 0-20 16,-4 0-18-16,1 0-18 0,3 0-49 0,0 0-61 0,0 0-65 0,2-2-64 16,-2 2-39-16,4 0-30 0,-3 0-19 0,0-1-13 0,0 1-8 0,3-2-10 15,-4 2-10-15,2-1-10 0,-2-1-13 0,-4 2-10 0,4-1-4 0,0 1 2 16,-3-2-1-16,3 2-1 0,-4-2-7 0,1 2-7 0,-3 0-12 0,3-1-12 15,-3 1-18-15,-1-1-18 0,2 1-40 0,-4 0-49 0,0 0-82 0,0 0-96 16,0 0-80-16,0 0-74 0,0 0-75 0,0 0-74 0,0 0-80 0,-6 4-79 16,3 1-31-16,-3-2-8 0,1 0 9 0,-4 1 12 0,4 1 41 15,-5-2 49-15,1 1 84 0,0-1 94 0,-1 1 81 0,0 0 73 0,-2 0 74 16,1-1 76-16</inkml:trace>
  <inkml:trace contextRef="#ctx0" brushRef="#br0" timeOffset="79140.46">5824 12204 295 0,'-4'4'446'15,"4"-2"88"-15,0 1 55 0,0 0 56 0,0-2 60 0,4 2 45 0,-2 0 34 16,2-3 25-16,-4 2 18 0,0-2 17 0,3 1 14 0,-1-1-52 0,2 2-84 16,-3-2-122-16,7 0-140 0,-7 0-70 0,3 0-44 0,1 0-47 0,1 0-53 15,-2 0-39-15,1 0-35 0,4 0-23 0,-4-2-23 0,1 2-12 0,3-1-13 16,-2-1-13-16,0 2-12 0,2-1-12 0,0-1-11 0,-3 1-17 0,3-1-23 16,0 2-25-16,-4-1-27 0,4 1-27 0,-3 0-22 0,3-2-24 15,-4 1-26-15,3 1-65 0,-3-2-82 0,-3 2-96 0,1-1-102 0,3 1-85 16,-3 0-75-16,-1 0-81 0,-2 0-84 0,0 0-42 0,0 0-25 0,0 0 2 15,0 0 11-15,0 0 21 0,-2 6 25 0,-1-3 62 0,-3 0 81 16,3-2 93-16,1 2 102 0,-3-1 86 0,1 0 77 0,0-2 84 0</inkml:trace>
  <inkml:trace contextRef="#ctx0" brushRef="#br0" timeOffset="81225.41">6378 11932 3 0,'0'-4'268'0,"3"1"112"0,-3 0 71 0,2 0 57 0,-2 3 55 16,0 0 55-16,0 0 49 0,0 0 45 0,0 0 37 0,0 0 28 0,0 0 19 16,0 0 19-16,0 0-58 0,0 0-87 0,0 0-100 0,0 0-103 0,0 0-66 15,0 0-47-15,0 0-50 0,0 0-42 0,0 0-40 0,0 0-36 16,0 0-22-16,0 4-17 0,0-1-6 0,-2 0-3 0,2 2 1 0,0-1 4 16,-3 2-1-16,3 2 1 0,-2 1 0 0,-2 3-2 0,1-2-4 0,1 4-9 15,-2-1-8-15,-1 0-12 0,1 3-9 0,-1 0-8 0,1-1-15 0,2 2-18 16,-3-2-13-16,1 1-15 0,1-1-20 0,-3-1-17 0,4 1-22 0,-1-2-20 15,-1-1-19-15,-1 0-21 0,5-1-16 0,-6-1-19 0,6 0-20 0,-3-2-20 16,3-2-15-16,-2 2-16 0,2-4-18 0,-4 1-24 0,4-1-38 0,0-3-44 16,4 3-46-16,-4-4-48 0,0 1-35 0,2 1-29 0,-2-2-21 0,3-2-22 15,3 1-27-15,-1-3-29 0,4 2-30 0,-3-3-29 0,-3-2-38 0,6-1-41 16,-3-2 19-16,-1-1 40 0,0 1 56 0,5-2 62 0,-3 0 50 0,-2 0 44 16,1 0 41-16,-1 0 39 0,0 1 45 0,5 2 44 0,-5-1 47 0</inkml:trace>
  <inkml:trace contextRef="#ctx0" brushRef="#br0" timeOffset="81517.31">6445 12080 13 0,'3'4'283'0,"-3"-1"64"15,0 1 36-15,0 1 28 0,0 1 23 0,0 1 35 0,0-1 38 0,2 2 53 16,-2-1 58-16,0 2 48 0,0 2 43 0,4-2 3 0,-4 0-18 16,0 0-84-16,3 0-115 0,-1 0-57 0,2-2-29 0,-4 1-22 0,5-4-17 15,-1 1-29-15,-3-1-32 0,7-1-48 0,-3 1-53 0,1 0-45 0,-1-1-36 16,0-2-25-16,4 1-13 0,0-2-11 0,1 0-8 0,-1 0-5 0,0-3-7 16,1 0-4-16,-1-3-3 0,1 1-3 0,0-2-4 0,-1-1-4 0,0-1-2 15,1 0-2-15,-1-1-3 0,-2-1 0 0,2 1-2 0,-6 1 1 0,7 0 2 16,-9-2 7-16,3 4 7 0,1-1 6 0,-1 2 6 0,-4 2 4 0,0-3 2 15,0 5 2-15,0-3 1 0,0 1 0 0,-4-1 0 0,3 1 1 0,-3-1-2 16,0 1-2-16,-1-1-3 0,-1-1-7 0,1 2-10 0,-2-1-8 0,1 1-8 16,1-1-9-16,0 2-7 0,-5-1-10 0,5 1-11 0,-2 0-16 0,1-1-18 15,1 2-17-15,-4 0-17 0,3-1-17 0,1 2-15 0,0-1-19 16,-3 2-21-16,3-1-40 0,0 1-49 0,-1-2-65 0,-1 2-73 0,5 0-56 16,-2 2-46-16,-1-2-35 0,5 1-26 0,-4 1-30 0,3-1-32 0,-3-1-33 15,4 3-35-15,0-3-40 0,0 0-42 0,0 0 14 0,0 0 34 16,0 0 64-16,0 0 72 0,4 3 62 0,-4-3 56 0,5 1 47 0,-5-1 41 15,5 2 47-15,-1 0 43 0,5-2 50 0</inkml:trace>
  <inkml:trace contextRef="#ctx0" brushRef="#br0" timeOffset="81764.77">6707 11977 205 0,'7'-1'295'0,"-5"1"38"0,3-2 27 0,2 2 26 0,-1 0 24 15,-1 0 30-15,1 2 34 0,1-2 46 0,-2 1 52 0,1-1 56 16,3 3 57-16,-4-3-21 0,1 3-60 0,3-1-53 0,-4 0-54 0,2 2-29 15,-1-1-15-15,3 1-17 0,-4 2-16 0,1-1-25 0,3 2-31 0,-4 0-40 16,4 1-48-16,-3 0-50 0,3 2-55 0,-4-1-36 0,2 2-26 0,-1-1-17 16,-1 1-14-16,1 1-9 0,-3-2-9 0,3 2-5 0,-1-1-7 15,1-1-3-15,-3 2-6 0,3-1-3 0,-3-2-3 0,3 1-3 0,-1-1-4 16,-1 0-5-16,-1 0-5 0,-1-1-1 0,2-1-3 0,-4 1-7 0,2-2-7 16,1-1-8-16,-3 2-10 0,0-4-11 0,4 1-11 0,-4-1-17 0,0-2-22 15,0-1-45-15,0 0-57 0,0 0-87 0,-4 4-103 0,4-4-76 0,0 0-67 16,0 0-63-16,0 0-62 0,0 0-72 0,-5-5-77 0,1 1-27 0,2-1-5 15,-1-3 7-15,-1 1 16 0,4 0 45 0,-2-4 55 0,-1 2 89 0,3-3 101 16,0 0 79-16,0 2 65 0,3-2 69 0,-3-1 67 0</inkml:trace>
  <inkml:trace contextRef="#ctx0" brushRef="#br0" timeOffset="81995.92">6993 11991 70 0,'0'0'355'0,"0"0"97"0,-2-2 66 15,2 2 64-15,0 0 67 0,0 0 54 0,0 0 54 0,0 0 32 0,0 3 26 16,0 0 18-16,-4 0 12 0,4 0-16 0,-5 1-35 0,5 3-111 0,-4-1-150 15,-1-1-84-15,-1 3-55 0,3 1-55 0,-3 0-51 0,-3 2-45 0,4 1-40 16,-4 0-26-16,0 0-18 0,-2 1-15 0,2 1-10 0,0 0-11 0,-2 2-13 16,-2-1-10-16,2 0-11 0,2 0-18 0,-2-2-20 0,-1 2-27 0,3-1-33 15,-2-1-30-15,2-1-30 0,0 0-28 0,0-1-24 0,3-2-31 0,-3-2-34 16,4 1-71-16,-1-2-90 0,3-2-89 0,1 1-91 0,-2-2-68 0,4-2-64 16,0-1-74-16,0 0-82 0,0 0-35 0,0 0-11 0,6-1 2 0,-3-4 13 15,3 1 23-15,-1-2 30 0,-1 0 71 0,5 0 89 0,-4-3 89 16,1 1 92-16,3-1 78 0,0 2 70 0</inkml:trace>
  <inkml:trace contextRef="#ctx0" brushRef="#br0" timeOffset="82274.88">6973 12171 282 0,'5'0'424'0,"-1"0"90"0,1 0 76 0,-1 1 73 15,1 0 48-15,4-1 35 0,-3 2 24 0,3 0 15 0,-4-2 11 0,4 1 7 16,0 1-4-16,-3-2-10 0,3 1-109 0,0-1-156 0,0 2-106 0,-4-2-84 15,6 1-75-15,-2-1-64 0,0 0-45 0,2 0-32 0,2 0-19 0,-3 0-15 16,3 0-7-16,-2 0-5 0,-2 0-8 0,2-1-8 0,2 1-7 0,-3-2-4 16,3 1-4-16,-4 1-2 0,2-2-3 0,-6 1-6 0,4 1-3 0,0-2-5 15,-3 0-1-15,-1 2-3 0,-1-1-1 0,1 0-2 0,-1 1-3 16,-2 0-3-16,-2 0-5 0,3 0-1 0,-3 0-6 0,0 0-9 0,0 0-7 16,0 0-11-16,0 0-12 0,0 0-15 0,0 0-24 0,0 0-29 0,0 0-59 15,0 0-77-15,0 0-83 0,0 0-87 0,0-2-73 0,0 2-63 0,0 0-69 16,-5 0-71-16,5 0-60 0,-4 0-52 0,-1-1-18 0,5 1 3 15,-5-2 18-15,1-1 21 0,-2 2 62 0,3-1 74 0,-3-1 85 0,5 0 89 16,-3 2 72-16,0-2 67 0,3-2 72 0</inkml:trace>
  <inkml:trace contextRef="#ctx0" brushRef="#br0" timeOffset="82521.22">7197 12001 64 0,'0'-3'346'0,"0"3"152"0,4-3 99 0,-4 3 74 0,0-1 53 0,0 1 40 16,0 0 29-16,0 0 23 0,0 0 19 0,0 3 11 0,0-2 14 0,0 4 9 15,0-1-73-15,0 2-109 0,0 2-128 0,-4-1-135 0,4 2-88 0,0 3-61 16,-2 0-41-16,-1 0-30 0,3 3-24 0,-4-1-20 0,2 0-14 16,2 2-9-16,-4-1-11 0,4 0-9 0,-1 1-12 0,-3-1-13 15,0 0-11-15,4 0-16 0,0-1-9 0,-1-1-14 0,-3 1-11 0,4-2-8 16,0 1-17-16,0-1-15 0,-2-1-23 0,2 0-25 0,-3 0-23 0,3-2-22 16,0 0-20-16,0 0-22 0,0-1-27 0,0-2-38 0,0-1-75 0,0 0-95 15,0-2-83-15,0 2-78 0,3-4-62 0,-1 1-50 0,-2-2-63 0,0 0-71 16,0 0-39-16,5-3-23 0,-1-2-2 0,1 1 11 0,-1-2 25 0,-2-2 34 15,5 1 77-15,-1-4 94 0,-5 0 86 0,7 0 76 0,-3 0 71 0,0-1 63 16,-1 0 81-16</inkml:trace>
  <inkml:trace contextRef="#ctx0" brushRef="#br0" timeOffset="83016.96">7457 11880 15 0,'0'0'320'0,"0"0"175"0,0 0 101 16,0 0 69-16,2 1 46 0,2 1 36 0,-1 1 28 0,-1-2 21 15,-2 3 17-15,0 0 14 0,0 0 11 0,0-1 9 0,0 3-63 0,0 2-94 16,0-1-142-16,4 0-165 0,-4 4-90 0,0 0-60 0,0 1-37 0,0 0-26 16,0 1-17-16,0 1-11 0,0 1-8 0,-4 1-7 0,4 1-4 0,0 1-1 15,0 0-3-15,-2 0-1 0,-1 1-5 0,3 1-9 0,-4-1-8 0,2 1-8 16,2-1-9-16,-3-1-9 0,3 0-9 0,-6 0-10 0,6-1-8 0,-3-2-7 16,1 0-7-16,-2-2-9 0,2 1-5 0,-1-4-5 0,-1 2-2 0,2-3-2 15,-1-1-3-15,-1-1-6 0,2 1-5 0,2-4-5 0,0 1-8 0,-3-2-10 16,3-1-9-16,0 2-10 0,0-4-8 0,0 0-10 0,0 0-12 0,0 0-7 15,0 0-6-15,0 0 0 0,0 0-4 0,0 0-3 0,0 0-1 16,0-2 3-16,3-1 4 0,-3 2 5 0,2-4 10 0,2 2 8 0,1-1 8 16,-1-2 8-16,1-2 10 0,1 2 12 0,-3-1 3 0,6-2 0 0,-3 1 6 15,3-1 7-15,-4 1 5 0,4 0 5 0,0-2 2 0,0 3 2 0,-1 1 3 16,1-1 3-16,0 2 3 0,0-1 5 0,0 2 2 0,0-1 2 0,-2 1 6 16,2 1 9-16,0 1 8 0,-3 1 7 0,1-1 4 0,-2 2 8 15,4 0 5-15,-7 2 2 0,4-2 10 0,1 1 7 0,-5 2 9 0,1 0 11 16,3 0 10-16,-6-2 10 0,5 3 6 0,-5 0 8 0,4-1 2 0,-4 2 4 15,0-1 4-15,3 2 7 0,-3 0 3 0,0 1 6 0,0 0-1 0,0 0-1 16,0 1-6-16,-3 1-7 0,3 0-7 0,-4-2-9 0,4 4-12 0,-5-2-10 16,3-1-10-16,-2 3-10 0,-1 0-10 0,-2-1-13 0,1 1-9 0,1-1-10 15,-4 1-6-15,0-1-10 0,1 1-12 0,1-1-13 0,-4 1-17 0,2-1-19 16,0-1-23-16,-2 2-23 0,-1-4-32 0,1 2-37 0,2-1-41 0,-2-1-43 16,-2-1-39-16,-1 0-35 0,3-1-87 0,-2-1-109 0,-1 1-115 0,3-4-114 15,-2 2-125-15,-1-3-127 0,-1 0-48 0,1-3-8 0,3 0 19 16,-2-2 27-16,-1 3 39 0,3-3 41 0,-2 1 38 0,-1-3 37 0,-1 2 85 15,1 0 113-15,-4-1 116 0,3 2 123 0</inkml:trace>
  <inkml:trace contextRef="#ctx0" brushRef="#br0" timeOffset="86126.4">4205 13425 75 0,'-3'-3'365'0,"1"1"167"16,-2 1 88-16,1 1 54 0,3 0 31 0,0 0 24 0,0 0 17 0,0 0 12 15,0 0 11-15,0 0 9 0,0 0 4 0,0 0 6 0,0 0-88 0,0 0-125 16,0 0-154-16,0 0-162 0,0 0-84 0,0 0-54 0,0 0-29 0,3 0-25 15,1 0-13-15,-2 0-13 0,1 1-10 0,3-1-5 0,-3 0-4 0,3 2-6 16,-4-1 1-16,5 2 1 0,-2-2 0 0,1 3 1 0,-3-1 1 0,3-2-4 16,-1 2 1-16,-1 2-1 0,1-2 1 0,1 3-1 0,-3-3 1 0,-1 3-4 15,2-1 1-15,-1 2-1 0,-3 0 2 0,2 1-1 0,-2 1-1 0,0 0-2 16,0 1-1-16,-2 1 1 0,-1 1-1 0,3-2 1 0,-6 2-4 0,3-1-1 16,1-1-1-16,-2 1-2 0,-1-2-3 0,1 0-3 0,-1 0-2 15,1-3-1-15,2 1-1 0,-1 1-1 0,-3-2 1 0,3-1-1 0,3-1 1 16,-6 2-4-16,6-3 2 0,-3 0 2 0,1-2-1 0,2-1 1 0,0 0-2 15,0 0-2-15,0 0 1 0,0 0-4 0,0 0 1 0,0 0-2 16,0 0-2-16,0 0 1 0,5 2-1 0,-5-2 2 0,4 0-1 0,-2 0-2 16,5 0 1-16,-2 0 2 0,1 0 3 0,-1 0 2 0,1 0 2 0,3 1 4 15,-4-1 1-15,4 0 1 0,-2 1 2 0,-1-1 2 0,3 4 1 0,-4-3 0 16,4 1 4-16,-3-1 5 0,-1 2 3 0,-1 0 5 0,1 0 2 0,1 2 2 16,-3-2 6-16,3 1 6 0,-3 1 5 0,-1 1 2 0,2 0 5 0,-4-2 2 15,0 2 1-15,0 2 3 0,0-1 0 0,0 1 0 0,0-1-3 0,-4 2-3 16,2 0-2-16,-1 2-4 0,-3-2-3 0,3 0-4 0,-3 1-5 0,1-1-3 15,1 0-3-15,-5-2-2 0,4 3-4 0,-1-3-4 0,3 1-2 16,-6-1-5-16,3 1-1 0,1-2-3 0,-1-2-6 0,-1 2-3 0,2-3-4 0,-1 2-4 16,1-1-4-16,1-1-4 0,-1 0-8 0,-1-2-8 0,3 1-8 15,1 0-10-15,-2-2-16 0,4 0-19 0,0 0-32 0,0-2-36 0,0 0-45 16,0 0-51-16,0-1-49 0,4-3-53 0,-2 0-42 0,1-2-37 16,3-1-25-16,-1-1-21 0,1-1-16 0,3-1-15 0,0-1-8 0,-4-1-4 15,8 1 9-15,-2-1 20 0,-2 1 33 0,0-3 37 0,2 2 44 0,1 0 43 16,-1 1 38-16,-2-1 37 0,0 1 37 0,2-1 37 0,-2 2 38 0,4-1 42 15,-4 1 45-15,2-1 44 0,-2 2 41 0,0-1 35 0,2-1 35 0,-6 3 28 16,4-1 25-16,0 1 27 0,-4 0 16 0,5 1 14 0,-5 0 9 0,2-2 4 16,-1 2 2-16,-5 2-2 0,7-3-1 0,-7 3 0 0,3-2 7 0,1 3 9 15,-1-1 15-15,-2 0 20 0,2 0 24 0,-3 1 27 0,3 0 25 0,-4 0 29 16,4 2 15-16,-4 1 10 0,1 0 3 0,-1-1-2 0,0 4-10 0,0 0-13 16,0 0-20-16,0 0-21 0,-1-1-29 0,1 1-31 0,0 0-32 0,-4 0-38 15,4 0-36-15,-4 0-38 0,3 0-27 0,-3 1-22 0,-2-1-17 16,3 2-15-16,1 0-9 0,-3 1-8 0,1 0-5 0,0 0-4 0,-1 1-5 15,3-1-4-15,-5 2-2 0,5-1-4 0,-1 1 1 0,-3-1-4 16,6 1-4-16,-4-1-3 0,3 1-4 0,1-2-4 0,-4-1-2 0,4 0-2 16,0-2-3-16,0 0-2 0,0 3-2 0,0-3-2 0,4 2 0 0,-3-2-2 15,3 0-1-15,-4 0 0 0,6 0 2 0,-1 0 1 0,-1-3 3 0,1 1 4 16,0 0 4-16,3 1 1 0,-3-2 0 0,0 0 3 0,1 0 0 0,-1 0 1 16,3 0 2-16,-7 1 2 0,7 1-1 0,-7 0 1 0,3 1 1 0,1 0 3 15,-5 0 3-15,6 1 4 0,-6 2 4 0,4-1 4 0,-3 2 4 0,-1 1 7 16,4 0 5-16,-4 3 5 0,0 0 5 0,0 1 1 0,0 1 4 0,0 2 5 15,0 0 2-15,0 2 1 0,0-1-2 0,-4 1-1 0,4 0-3 0,-1 2-3 16,1-1-1-16,-4 0-5 0,4-2-5 0,-2 1-2 0,-2-1-4 0,4 1-1 16,0-3-3-16,-3 2-4 0,1-1-2 0,2-2-5 0,0 1-1 15,-4-2-1-15,4 0-2 0,-1 1-3 0,1-1-5 0,-4 0-5 0,4 0-10 16,-4 0-8-16,4-1-13 0,0 1-13 0,0-2-24 0,-1 1-28 16,1-1-64-16,0-1-79 0,0 0-74 0,0-1-72 0,1-1-54 0,-1 1-44 0,4-2-45 15,0 0-43-15,-3-2-50 0,3-1-56 0,-4 0-48 0,2-1-42 16,1-2-3-16,3-2 19 0,-2 0 59 0,1 0 78 0,0-1 74 0,-1-3 72 15,1 1 53-15,1-1 47 0,1 0 46 0,-2 0 48 0,5 0 59 0</inkml:trace>
  <inkml:trace contextRef="#ctx0" brushRef="#br0" timeOffset="86746.2">4701 13657 217 0,'0'0'337'0,"0"0"41"0,-4 2 30 0,4 1 25 0,-2-2 36 0,-1 2 40 0,3 0 57 0,0 0 62 0,-4 2 50 0,4-1 43 0,-2 2 13 16,2 2 0-16,0-2-93 0,0 1-128 0,0-1-67 0,0 2-39 0,0-3-30 15,0 3-22-15,2-2-38 0,2 0-40 0,-4 0-55 0,5-1-60 16,-5-1-51-16,4 0-44 0,1 0-22 0,-1 0-18 0,-2-1-7 0,5-1-7 16,-5 1-2-16,3-2-4 0,-1-1 2 0,1 0 2 0,2 0-2 0,-1-1-2 15,-4-1 2-15,5-1 2 0,-5 2-1 0,3-2 2 0,-1 0-3 0,1-1 1 16,-1 2 4-16,-4-3 1 0,2 2 4 0,1 0 5 0,-3 2 3 0,0-2 2 16,0-2 1-16,0 4 4 0,0-2 2 0,0 0-1 0,-3 0 1 0,1 1 1 15,-2-1 4-15,4 0-1 0,-5 0-1 0,1 0-3 0,2 2-4 0,-1-2-2 16,-3 0-2-16,3 1-1 0,1 0-3 0,-2 1-4 0,-1 0-5 0,1-1 0 15,4 2-3-15,-5-1-2 0,5-1-5 0,-6 2-7 0,6 0-8 0,0 0-8 16,-3 0-11-16,3 0-13 0,0 0-24 0,0 0-27 0,0 0-45 0,0 0-49 16,0 0-47-16,0 0-42 0,0 0-35 0,0 0-32 0,0 0-24 0,3-3-21 15,-3 2-13-15,6 1-7 0,-3-3-2 0,-1 1 5 0,5-1 16 16,-5 2 23-16,4-2 43 0,1 1 51 0,-2-1 45 0,-3 0 41 0,5 2 37 16,-5-3 31-16,4 3 27 0,-3 0 25 0,3-1 20 0,-3 2 20 15,1 0 19-15,-2 0 17 0,1 2 16 0,-1-1 17 0,2-1 14 0,-1 1 17 16,-1 3 43-16,2-1 49 0,1 1 36 0,-1 1 26 0,1-1 11 0,-3 1 2 15,5-1 1-15,-5 2 2 0,5-1-3 0,-1 1-1 0,-1-2 13 0,1 0 24 16,-3 1 7-16,3 0 3 0,-1-2-29 0,2 1-43 0,-1-1-28 0,-1-1-24 16,1 1-8-16,-1 0-4 0,4-3 0 0,-3 1 5 0,3 1 0 0,-6-1 2 15,6-1-21-15,-3-1-31 0,-1-1-22 0,1 1-15 0,3 1-9 0,-6-2-6 16,3 1-3-16,-1-1 0 0,-1 1 4 0,1-2 7 0,-1 1-4 0,-4 1-4 16,2-1-6-16,1 1-4 0,-3-1 1 0,0 2 3 0,4-1 3 0,-4 1 4 15,0-3 4-15,0 3 2 0,0 0 2 0,0-3 0 0,-4-1 0 16,4 3-3-16,0-2 2 0,-3 0 1 0,1 0-2 0,-2-1-1 0,4 0 0 15,-5 2 0-15,1-3-3 0,2 2-3 0,-3 0-3 0,1 0-3 0,1 0-4 16,-3 0-2-16,1 0-6 0,1 0-7 0,-1 2-8 0,-1-2-6 16,3 1-11-16,-3 0-11 0,3 1-19 0,-3 0-19 0,1-1-16 0,-1 1-19 15,-1-1-27-15,2 2-26 0,3-1-62 0,-5 1-77 0,1 0-85 0,4 0-91 16,-1 0-72-16,-1 1-64 0,-1 2-66 0,5 0-65 0,0-3-57 0,-6 3-52 16,6 2-16-16,0-5 3 0,0 4 17 0,0-4 22 0,0 5 60 0,2-1 77 15,-2-4 86-15,4 3 94 0,1-1 76 0,-1-1 67 0,5 1 75 0</inkml:trace>
  <inkml:trace contextRef="#ctx0" brushRef="#br0" timeOffset="87469.53">5307 13689 226 0,'-2'1'392'0,"-2"0"79"0,4 1 60 16,0-2 50-16,-1 3 48 0,1-3 45 0,0 0 41 0,1 2 31 0,-1-2 26 15,0 0 17-15,0 0 11 0,0 0-47 0,0 0-74 0,0 0-112 0,0 1-125 16,0-1-71-16,6 0-52 0,-3 0-45 0,1 0-39 0,-2 0-38 0,1 0-37 16,3 2-25-16,-1-2-19 0,-1 0-11 0,1 0-5 0,1 0-8 0,3 0-13 15,-6 0-10-15,7 0-7 0,-5 0-8 0,0-2-6 0,1 2-8 0,3-1-5 16,-4 1-8-16,2-2-6 0,-1 2-12 0,-1-1-14 0,1 1-19 0,-1-2-19 16,-1 0-16-16,1 1-11 0,-1 1-26 0,1-1-30 0,-1 1-56 15,-2 0-67-15,-2 0-69 0,3-2-67 0,-3 2-51 0,0 0-45 0,0 0-32 16,0 0-26-16,-3 3-17 0,3 2-16 0,-2-2-8 0,-2 1-3 0,-1-1 12 15,1 3 17-15,-1-1 46 0,1 1 61 0,-1-1 65 0,-1 2 65 0,1-3 56 16,-1 1 53-16,-1 1 50 0,2-3 50 0,-1 1 51 0,1 1 47 16,-2-1 43-16,1 1 40 0,1-2 36 0,-1 1 33 0,3-1 27 0,-3 0 26 15,3-2 31-15,1 3 32 0,-2-1 34 0,4-2 33 0,-3 1 26 0,3-2 24 16,0 0 15-16,0 0 11 0,0 0 4 0,0 0 2 0,0 0-1 0,0 0-3 16,0 0-1-16,0 0-6 0,3 3-17 0,-3-2-20 0,4-1-31 0,-2 2-33 15,1-2-33-15,-3 1-33 0,6-1-32 0,-3 0-29 0,3 0-23 0,-2 1-19 16,-3-1-18-16,3 0-18 0,1 0-15 0,-1 0-12 0,1 0-14 0,-3 0-8 15,2 0-8-15,1 0-5 0,-1 0-7 0,1 0-7 0,-1 0-8 0,1 0-9 16,1 0-12-16,-3 0-14 0,-1-1-25 0,2 1-30 0,1 0-69 0,-1 0-88 16,-1 0-81-16,-1 0-78 0,2 0-68 0,-4 0-63 0,2 0-78 0,1 0-81 15,-3 0-59-15,0 0-50 0,0 0-15 0,0 0 0 0,0 0 20 16,0 0 27-16,0 0 68 0,0 0 88 0,0 0 80 0,0 0 79 0,0 0 68 16,0 0 64-16,0 0 76 0</inkml:trace>
  <inkml:trace contextRef="#ctx0" brushRef="#br0" timeOffset="88859.46">6068 13569 198 0,'-2'-2'450'15,"2"1"107"-15,0 1 74 0,0 0 50 0,0 0 39 0,0 0 29 0,0 0 24 16,0 0 19-16,0 0 15 0,0 0 13 0,0 1 10 0,2 1-37 0,-2 1-60 16,0 0-143-16,0-1-179 0,0 5-101 0,0-1-61 0,-2 1-44 0,-1 2-32 15,3 0-25-15,-4 3-17 0,2 0-14 0,2 1-14 0,-3 0-10 0,3 2-9 16,-2-2-7-16,-2-1-10 0,4 2-5 0,-3-1-8 0,3-1-8 15,0-1-8-15,-2 0-8 0,-2 0-6 0,4 0-6 0,0-1-7 0,-3-1-10 16,1 0-12-16,2 0-13 0,0-1-15 0,0-1-13 0,-4 1-14 0,4-4-15 16,-2 2-17-16,-1-1-26 0,3-1-34 0,0-1-62 0,0 0-77 15,0 0-72-15,0-3-73 0,0 3-51 0,3 0-45 0,-1-1-39 0,-2 1-41 16,4-2-60-16,-4-1-68 0,0 0-33 0,0 0-14 0,0 0 13 0,2-1 25 16,1-4 62-16,1-1 75 0,-2 0 74 0,1-1 72 0,3-2 57 0,-3-2 52 15,-1 1 54-15,5-1 51 0</inkml:trace>
  <inkml:trace contextRef="#ctx0" brushRef="#br0" timeOffset="89064.17">6202 13569 31 0,'4'-5'271'0,"-4"4"96"0,0-3 68 0,3 3 53 0,-1 0 77 0,-2 1 84 16,0 0 59-16,0 0 47 0,0 2 33 0,4 2 27 0,-4-1 17 0,0 1 13 16,2 2-58-16,-2 0-96 0,3 2-88 0,-3 0-86 0,0 3-59 15,0 0-43-15,0 1-68 0,0 0-79 0,0 1-56 0,0 2-47 0,0 0-32 16,-3 0-23-16,3 0-17 0,0 2-14 0,-2-2-13 0,2 1-16 15,0-2-20-15,-4 1-25 0,4-2-21 0,0 1-24 0,0-2-23 0,0 0-24 16,0 0-30-16,0-3-35 0,0 1-76 0,0-2-94 0,0-1-83 0,0 1-76 16,4-2-57-16,-4-2-51 0,5 1-56 0,-5-4-56 0,0-1-55 0,0 0-54 15,0 0-13-15,6-3 2 0,-3-1 22 0,3-2 28 0,-1 0 75 0,-1-2 94 16,1-1 83-16,-1 0 75 0,-2-2 61 0,5 3 55 0,-5-2 69 0</inkml:trace>
  <inkml:trace contextRef="#ctx0" brushRef="#br0" timeOffset="89311.83">6372 13618 244 0,'0'-2'356'0,"6"1"80"0,-6 1 69 0,5 0 73 0,-1 0 74 0,-1 1 52 15,-1-1 42-15,3 4 26 0,-1-4 20 0,2 1 14 0,-3 1 10 0,6-1-53 16,-3 1-87-16,-1-1-91 0,4 2-94 0,-3 0-74 0,-1-2-64 0,4 3-67 16,-2 0-70-16,0 1-46 0,2-1-37 0,-3 1-22 0,3 1-13 15,-4 1-11-15,4-1-6 0,-1 3-8 0,-3-2-4 0,1 3-4 0,-1-2-7 16,0 2-7-16,-1 0-6 0,1 1-4 0,-1-1-1 0,1 1-7 0,-5-2-7 15,6 1-14-15,-6-1-14 0,0 0-16 0,0-1-18 0,0-1-18 0,0 1-21 16,0-2-34-16,0-2-43 0,0 1-80 0,0-1-98 0,0-1-89 0,0 0-84 16,0-3-83-16,0 3-80 0,0-3-75 0,0 0-75 0,0 0-29 0,0 0-4 15,0-4 9-15,-2-1 13 0,-2-1 32 0,4-1 41 0,0-1 80 0,0 1 102 16,0-3 88-16,0 2 81 0,4-2 83 0,-2 0 86 0</inkml:trace>
  <inkml:trace contextRef="#ctx0" brushRef="#br0" timeOffset="89522.73">6600 13570 57 0,'-4'-1'332'0,"4"2"139"16,-5 1 101-16,5-1 85 0,-4 3 60 0,-1 1 47 0,5 1 32 0,-5 0 22 16,1 3 18-16,-2 0 16 0,3 2 9 0,-4 0 11 0,-1 3-74 0,3 0-111 15,-4-3-128-15,0 6-134 0,2-2-98 0,-2 0-79 0,0 2-61 0,0-2-49 16,-1 1-33-16,1-1-25 0,-1 0-28 0,1 0-23 0,3 0-25 0,-3-2-20 16,4 1-32-16,-4-3-32 0,5 0-61 0,-1-1-76 0,-1-3-94 0,3-1-101 15,3 0-83-15,-2 0-72 0,-2-2-83 0,4 0-91 0,0-4-53 0,0 0-45 16,0 0-10-16,6 0 3 0,-1-4 14 0,2 0 24 0,-1-2 54 0,-3-1 73 15,3-1 92-15,-1-2 99 0,1-1 82 0,3 0 76 0,-4 1 85 0</inkml:trace>
  <inkml:trace contextRef="#ctx0" brushRef="#br0" timeOffset="89751.58">6696 13684 64 0,'4'0'318'0,"1"0"108"16,-3 0 67-16,5 2 49 0,-2-2 63 0,1 0 63 0,-1 0 50 0,-1 0 35 15,5 0 22-15,0 0 16 0,-4 1 9 0,6-1 10 0,-2 0-77 0,0 0-118 16,2 0-108-16,2 0-99 0,-2 0-64 0,-2-1-46 0,3-1-57 0,-1 2-64 16,-2-3-45-16,2 3-37 0,-2-1-20 0,0-2-15 0,2 1-11 0,-2 0-8 15,0 1-8-15,0-2-6 0,0 2-6 0,0-1-5 0,-3 1-2 0,-1-1-4 16,1 1-5-16,-3 1-5 0,3-2-8 0,-3 1-11 0,-3 1-17 0,0 0-20 16,0-2-41-16,0 2-56 0,0 0-78 0,0 0-93 0,0 0-74 0,0 0-70 15,0 0-71-15,0 0-70 0,0 0-80 0,0 0-86 0,0 0-31 16,-7 0-10-16,2-1 8 0,3 1 15 0,2 0 41 0,-9-2 55 0,5 0 78 15,-1 1 92-15,-1-2 76 0,3 2 71 0,-3-2 69 0,3 0 72 0</inkml:trace>
  <inkml:trace contextRef="#ctx0" brushRef="#br0" timeOffset="89952.85">6915 13554 93 0,'0'0'356'0,"-4"1"142"0,4-1 98 0,0 2 79 0,0-2 52 0,-2 1 44 15,2 4 27-15,-3-2 22 0,3 1 18 0,0 1 17 0,-4 1 13 0,4 3 10 16,-2-1-82-16,2 2-125 0,-3 2-133 0,3-2-137 0,0 4-96 0,-2-2-77 15,-2 1-54-15,4 1-41 0,0 1-29 0,0-2-22 0,-3 2-22 0,3 0-22 16,0-1-22-16,0-1-23 0,0 2-22 0,0-3-17 0,0 2-20 0,3-4-20 16,-3 2-44-16,0-3-55 0,0 0-80 0,0-1-97 0,4-1-75 15,-2-1-67-15,1-3-65 0,-1 1-70 0,2 0-75 0,-4-4-81 0,5-2-32 16,-1-1-5-16,1-1 7 0,1-2 15 0,1-2 38 0,-2-2 53 0,1-1 82 16,-1-1 99-16,-1 0 73 0,5-1 68 0,-4-3 69 0,4 3 74 15</inkml:trace>
  <inkml:trace contextRef="#ctx0" brushRef="#br0" timeOffset="90385.05">7201 13373 54 0,'0'5'350'0,"-4"-2"170"0,4 2 84 0,0-1 43 16,-2 1 29-16,2 2 23 0,0-1 21 0,0 2 20 0,0-2 16 0,0 1 16 16,0 2 10-16,0-1 9 0,0 2-74 0,0 0-109 0,0 1-149 0,0 1-162 15,0 0-80-15,2 0-39 0,-2 2-26 0,0-1-19 0,0-1-16 0,4 3-20 16,-4 0-13-16,0 0-13 0,0 0-10 0,0 2-5 0,0-1-8 0,-4 1-6 15,4-1-5-15,0 1-4 0,-2-1-3 0,-1 0-3 0,-1 1-3 16,2-2-4-16,-2 0-5 0,3-1-3 0,-3-2-5 0,0 0-2 16,4-2-5-16,-5-1-8 0,5 0-5 0,0-1-8 0,-2-4-12 0,-1 1-15 15,3-1-17-15,0-4-16 0,0 0-13 0,0 0-11 0,0 0-9 0,0 0-6 16,3-2-10-16,-1 1-5 0,3-2-8 0,-1-1-3 0,1-2-1 0,5 0 1 16,-1-3 12-16,0 1 17 0,1-2 17 0,-1 0 17 0,2 2 19 0,2-3 16 15,-2 2 24-15,2 1 27 0,-3 1 22 0,-1 1 23 0,4 2 20 0,-2-1 17 16,-6 2 18-16,4 0 11 0,0 2 9 0,-3-1 4 0,-1 2 7 0,-1 0 8 15,1 2 0-15,-1-2 2 0,-2 1-5 0,1 2-11 0,-3 0-8 0,4 0-8 16,-2 0 1-16,-2 2 2 0,-2 1-2 0,-2-1-2 0,4 3-2 0,-5 1 1 16,1 0-2-16,-1 0 0 0,1 2-5 0,-1-1-5 0,-4 1-7 0,3 1-8 15,1-2-11-15,-4 1-7 0,4 0-17 0,-5 0-20 0,1-2-22 16,0 2-25-16,4-3-22 0,-4 2-25 0,0-2-27 0,2-1-35 0,-2-1-70 16,0-1-91-16,-1-1-97 0,5 0-98 0,-4-1-87 0,4 2-85 0,-4-4-88 15,5 1-94-15,-5-1-29 0,3-1-5 0,5-1 4 0,-3-1 14 16,0-1 21-16,-1-1 23 0,5-1 70 0,-5-1 90 0,5 0 94 0,-4-1 102 15,4-1 86-15,0 1 88 0</inkml:trace>
  <inkml:trace contextRef="#ctx0" brushRef="#br0" timeOffset="93514.21">6873 11780 132 0,'4'-4'366'16,"-4"0"80"-16,0-1 45 0,0 2 40 0,0 0 35 0,0 3 35 0,0 0 36 16,0 0 39-16,0-3 37 0,0 3 28 0,0 0 20 0,0 0-24 0,0 0-47 15,0 0-110-15,0 0-137 0,0 0-67 0,0 3-32 0,3-2-28 0,-1 4-22 16,-2 1-25-16,4 1-23 0,-2 4-29 0,1 1-28 0,-3 3-10 0,4 2-8 15,-4 3 0-15,2 3 0 0,-2 1 0 0,-2 2 0 0,2 2-2 0,-4 1-2 16,1 1-3-16,1 0-8 0,-2 1-7 0,-1-1-6 0,1 1-11 0,-1 0-10 16,1-1-12-16,2-2-18 0,-3 1-12 0,1-4-14 0,-1-1-12 15,1 0-7-15,2-3-11 0,-1 0-10 0,-1-3-7 0,4 0-7 0,-5-1-4 16,5-2-2-16,-4 0-2 0,2-2 1 0,-1-2-2 0,3 1-5 16,-2-3-4-16,-2-2-4 0,4 1-11 0,0-4-9 0,-3 2-11 0,3-3-13 15,0 0-10-15,0-3-11 0,0 0-12 0,0 0-14 0,0 0-11 0,0 0-9 16,0 0-6-16,0 0-5 0,0 0-3 0,0 0-2 0,3-3 0 0,-3 0 7 15,4-1 6-15,-2-2 7 0,1-2 8 0,3-1 8 0,-3-1 11 0,3-3 11 16,-1 0 8-16,4-2 8 0,-3 2 9 0,3-4 8 0,0 0 7 0,2 3 7 16,-4-1 7-16,4 0 5 0,-6 0 5 0,4 1 3 0,0 2 2 0,0 2 2 15,0-2 2-15,-3 4 3 0,-1-1 2 0,4 1-2 0,-3 4 1 0,-3-2 1 16,3 3 2-16,-3-2 1 0,-1 4 1 0,4 0 3 0,-3-1 1 0,1 2 4 16,-2-1 2-16,-2 1 4 0,3 1 5 0,-3-1 7 0,0 0 7 0,2 2 7 15,2 0 8-15,-4 2 9 0,0-1 6 0,0 1 5 0,-4 2 2 16,2 0-1-16,2 2 0 0,-3 1 0 0,-3 1-1 0,1 1-2 0,1 1-3 0,-5 1-7 15,4 1-5-15,-1-2-9 0,-3 1-8 0,0 1-8 0,4-4-7 16,-1 2-5-16,-3-1-2 0,6-1-3 0,-3-1-2 0,1 0-2 0,1-3-4 16,-1 2-4-16,1-2-1 0,2-1-2 0,-1-1 0 0,3 0 0 15,0 1-2-15,-2-2-1 0,2-1 2 0,0 0 2 0,2 1-1 0,-2 0-4 16,0-1-2-16,3 1 1 0,-3 0-4 0,6-2-6 0,-6 2-9 0,5 0-7 16,-5-1-13-16,4-1-10 0,1 2-11 0,-1 0-13 0,1-1-19 0,-1-1-22 15,1-1-40-15,-3 3-51 0,5-2-85 0,-5-1-101 0,4 2-79 0,1 0-63 16,-5-2-70-16,3 1-69 0,-5-1-65 0,0 0-64 0,4 2-23 0,1-1-4 15,-1 2 10-15,1-1 15 0,-5 1 40 0,4-1 54 0,-4-2 87 0,0 7 103 16,2-3 83-16,1 2 72 0,-3 0 77 0,0 0 81 0</inkml:trace>
  <inkml:trace contextRef="#ctx0" brushRef="#br0" timeOffset="94311.72">6625 13245 231 0,'4'-8'412'0,"-4"4"86"0,0-1 58 0,0 2 49 0,0 1 46 0,0 2 42 16,0 0 42-16,0 0 30 0,0 0 25 0,0 0 20 0,0 0 13 0,0 0-43 16,0 0-72-16,0 0-117 0,0 4-137 0,0-1-77 0,0 3-47 0,0-1-36 15,0 5-35-15,0-2-29 0,-4 6-29 0,4 1-17 0,-1 2-10 0,-3 2-4 16,0 2-2-16,3 3-4 0,-5 0-1 0,2 2-5 0,-1 1-5 0,1 0-4 15,-1 0-4-15,0 0-7 0,-4-2-12 0,5 2-11 0,-2-1-13 16,1-1-13-16,0 1-11 0,-3-2-14 0,3-2-15 0,0 1-9 0,-1-1-9 16,-1-3-5-16,1 3-5 0,5-4-6 0,-7 0-7 0,7-2-2 0,-7-1-3 15,7-1-3-15,-3-1-3 0,2-1-8 0,-1-3-5 0,-1 0-7 0,2-1-9 16,2-2-10-16,-4-2-12 0,4 0-13 0,0 0-15 0,0-1-10 0,0-3-9 16,0 0-9-16,0 0-12 0,0 0-4 0,0 0-7 0,0 0 1 0,0 0-2 15,0 0 5-15,0 0 3 0,0-3 6 0,0-1 11 0,4 0 10 0,-2-2 9 16,2 2 11-16,1-4 10 0,-1-1 9 0,1-1 9 0,0-2 6 0,3 1 7 15,-3-2 7-15,1 1 4 0,3-2 6 0,-4 2 3 0,0 2 4 16,3-1 2-16,-3 2 5 0,0 0-1 0,1 3 4 0,-2-2 1 0,1 4 0 16,-1 1 0-16,-3-1 1 0,3 1 1 0,-2 1 4 0,1 1 3 15,1 1 1-15,-4 0 5 0,2 0 6 0,1 0 8 0,1 1 7 0,-2 1 6 16,2 1 9-16,-3 0 12 0,3 1 10 0,-4-1 11 0,0 2 11 0,4 1 8 16,-3 0 4-16,-1 0 6 0,0 1 2 0,0 0 2 0,4 1-4 0,-4 0-2 15,0 1-5-15,0-2-3 0,0 0-9 0,0 1-10 0,0 0-12 0,0-1-9 16,0-1-10-16,0 0-12 0,0-1-8 0,0-1-8 0,0-1-10 0,0 2-12 15,0-2-19-15,0-2-23 0,0-1-25 0,2 3-26 0,-2-1-23 0,0-2-24 16,3 3-24-16,-3-3-31 0,6 1-71 0,-6-1-91 0,5 0-96 0,-1-1-99 16,1 1-91-16,-1-3-88 0,1 0-76 0,-1 0-76 0,1-2-17 0,-1-1 4 15,1-2 14-15,-3 3 19 0,2-3 23 0,-1-1 28 0,-1 2 72 0,2-1 94 16,-4-1 97-16,4 3 101 0,-3 0 95 0,-1 0 96 0</inkml:trace>
  <inkml:trace contextRef="#ctx0" brushRef="#br0" timeOffset="94472.33">6734 13809 123 0,'0'4'425'0,"0"-1"190"0,0 2 95 0,0-2 47 0,-4 0 33 0,4 1 21 0,0-2 14 0,0-1 7 0,0-1 4 0,-2 3 1 0,2-3-2 0,0 0-6 15,0 0-115-15,0 0-165 0,0 0-228 0,0 0-253 0,0 0-188 0,0 0-164 0,0 0-144 0,2-1-138 16,-2 1-104-16,4-2-92 0,1-1-42 0,-1 2-19 0,-2-2-6 0,-2 3-2 16,3-5 14-16,1 1 18 0,-2-1 48 0,-4-1 65 0,2 0 99 0,-4 2 115 15,1-2 114-15,1-1 116 0</inkml:trace>
  <inkml:trace contextRef="#ctx0" brushRef="#br0" timeOffset="95756.13">4252 14488 54 0,'2'2'323'0,"-2"1"129"0,0-1 69 0,0 3 48 0,0 1 45 16,4 2 46-16,-4 1 39 0,0 1 35 0,0 1 26 0,0 2 25 15,-4 0 14-15,4 4 9 0,0 1-75 0,-2 2-115 0,-1 0-120 0,-3 2-122 16,3 0-67-16,1 1-44 0,-2-1-45 0,-1-1-42 0,1 1-40 0,-1 0-31 16,-1-1-28-16,-1 0-23 0,5 0-16 0,-3-2-8 0,1-1-5 0,-1 0-6 15,1-1-5-15,-1-2-2 0,1-2-10 0,2 1-13 0,-1-2 2 0,-1-3 4 16,2 0-2-16,2 0-7 0,-3-2 0 0,3-2 2 0,0 1-2 0,0-2-5 15,-2-1-5-15,2-3-8 0,0 0-9 0,0 0-8 0,0 0-4 0,0 0-1 16,0 0-8-16,0 0-12 0,2 2-2 0,-2-2 5 0,3-2-4 0,-1 0-6 16,2 0-4-16,1-3-1 0,-1-1 3 0,5-3 4 0,-4 0 8 15,4-3 10-15,2 0 10 0,-2-1 10 0,0-1 4 0,0-1 5 0,2 0 2 16,-2 2 2-16,0-1 3 0,2 1 3 0,-4 1 5 0,-1 3 5 16,3 0 4-16,-4 0 3 0,1 3 6 0,-3-1 4 0,-1 3 16 0,2 1 18 15,-4 0 13-15,3 2 11 0,-3 1 10 0,0 0 9 0,0 0 10 0,0 0 5 16,0 0 6-16,0 0 4 0,0 0 4 0,0 0 2 0,0 0-4 0,-3 3-5 15,3-2-11-15,-4 4-13 0,4-1-10 0,-5 2-9 0,5 0-7 0,-6 3-8 16,3 0-6-16,1 0-3 0,-2 2-6 0,-1 1-3 0,5-1-5 0,-4 0-2 16,2 1-8-16,-1-1-5 0,3-2-2 0,0 0 4 0,0 0-2 0,0-2-2 15,3-1-4-15,-1 0-5 0,2 0-1 0,-2 0-1 0,1 0-7 0,3-1-14 16,-3-1-14-16,3 0-10 0,-1 1-19 0,2-2-22 0,-1 0-67 0,-1 0-87 16,4-1-95-16,-3-1-95 0,3-1-92 0,0-1-95 0,-4-1-89 0,4-1-85 15,-3-1-32-15,3-3-5 0,-4 2 6 0,4-3 8 0,-3-1 20 0,3 2 26 16,-4-2 66-16,0 0 82 0,3-1 96 0,-3 2 92 0,1 0 97 15,-1-1 94-15</inkml:trace>
  <inkml:trace contextRef="#ctx0" brushRef="#br0" timeOffset="95921.52">4596 14814 61 0,'0'3'304'0,"0"-2"94"0,2 1 61 0,1 1 50 0,-3-2 44 0,4 2 40 0,-2-1 35 0,1-1 30 0,1 1 18 0,-2-1 13 0,1 0 5 0,-1-1 2 0,2 2-81 0,1 0-123 0,-1-1-99 0,1-1-88 15,-1 2-85-15,1-2-82 0,1 0-101 0,-1 0-111 0,3 1-96 0,-3-1-90 16,0 0-77-16,1 2-75 0,-1-2-95 0,2 0-102 0,-7 0-48 0,6 0-25 16,-1 1-10-16,-5-1-5 0,4 2 19 0,1 1 31 0,-5-3 57 0,0 0 70 15,0 6 63-15,0-2 58 0,-3 2 63 0,1 0 62 16</inkml:trace>
  <inkml:trace contextRef="#ctx0" brushRef="#br0" timeOffset="96096.68">4596 14983 235 0,'0'1'384'0,"0"-1"59"0,-4 0 30 15,4 0 20-15,0 0 15 0,0 0 22 0,0 0 23 0,0 0 22 0,0 0 20 16,4 2 20-16,-2-2 17 0,1 2-49 0,3-2-79 0,-3 0-112 0,3 1-125 16,-1 1-60-16,4-2-32 0,-3 1-45 0,3 1-52 0,0-2-72 0,0 0-83 15,0 0-78-15,0 0-80 0,2 0-88 0,-2 0-102 0,2-2-84 0,-2 1-79 16,0-2-35-16,0-1-17 0,0 3-6 0,0-2 0 0,2 2 24 0,-6-1 35 16,4-1 53-16,0 0 59 0,-3 2 56 0,3 1 57 0,0-2 73 0,0 2 82 15</inkml:trace>
  <inkml:trace contextRef="#ctx0" brushRef="#br0" timeOffset="96640.01">5158 14608 75 0,'4'1'373'0,"-4"3"178"0,-4 0 97 0,4-1 57 0,0 2 41 0,0 1 33 0,0 0 22 16,-3 0 18-16,1 0 15 0,2 1 13 0,0 2 10 0,-4-1 11 0,4 2-79 16,0-1-120-16,-1 1-156 0,-3 3-170 0,0-1-94 0,3 0-57 15,1 0-39-15,-4 0-30 0,4 1-23 0,-2-2-17 0,-1 2-17 0,-1-1-11 16,2 2-14-16,2-1-13 0,0-1-16 0,-3 1-18 0,3 0-15 0,0-2-16 16,-2 2-17-16,-2-1-14 0,4-2-25 0,0 1-28 0,0-1-58 0,0-2-68 15,0 1-77-15,0-3-82 0,0 0-54 0,4 0-45 0,-2-2-35 0,1-1-29 16,-3 0-34-16,6-1-33 0,-6-2-59 0,0 0-64 0,5-2-15 0,-1-1 10 15,1-1 49-15,0-2 64 0,-1-2 76 0,1-1 79 0,1 0 58 0,-2-1 47 16,1-1 41-16,0 1 41 0,4-2 43 0,-5 1 48 0</inkml:trace>
  <inkml:trace contextRef="#ctx0" brushRef="#br0" timeOffset="96990.73">5258 14776 124 0,'0'0'301'0,"4"1"58"16,-4 1 31-16,1 1 28 0,3 2 30 0,-4-1 45 0,2 2 57 15,1 0 65-15,-3 0 72 0,0 2 45 0,0-1 32 0,4 2-27 0,-4-1-51 16,2-1-83-16,-2 2-98 0,0-1-49 0,0 1-29 0,3-2-30 0,-3 0-26 15,2 1-43-15,2-2-54 0,0 1-65 0,-3 0-70 0,3-1-45 0,-4-2-31 16,5 1-18-16,-1-2-9 0,-2 1-6 0,1-1-3 0,3 0-3 0,-3-3 0 16,3 1 0-16,-2 1-1 0,1-2 1 0,-3 0 0 0,5-2-2 0,-2 1 2 15,-1-2 3-15,1 2 5 0,-3-2-4 0,6-2-5 0,-3 2 1 0,-3-3 6 16,5 2 3-16,-5-2 3 0,1 0 1 0,3 0 2 0,-3-2 3 0,-1 2 6 16,2-1 2-16,-4 1 4 0,3 0 0 0,-1-2 1 0,-2 2 5 0,0-3 6 15,0 3 0-15,0-1-1 0,0-1-2 0,0 1-3 0,0 1 0 0,0-2-4 16,0 2-2-16,-2 0-6 0,2 2-5 0,-3-2-4 0,3 1-3 15,-4 1-4-15,4-1-5 0,-5 1-5 0,5 0-5 0,-6 0-10 0,6 1-10 16,-3 2-10-16,1-2-14 0,-2 0-15 0,1 1-15 0,1-1-14 16,-2 3-14-16,4-1-15 0,-5-1-26 0,5 2-33 0,0 0-40 0,-6 0-47 15,6 0-60-15,-3 0-65 0,1 2-53 0,-2-1-43 0,1 2-35 0,3-1-26 16,-2 2-22-16,-2 1-25 0,4-1-22 0,0 1-27 0,0-1-26 0,0 1-28 16,0-5-2-16,0 5 11 0,0-5 46 0,0 5 61 0,0-5 57 0,4 3 54 15,-4-3 43-15,5 2 39 0,-1-1 36 0,1-2 37 0,1 1 38 0,3-2 39 16</inkml:trace>
  <inkml:trace contextRef="#ctx0" brushRef="#br0" timeOffset="97435.95">5558 14728 57 0,'0'0'266'0,"0"0"50"16,0 0 25-16,0 0 16 0,0 0 9 0,-3 2 10 0,3-2 12 15,0 0 14-15,0 0 15 0,0 1 20 0,0-1 22 0,0 3-6 0,0-3-19 16,0 0-53-16,3 3-70 0,-3-3-16 0,0 0 7 0,0 2 13 0,0-2 17 15,0 0 12-15,0 0 9 0,0 1 3 0,0-1 1 0,0 3-7 0,0-3-12 16,4 3-23-16,-4-1-22 0,0 1-25 0,2 0-27 0,-2 0-26 0,0-1-27 16,0 3-26-16,0 0-20 0,3-2-22 0,-3 1-16 0,0-1-16 0,2 2-14 15,-2-2-13-15,4 1-7 0,-4-1-6 0,0 2-3 0,3-2-6 0,-1 1-3 16,-2-1-3-16,0 2-4 0,4-2-5 0,-4 0-3 0,0 0-2 0,5 0-2 16,-5-2-1-16,4 1-2 0,-4 1 1 0,5-2 0 0,-5 0 1 0,6 1 1 15,-3 0-1-15,-1-1 1 0,2 1-1 0,1-2 2 0,-1 1-3 0,1-1-6 16,1 0 3-16,-3 0 9 0,3 0 3 0,-3-1 5 0,-1 1-1 0,2 0 2 15,1-2 0-15,-1 1 0 0,-4-1 3 0,5 0 5 0,-5 1 2 16,6-2 2-16,-6 0 11 0,3 2 10 0,1-2 1 0,-2-2-2 0,1 2-3 16,-1-1 1-16,2-2 0 0,-4 1 3 0,5-1-3 0,-5-1 0 15,4-3-3-15,-2 3 0 0,1-2-1 0,-3 0-1 0,4-1-2 0,-2-1-6 16,-2 2-1-16,0 0-2 0,3-2-2 0,-3 3-2 0,0-2 0 0,0 2-3 16,0 2-1-16,0-2-1 0,-3 2-2 0,3 0-4 0,0 1-5 0,-2 0-9 15,-2 0-12-15,4 2-14 0,-5 0-19 0,5 0-24 0,-4 0-27 0,-1 2-25 16,1-2-23-16,-1 1-21 0,-1 1-35 0,3-1-37 0,-6 2-83 0,3 0-105 15,1 2-88-15,-4-2-82 0,0 3-78 0,0 1-77 0,1-1-63 0,-4 3-62 16,1 0-17-16,2 1 5 0,-6 1 14 0,6 1 17 0,-2 0 32 16,-1 0 35-16,1 2 82 0,-2-1 105 0,2 1 91 0,2-3 87 0,-3 3 88 15,1-2 87-15</inkml:trace>
  <inkml:trace contextRef="#ctx0" brushRef="#br0" timeOffset="97613.29">5377 14965 252 0,'0'3'366'0,"-3"0"36"0,1 0 0 0,2 0-11 0,0-1-17 0,0 1-23 0,-4-1-23 0,4 0-23 0,0-2-26 0,-1 2-28 0,1-2-31 0,-4 1-117 0,4-1-157 0,0 0-145 0,0 0-141 15,0 0-49-15,0 0-9 0,0 0 11 0,0 0 15 0,0 0 21 0,0 0 22 16,0 0 26-16,-4 2 23 0,4-2 29 0,0 0 33 0</inkml:trace>
  <inkml:trace contextRef="#ctx0" brushRef="#br0" timeOffset="100233.01">4115 15320 28 0,'0'0'276'0,"0"-1"87"0,0 1 47 0,0-3 24 0,0 3 19 0,0 0 20 15,0 0 29-15,0 0 37 0,0 0 50 0,0 0 58 0,0 0 43 0,-4 3 39 16,4 0-47-16,4 2-91 0,-4-2-81 0,0 3-80 0,2 0-33 0,1 3-17 15,-3-2-13-15,4 4-10 0,-2-1-26 0,1 2-28 0,-3 2-47 0,0-2-48 16,2 4-40-16,2-1-34 0,-4 0-22 0,0 2-14 0,0-1-11 0,0 1-8 16,0-1-4-16,-4 2-6 0,4-3-4 0,-2 2-7 0,2-1-2 0,-3 1-7 15,1-2-2-15,-2 0-7 0,1-1-4 0,1 0-3 0,-2 0-4 0,2-1-5 16,-1-1-3-16,-1 2 0 0,2-4-5 0,-1-1-2 0,1 1-2 0,-2 0-2 16,1-3-2-16,1 2-1 0,-2-3-4 0,1 0-4 0,1 0-2 0,-2-1 0 15,4-1 3-15,-2-1 1 0,-1 0 1 0,3-1-5 0,0-2-3 0,0 0-6 16,0 0-8-16,0 0-5 0,0 0-5 0,0 0-6 0,0 0 0 0,0 0 0 15,0 0-2-15,0 0-2 0,3-2-5 0,-1 1-2 0,2-1 2 0,-2-1 5 16,5 0 4-16,-5-1 6 0,7-1 6 0,-4-1 6 0,4-1 6 0,0-1 4 16,0 1 4-16,0-2 1 0,2 1 1 0,-2 1 4 0,0-1 1 0,2 1 0 15,2 1-2-15,-4 1-2 0,2 1-1 0,-2 1-1 0,0 0 2 0,0 0-1 16,-2 1 1-16,2 2 4 0,0 0 0 0,-3 0 1 0,3 2 2 0,-4-1 5 16,2 1 4-16,-1 1 9 0,-4-2 6 0,5 3 7 0,-5 0 8 0,1-1 8 15,-1 0 10-15,2 1 9 0,-4-1 9 0,3 2 9 0,-3-1 7 0,0-1 5 16,0 2 5-16,-3 0 1 0,3 2 0 0,-4-1-6 0,2 3-4 0,-1-2-3 15,1 2-4-15,-2 2-6 0,-1-2-6 0,1 0-10 0,-1-1-10 0,-1 2-6 16,-1-2-10-16,2 0-6 0,-1 0-7 0,1-1-8 0,1-1-2 0,-1 0-4 16,-1-1-5-16,1-1-10 0,-2 1-13 0,1-1-13 0,1-1-17 0,1 2-16 15,-1-2-17-15,1 1-15 0,-1-2-20 0,3 1-15 0,-5-2-20 0,5 2-18 16,-2-3-33-16,-1 2-37 0,1-2-79 0,2 0-96 0,-1-2-74 0,-1 2-63 16,4-3-59-16,-2 0-52 0,2 3-76 0,0-7-81 0,0-1-31 0,0 1-6 15,2-2 7-15,2-2 12 0,-1 0 31 0,-1 1 38 0,2 0 82 0,1-2 104 16,1 1 83-16,1 1 73 0,-2 1 72 0,4-2 71 0</inkml:trace>
  <inkml:trace contextRef="#ctx0" brushRef="#br0" timeOffset="100499.11">4509 15583 213 0,'2'0'344'0,"3"2"41"0,-1-2 40 0,1 0 32 0,-1 1 47 0,-2-1 49 0,1 2 53 16,3-2 52-16,-1 3 42 0,3-3 37 0,-3 1 12 0,0 1 1 15,4-2-92-15,-3 1-128 0,3-1-67 0,0 0-35 0,-4 0-31 0,4 0-33 0,0 0-41 16,2 0-44-16,-2 0-50 0,0 0-48 0,0 0-40 0,1 0-34 16,-3-1-25-16,5 1-16 0,-6-2-10 0,3 1-11 0,0 1-6 0,0 0-9 15,-4-3-5-15,4 3-4 0,-3-2-4 0,-1 2-4 0,1-1-8 0,-3 1-13 16,3-2-19-16,-3 2-22 0,3 0-52 0,-6-1-62 0,5 1-80 0,-5 0-90 0,0 0-74 16,0 0-71-16,0 0-76 0,4 1-82 0,-4-1-74 0,0 0-75 15,-4 3-27-15,4 2-7 0,-5-1 9 0,1 2 20 0,-1 2 46 0,-1-2 62 16,3 1 80-16,-5 3 91 0,-1-4 73 0,0 4 70 0,4-2 78 0,-4 2 85 15</inkml:trace>
  <inkml:trace contextRef="#ctx0" brushRef="#br0" timeOffset="100672.67">4601 15786 132 0,'0'2'383'0,"0"2"122"16,0-4 57-16,4 3 31 0,-4-3 37 0,2 1 40 0,1 1 37 0,-3-1 40 16,6-1 25-16,-3 0 22 0,-1 0 15 0,6 0 10 0,-7 0-96 0,5 0-144 15,-3 0-127-15,3 0-116 0,1 0-59 0,-2 0-30 0,1 0-34 0,-1 0-41 16,1 0-35-16,3-1-37 0,0 1-31 0,-4 0-28 0,4-2-28 0,0 1-26 15,0-1-37-15,-3 1-40 0,3-1-78 0,2 0-94 0,-4 0-80 0,0 0-68 16,2 1-77-16,0-1-73 0,-3 1-96 0,1-1-104 0,-2 1-43 0,1-2-15 16,-1 1 4-16,-1 0 8 0,-4 2 27 0,0 0 35 0,0-1 73 0,0 1 95 15,0 0 78-15,0 0 70 0,0 0 73 0,0 0 77 0</inkml:trace>
  <inkml:trace contextRef="#ctx0" brushRef="#br0" timeOffset="102420.7">5139 15346 265 0,'0'2'402'15,"0"-2"60"-15,0 0 35 0,0 0 25 0,0 0 23 0,0 3 37 0,0-3 47 16,0 0 45-16,0 0 43 0,5 1 32 0,-5-1 23 0,4 0-49 0,-3 0-82 16,3 0-108-16,1 0-122 0,1 0-56 0,-2 0-23 0,1 0-22 0,0 2-20 15,3-2-34-15,-3 0-43 0,0 1-43 0,5 1-44 0,-5-1-27 0,0-1-22 16,3 2-13-16,-3-1-10 0,0 1-6 0,1-1-6 0,-2 1-4 0,-3-1-7 15,3 1-1-15,1-1-1 0,-5 1-1 0,4-1 2 0,-4 1 2 0,0-2-1 16,0 2 1-16,0 2-1 0,0-1-1 0,0 0-3 0,0 1 0 0,-4 2 0 16,4 0-3-16,-5 2-1 0,1-1-4 0,3 2 1 0,-3 2-5 0,-2-2-3 15,1 1-5-15,1-1-1 0,-1 2 0 0,1-2-3 0,3 0 0 0,-5-2 0 16,3-1-1-16,-1 0-4 0,2 0 4 0,-2-3-1 0,1 1 1 0,1 0-4 16,2-1 1-16,-4-2 1 0,4-1-3 0,0 2-2 0,0-2-1 0,0 0-3 15,0 0-3-15,0 0-1 0,0 0-2 0,0 0 0 0,0 0 0 0,0 0-2 16,4 1-1-16,-2-1 2 0,1 0-1 0,3 0 2 0,-2 2 0 0,1-2 2 15,0 1-1-15,-1 1 1 0,5-1 1 0,-4 0 6 0,5 1 1 0,-5 0 1 16,4 1 1-16,-4-2 1 0,1 2 2 0,3 0 2 0,-6-1-1 0,3 0 1 16,-1 2 1-16,3-1 3 0,-7 0 9 0,5 0 12 0,-3 0 4 0,-3 1 5 15,6-1 6-15,-6 2 9 0,0-2 5 0,0 3 2 0,0-2 7 0,0 4 4 16,-2-1 3-16,-2 1 0 0,1 1 1 0,1 0 0 0,-3 2-6 16,1 0-7-16,-1-1-4 0,-5 1-8 0,7 0-6 0,-6-1-6 0,3 1-7 0,-3-1-2 15,4 1-8-15,-4-2-8 0,3 0-10 0,-3-2-11 0,0 1-14 0,4 1-17 16,-4-4-15-16,0 2-13 0,3-1-15 0,-3-2-15 0,4 1-15 15,0-1-20-15,-1 1-44 0,2-4-58 0,-1 1-83 0,1-1-98 0,4 1-75 16,0-2-62-16,0 0-60 0,0 0-57 0,0 0-65 0,0 0-71 0,0-6-25 16,4 0-4-16,-4-1 9 0,5 2 13 0,1-4 45 0,-2 1 53 0,5-1 88 15,-4 0 102-15,0-1 79 0,4 1 72 0,1 0 72 0,0 0 70 0</inkml:trace>
  <inkml:trace contextRef="#ctx0" brushRef="#br0" timeOffset="102795.51">5473 15493 16 0,'0'3'307'0,"4"0"75"0,-4 0 42 0,0 3 33 0,0 0 27 0,2 0 36 0,-2 1 38 15,3 1 46-15,-3 1 47 0,0-1 41 0,0 1 33 0,0 0-1 0,0 1-21 16,0 1-99-16,0-1-139 0,0-1-70 0,4 1-40 0,-4 0-27 0,2 0-27 16,1-2-33-16,-3 0-36 0,6-1-45 0,-3-1-45 0,3 0-38 0,-1 0-29 15,-1-3-20-15,1 1-13 0,1-1-4 0,-3 0-2 0,3 0-1 0,-1-3 0 16,2 0-2-16,-1 0 0 0,-1 0 0 0,1-2 3 0,-1 1 0 0,2-2 1 15,-1 0 1-15,-1-1-2 0,1-1-2 0,1-1 1 0,-2 2 1 0,-3-4-3 16,5 2 3-16,-5-1 0 0,2-1 3 0,1 0 3 0,-1 0 3 0,-2-1 4 16,-2 1 4-16,3-1 4 0,-3 2 7 0,0 1 7 0,-3-2 8 0,3 4 7 15,0-2 5-15,-6 1 5 0,6 1 3 0,-5-1 2 0,1 1-1 0,-1 0-3 16,1 0-3-16,-1 1-4 0,3 0-6 0,-5 0-8 0,1 0-9 0,1 1-10 16,-1 0-15-16,-1 0-13 0,2 1-23 0,-1-1-20 0,1 2-25 0,-4-1-24 15,5 1-21-15,-1 0-18 0,-1 0-24 0,1 0-25 0,-2 0-47 0,1 1-57 16,1-1-82-16,1 2-94 0,-1-1-69 0,5-1-56 0,-6 3-45 0,6-2-39 15,0 1-38-15,0-2-31 0,0 0-45 0,0 0-47 0,0 0-12 0,0 2 9 16,0-2 42-16,6 3 56 0,-6-3 80 0,9-3 97 0,-4 1 72 0,4 0 63 16,0-2 55-16,-3 1 55 0,3-1 53 0</inkml:trace>
  <inkml:trace contextRef="#ctx0" brushRef="#br0" timeOffset="103363.75">5748 15426 28 0,'2'0'201'0,"5"0"35"0,-5 0 19 0,2 0 11 0,1 0 7 0,-1 1 3 15,-4-1 5-15,1 0 7 0,-1 0 5 0,4 2 10 0,-4-1 8 0,0-1-26 16,4 0-40-16,-4 0-46 0,2 2-54 0,-2-2-23 0,0 1-8 0,0-1-1 0,3 2 7 16,-3-2 8-16,2 3 10 0,-2-3 14 0,4 3 17 0,-4-2 16 15,3 1 21-15,-3-1 23 0,2 2 27 0,-2 0 29 0,0 0 26 16,4 0 22-16,-4 0 23 0,0 0 13 0,0 2 8 0,0-1 0 0,1-1-3 0,-1 2-12 16,0-1-13-16,4 0-21 0,-4 3-23 0,0-3-26 0,0 2-31 0,4 0-35 15,-4-1-34-15,0 1-31 0,1-1-30 0,-1 2-19 0,0-3-16 0,0 2-13 16,0 0-8-16,4-1-7 0,-4-1-4 0,0 2-3 0,0-1-3 15,4-1-4-15,-3-1-2 0,-1 3-2 0,0-3 1 0,4 2 2 0,-4-2 5 16,2 1-1-16,-2-1-5 0,4-2-2 0,-1 3-1 0,-1-1 0 0,-2-2-1 0,4 1 1 16,-3-1 0-16,3 1 1 0,0-1 2 0,-3 1-1 0,3-1-1 15,1-1-2-15,1 0-4 0,-2 0 4 0,1 1 4 0,-1-1 3 0,1 0 4 16,0-1 3-16,-1 1 0 0,1 0 1 0,1-1-1 0,3-1-1 0,-4 2-1 16,-1-1 1-16,1-1-1 0,1 1 2 0,1-1 2 0,-2 1 0 0,1-2 3 15,-1 1-4-15,-1 0 0 0,1 0-1 0,-1-1-1 0,1 1 4 0,1-1 3 16,-3 2 7-16,-1-2 4 0,2 0 3 0,0 1 1 0,-3-1 3 0,3 0 1 15,-4 0 4-15,0 0 4 0,4 0 4 0,-4 0 3 0,0-1 4 0,1 1 1 16,-1-2-1-16,0 1-1 0,0-1-1 0,0 1-2 0,0-1-2 0,0-1-2 16,0 0 0-16,0 2-5 0,0-2-3 0,0 0-5 0,-1 1-1 0,1-1-3 15,-4 0 0-15,4 2-1 0,0-1-1 0,-4 1-2 0,4-1-2 0,0 2-4 16,-1-1-1-16,-3 1-1 0,0 0 1 0,2 0-4 0,-1-1-2 0,3 2-3 16,-6 0-4-16,6-1-6 0,-5 0-4 0,1 0-4 0,3 2-5 0,-3-2-4 15,-1 1-6-15,-3 2-4 0,3-1-5 0,-1-1-9 0,1 1-6 0,0-1-10 16,-3 2-7-16,3-1-10 0,0 1-12 0,1 0-11 0,-2 0-13 0,1 0-9 15,0 0-11-15,1 0-12 0,-1 1-7 0,-1-1-11 0,3 2-10 0,-1-1-12 16,-2-1-14-16,1 2-11 0,5-1-16 0,-4-1-16 0,-1 2-11 0,5-2-13 16,-5 1-10-16,5 1-4 0,-4-2-8 0,2 1-9 0,-1 1-10 0,3-1-17 15,-4 1-39-15,2-1-50 0,-2 2-55 0,4-1-59 0,-1 2-38 0,-3-1-26 16,4 2-30-16,0-2-27 0,-4 2-32 0,4 0-32 0,-1 1-47 0,-3-1-53 16,0-1-6-16,3 1 13 0,1-1 47 0,0 1 63 0,-4-1 73 0,4-4 76 15,0 5 59-15,0-5 51 0,0 6 50 0,0-6 52 0,0 0 52 0,0 0 52 16</inkml:trace>
  <inkml:trace contextRef="#ctx0" brushRef="#br0" timeOffset="106872.33">4869 14815 115 0,'0'0'204'0,"-2"0"19"16,2 0 17-16,-3-1 13 0,3-1 13 0,0 2 12 0,-2-1 10 0,-2-1 8 16,4 2 11-16,-3 0 10 0,3 0-14 0,-2-1-18 0,2 1-46 0,0-2-55 15,-4 1-21-15,4 1-12 0,0-2-6 0,0 2-2 0,0 0-1 0,-2 0 0 16,2 0 0-16,-3-1 1 0,3 1 8 0,-4 0 8 0,4 0 14 0,0-2 14 15,0 2 19-15,-5-1 20 0,5 1 23 0,0 0 23 0,0 0 21 0,-4-2 17 16,4 2 10-16,-2-2 7 0,2 2 2 0,0 0 2 0,-3 0-8 0,3 0-7 16,0 0-17-16,0 0-16 0,-2 0-21 0,-2-1-24 0,4 1-28 15,0 0-26-15,-3 0-25 0,3 0-23 0,-2 0-16 0,2 0-12 0,-4 0-9 16,2 0-7-16,2 0-7 0,0 0-2 0,-3 0-2 0,3 0-2 16,-4 0 2-16,4 0 2 0,-2 0-1 0,2 0 4 0,0 0 2 0,-3 0 4 15,3 0-1-15,0 0 4 0,-2 1-1 0,2-1 1 0,0 0-2 0,0 0 0 16,0 0-4-16,0 0-8 0,0 0-6 0,0 0-6 0,0 0-6 0,0 0-9 15,0 0-10-15,0 0-8 0,0 0-9 0,0 0-10 0,0 0-5 0,0 0-5 16,0 0-4-16,0 0-4 0,0 0-4 0,0 0-2 0,0 0-1 0,0 0-2 16,0 0-1-16,0 0 1 0,0 0-1 0,0 0 2 0,2 0 2 0,-2 0-1 15,3 0 2-15,-1 2 0 0,2-2 2 0,-4 2 2 0,5-2 1 0,-1 0 1 16,-2 1 1-16,1 1 1 0,3-2 2 0,-3 1 4 0,3-1 2 0,-1 2 4 16,-1-2 1-16,-1 0 1 0,-1 1 5 0,4-1 2 0,-3 2 1 0,3-1 4 15,-3-1 3-15,-1 2 5 0,2-1 1 0,1 1 2 0,-1-1 0 16,-4 1-4-16,5-2 0 0,-5 1-4 0,4 1 1 0,-2-2-1 15,1 1-2-15,-3-1-2 0,4 0-3 0,-4 0-3 0,0 0-3 0,2 2-3 16,-2-2-4-16,3 0 0 0,-3 0-2 0,0 1 0 0,0-1 0 0,2 0 0 0,-2 0-2 16,4 2-1-16,-4-2-1 0,0 0-1 0,0 0-2 0,0 0-5 15,0 0-20-15,0 0-23 0,0 0-31 0,0 0-35 0,0 0-29 0,0 0-28 16,0 0-53-16,0 0-67 0,0 0-101 0,5 0-125 0,-5-2-112 0,4 2-109 16,-4 0-96-16,0 0-93 0,2-4-27 0,1-1 4 0,1 2 21 0,-4 3 29 15,2-3 29-15,-2 3 26 0,0 0 52 0,0-6 65 0,0 6 105 0,0 0 124 16,0 0 113-16,0-4 109 0</inkml:trace>
  <inkml:trace contextRef="#ctx0" brushRef="#br0" timeOffset="108884.65">6419 15309 24 0,'0'0'287'0,"-3"0"113"0,3 0 66 0,0 0 45 0,0 0 38 0,0 0 35 15,0 0 36-15,0 0 40 0,0 0 35 0,0 0 36 0,0 0 23 0,0 0 21 16,-4 0-58-16,4 0-96 0,0 0-100 0,0 0-107 0,-2 0-60 0,2 1-40 15,-3 1-34-15,3-1-28 0,0 2-35 0,-2-1-30 0,-2 2-32 0,4-1-28 16,0 2-17-16,0-1-16 0,0 0-5 0,-4 1-5 0,4 1-2 0,0 0 4 16,0 0 2-16,0 0 2 0,0 2 2 0,0-1 1 0,0 1-3 0,0 1-3 15,0-2-3-15,0 4 0 0,4-2 0 0,-4 0-3 0,0 1 0 0,0 1 0 16,4-1-1-16,-2-1-6 0,-2 2-5 0,0-2-3 0,3 1-5 0,-3-2-3 16,0 1-1-16,2-2 0 0,2 1-3 0,-4-2-4 0,3-2-5 0,-1 1-5 15,-2-2-7-15,4 1-5 0,-4-2-6 0,0 0-2 0,3 0-4 0,-1 0 1 16,-2-2-2-16,4 1 0 0,-3 1-2 0,-1-2 1 0,4 0-1 0,2 0 1 15,-3 0 3-15,-1 0 2 0,2-2 1 0,1 1 1 0,-1 1 1 0,1-4 1 16,0 3-2-16,-1-2 3 0,1 0 0 0,1-1 3 0,1 1 2 0,-1-2 1 16,-5-1 3-16,7 2 2 0,-3-3 1 0,0 2 5 0,-1-1 7 0,2 0 11 15,-1-2 7-15,-1 1 8 0,1 0 6 0,-1 0 3 0,1 0 0 0,-1-1 5 16,-3 1 2-16,5-2 1 0,-3 0 3 0,3 1 1 0,-2-2 2 0,1 0 3 16,-1 2-3-16,-3-3-6 0,3 2-4 0,-2 0 0 0,1-1-2 0,-3-1 1 15,6 2 2-15,-6-1 3 0,0 1 3 0,3 0 4 0,-3 0 5 0,0 0-23 16,4 0-80-16,-4 1 0 0,0 1 0 0,0-1 0 0,-4 1 0 15,4-1 0-15,0 2 0 0,0-1 0 0,-3 1 0 0,3-1 0 0,0 2 0 0,-2-1 0 16,-2 1 0-16,4 1 0 0,-3-1 0 0,1 1 0 0,-2-1 0 0,4 2 0 16,-5-1 0-16,1-1 0 0,3 4 0 0,-5-4 0 0,-1 2 0 0,1 0 0 15,1 0 0-15,0 0 0 0,-4 0 0 0,0 2 0 0,-1-2 0 0,1 3 0 16,0-2 0-16,-1 2 0 0,0 0-201 0,-4 0-284 0,3 0-63 0,-1 2-64 16,-3-2-88-16,6 3-97 0,-5-2-57 0,4 4-43 0,0-1-47 0,1 1-45 15,3 1-16-15,-3-3 0 0,4 2 35 0,-1 0 50 0,3 0 40 16,-3 1 33-16,1-2 59 0,1-1 68 0,-1 2 99 0,-1-4 117 0,3 2 90 15,-3 0 78-15,3 0 87 0</inkml:trace>
  <inkml:trace contextRef="#ctx0" brushRef="#br0" timeOffset="109015.38">6396 15243 69 0,'0'0'73'0,"-4"1"-40"0,-1-1-18 0,5 0-7 0,-4 1-5 0,-1 1-2 0,5-2 1 0,-6 2-2 0,-3-2 0 16,5 0 0-16,-1 0-30 0,3 3-44 0,-1-3-17 0</inkml:trace>
  <inkml:trace contextRef="#ctx0" brushRef="#br0" timeOffset="115514.47">5254 15268 75 0,'0'-1'308'15,"0"1"64"-15,4-2 35 0,-4 2 22 0,0-2 17 0,0 2 23 0,0 0 23 16,0-1 36-16,0 1 43 0,0 0 52 0,0 0 57 0,0 0 4 0,0 0-17 15,0 0-81-15,0 0-109 0,0 0-52 0,0 0-27 0,0 0-15 0,0 0-11 16,0 0-15-16,0 0-18 0,0 0-31 0,0 0-37 0,0 0-48 0,0 0-49 16,0 0-36-16,0 0-26 0,0 0-14 0,0 0-13 0,0 0-2 0,0 0-1 15,0 0 2-15,0 0 0 0,0 0 2 0,0 0 4 0,0 0 1 0,0 0 1 16,0 3 1-16,0 0-3 0,0-1-3 0,-4 1-5 0,4 0-3 0,-5 0-4 16,5 0-6-16,-5 1-5 0,1 1-8 0,2 1-9 0,-2-1-7 0,-1 2-8 15,1-3-8-15,-1 3-5 0,1 0-4 0,-1-1-4 0,0-2-4 0,1 4 1 16,-2-2-2-16,1-2 0 0,1 1-2 0,-1 1 2 0,0-2-1 0,1 1-1 15,-1-1 1-15,1 1-2 0,-2-1 0 0,1 1 1 0,1-1 1 0,-1-1-1 16,0 2-1-16,1-4 0 0,2 2-1 0,-5 0-2 0,5 0 1 16,-1-1-1-16,-3 1 2 0,2 0 1 0,-1 0 0 0,1-2-2 0,3 1 1 15,-3-1-1-15,2 1-1 0,-1-1 2 0,-1-1-1 0,2 2 1 0,2-1 1 0,0-1 0 16,0 0-2-16,-3 2-4 0,3-2-1 0,0 0-2 0,0 0-2 16,0 0 2-16,0 0-4 0,0 0-4 0,0 0-2 0,0 0-5 0,0 0-6 15,0 0-2-15,0 0-2 0,0 0-2 0,0 0 1 0,0 0 3 0,3 0 1 16,-1 0 1-16,2 1 0 0,1-1 3 0,-1 0 3 0,5 2 1 0,-4-2 5 15,4 1 6-15,0 1 5 0,-3-1 2 0,4-1 1 0,-1 2 1 0,4-1 0 16,-6 1 1-16,2 0 2 0,4 2 0 0,-4-3 0 0,-2 4-1 0,2-2-1 16,0 1-1-16,1-1 2 0,0 3 1 0,-1-1-2 0,-3 0 1 0,3 2 4 15,0-1 6-15,-4 0 3 0,3 0 6 0,-3 1 3 0,0 0 4 16,1 0 8-16,-3 0 5 0,3 2 9 0,-6-1 7 0,5 1 7 0,-5 0 5 16,0 1 7-16,0 1 8 0,0 1 5 0,0-2 4 0,0 4 2 0,-5-2 2 15,5-1 0-15,-6 2-1 0,3 0-2 0,-3-1-3 0,3 0-5 0,-3-1-6 16,1 2-6-16,1-2-4 0,-5 0-6 0,4 0-6 0,-1 0-7 0,-3 1-4 15,4-2-9-15,-4 0-5 0,0 1-6 0,0-1-3 0,2 0-3 0,-1-2-1 16,-2 0-5-16,0 1 0 0,5-1 0 0,-4-2-3 0,0 1-2 0,0-1-1 16,-2-1-3-16,6 1-3 0,-4 0-6 0,0-3-8 0,0 1-9 0,-1 1-11 15,1-1-16-15,2-2-18 0,-2 1-20 0,0 0-19 0,4 0-24 0,-4-2-29 16,0 2-22-16,3-2-26 0,-3-1-21 0,4 2-19 0,-4-4-30 0,5 1-33 16,-5-2-69-16,4 0-88 0,-1-1-63 0,3-4-54 0,1 1-44 0,-2-4-40 15,4-2-51-15,-2-1-57 0,2-2-35 0,0-4-25 0,0-1-1 0,2-1 11 16,-2-3 28-16,4 0 40 0,1 0 80 0,-5-2 95 0,6 0 80 0,-3-1 70 15,-1 2 63-15,2-1 58 0,1 1 78 0</inkml:trace>
  <inkml:trace contextRef="#ctx0" brushRef="#br0" timeOffset="115808.33">5177 15252 60 0,'0'1'290'0,"1"1"74"0,3-1 38 0,-4 1 25 0,0-2 25 0,0 0 26 0,4 1 39 0,-3 1 49 0,-1-1 62 0,4-1 71 0,-2 1 43 0,1 1 29 0,3-2-65 0,-2 0-108 0,-1 0-77 0,4 0-67 15,-3-2-30-15,5 1-18 0,2 0-19 0,-6-1-21 0,8-1-35 0,-4 2-45 0,2-2-52 0,2-2-60 0,-3 2-38 0,-1-1-29 0,6-1-16 0,-6 1-5 0,2 0-7 0,-2 0-5 0,4 0-2 0,-6 1-3 0,5-2 0 0,-6 2 0 0,3-1 3 0,0 1-2 0,-4 0-4 0,4 0-7 0,-3-2-4 0,-1 3 1 16,4 0-4-16,-3-1-2 0,-3 1 0 0,3 1-4 0,-3-1-4 16,-1-1-3-16,2 2-3 0,-1 1-6 0,-1-2-4 0,-2 2-5 0,0 0-2 15,0 0-5-15,0 0 1 0,0 0 0 0,0 0-3 0,0 0-4 0,0 0-4 0,0 0-5 16,0 0-16-16,0 0-20 0,0 0-22 0,0 0-24 0,0 0-35 0,0 0-43 15,0 0-94-15,0 0-114 0,0 0-108 0,0 0-105 0,0 0-122 0,0 0-132 16,0 0-58-16,0 0-23 0,0 0 2 0,0 0 12 0,0 0 20 16,-5 2 23-16,-1-1 34 0,3 2 40 0,-3-1 93 0,3 1 116 0,-3 1 108 15,1-1 107-15</inkml:trace>
  <inkml:trace contextRef="#ctx0" brushRef="#br0" timeOffset="115930.77">5602 15170 99 0,'-2'4'295'0,"-2"-3"29"0,1 1-18 16,1 1-43-16,-2-2-82 0,-1 2-97 0,5 0-47 0,0-3-20 0,-6 0-10 15,6 0-4-15,-3 1 0 0,3-1-2 0,0 0-96 0,-6-1-138 16,6 1-63-16,-3-3-28 0,3 3 19 0,-6-3 43 0</inkml:trace>
  <inkml:trace contextRef="#ctx0" brushRef="#br0" timeOffset="119295.26">21777 7047 184 0,'-5'1'332'0,"-1"-1"63"0,3 0 40 16,-3 2 44-16,4-2 47 0,-1 3 50 0,-1-3 56 0,2 1 46 0,2-1 38 16,-3 0 24-16,3 0 23 0,-4 2-38 0,4-2-65 0,0 0-86 0,0 0-95 15,0 0-56-15,0 0-35 0,0 0-40 0,0 0-40 0,0 0-47 0,0 0-54 16,0 0-38-16,0 0-34 0,0 0-18 0,0 0-17 0,0 0-11 0,0 0-16 15,0 0-8-15,0 0-7 0,0 0-5 0,0 0-4 0,0 0-4 0,0 0-3 16,0 0-3-16,0 0-3 0,0 0-4 0,0 0-4 0,4 1-5 16,-4-1-8-16,5 2 0 0,-5-2 3 0,7 0 1 0,-5 0-1 0,4 0-4 0,1 0-5 15,0-2 1-15,2 1 5 0,0-1 2 0,0-1-1 0,2 0 2 16,-2-1 0-16,4-1-1 0,-2-1-1 0,-2 0-1 0,2 0-1 0,-2-1-2 16,0 1-5-16,-4-2 5 0,4 1 5 0,-3 2-2 0,-3-2-8 0,3 1 1 15,-1 1-1-15,-1 0-1 0,-4 3-1 0,3-1-1 0,-1 0 1 0,-2 1 1 16,0-1 0-16,0 3 1 0,0 0 2 0,4-1-1 0,-4 1-2 0,0 0 1 15,0 0 1-15,0 0 1 0,0 0-2 0,0 0 1 0,0 0-1 16,0 0 1-16,0 0-2 0,0 0-2 0,0 0-1 0,0 0-1 0,0 0-1 16,0 0-2-16,0 0-2 0,0 0-3 0,0 0 0 0,0 0-2 0,0 0-2 15,0 0 1-15,-4 3 1 0,4 0 1 0,-2 0-2 0,2 1 1 0,-3-1-1 16,3 3 2-16,0 0 1 0,0 0 1 0,0 0 2 0,0 2 0 0,0-3 2 16,0 0-1-16,3 1 1 0,-3 0-1 0,2-3-1 0,-2 2 0 0,5-2 0 15,-5 1 0-15,4-2-1 0,2-1-2 0,-3 0-2 0,3-1 1 0,-1 0-1 16,2-1-1-16,0 0-1 0,2-2-2 0,1-2 0 0,2-1-2 0,-1 0-1 15,0 0-4-15,2-3-2 0,1 2-2 0,-3-4 1 0,2 1-1 0,-3-1-1 16,3 1 0-16,-2-1 0 0,-2 1 0 0,4 1 2 0,-6-2-1 0,2 1 1 16,-4-1 1-16,4 2 1 0,-3-2 4 0,1 1 2 0,-2 1 2 0,1-1 3 15,-1 1 2-15,-1-2-2 0,0 1 1 0,-3 1 1 0,3 0-1 0,-2 0 4 16,1-2-1-16,-3 2 2 0,4 2 0 0,-4-2 0 0,2 1 0 0,-2 1 2 16,0 1 1-16,0-1-2 0,0 2 1 0,0 0 2 0,0 2 1 15,0-2-1-15,0 3 1 0,0 2-2 0,0-3 1 0,0 3 2 0,0 0 0 0,0-2-1 16,0 2-1-16,0 0-2 0,0 0 1 0,0 0-2 0,0 0 1 15,0 0-2-15,0 0 1 0,0 0 1 0,0 0-1 0,-2 2 1 0,2 1-2 16,0-1-2-16,-4 3 1 0,4 1 1 0,0 0 0 0,-3 3 0 0,3 0 1 16,0 2 4-16,-2 0 2 0,-2 3 2 0,4 0 2 0,-1 1-1 15,-3 0 7-15,4 1 2 0,0 2 5 0,-4-1 3 0,4 2 6 0,0 1 3 16,-1-1 5-16,-3 2 1 0,4 0 1 0,0 0 2 0,-2 2 2 0,-2 1-1 16,4-2 5-16,0 2 8 0,-3-1 5 0,3 1 5 0,-2-2 3 0,-2 2 0 15,4-1-1-15,-3-1 1 0,3-2 3 0,-2 1 3 0,-2-3 5 0,4 0 3 16,-1 0 2-16,-3-2 6 0,0-1-1 0,4 0-3 0,-5-1-6 0,3-1-3 15,-2 1-2-15,1-3 0 0,-3 2 0 0,5-3 2 0,-7 1-3 0,3-1-1 16,0-1-8-16,-1 0-4 0,-1-1-3 0,1 1-5 0,-3-2-3 0,0 2-5 16,4-1-1-16,-4 1-6 0,-2-2-1 0,2 1-5 0,0-1-4 0,-2-1-2 15,-2 2-6-15,3-2-4 0,-1 0-2 0,-2 0 0 0,2-2-3 0,-1 1-2 16,-3-1-1-16,1-1-1 0,-1 2-2 0,1-4-1 0,-1 0-5 0,1 1-6 16,-1-2-10-16,1 0-15 0,-1 0-21 0,1-2-23 0,1 1-32 0,-1 0-32 15,-1-2-28-15,6 0-29 0,-5-2-28 0,5 1-26 0,0-2-58 0,-2 0-72 16,5-2-89-16,-1 2-99 0,2-3-71 0,5 0-61 0,0-1-79 0,0-1-95 15,0-1-28-15,5 0 2 0,-1-1 17 0,5-1 21 0,-4 1 22 0,4-2 26 16,2 0 58-16,-2 0 72 0,4-1 94 0,-2 3 103 0,3 0 84 16,-1 0 72-16</inkml:trace>
  <inkml:trace contextRef="#ctx0" brushRef="#br0" timeOffset="119573.73">22267 7212 61 0,'8'0'333'0,"-3"0"132"0,0 0 90 0,1-2 68 0,-1 2 58 0,4 0 48 0,0 0 36 0,-3 0 25 0,3 0 19 0,0 0 13 0,-4 0 10 0,4 0 9 0,4 0-77 0,-6-1-115 0,2 1-121 0,0 0-123 0,2-2-85 0,-2 1-63 16,0 1-50-16,0 0-44 0,0-3-25 0,0 3-19 0,2-2-8 0,-2 1-5 16,0-1-4-16,0 2-3 0,2-3-4 0,-5 3-5 0,3-1-8 15,0-1-8-15,0 0-5 0,-4 1-3 0,1 0-7 0,1 1-8 0,-2-2-8 16,-3 2-8-16,2 0-15 0,-1-1-19 0,-3 1-23 0,0 0-24 0,2 0-20 15,-2 0-18-15,0 0-19 0,0 0-22 0,4 0-39 0,-4 0-47 0,0 0-73 16,0 0-85-16,0 0-72 0,0 0-67 0,0 0-55 0,0 0-45 16,0 0-41-16,0 0-41 0,0 0-50 0,0 0-60 0,-6 0-14 0,6 0 5 15,-7 1 32-15,2 1 43 0,-1-1 75 0,1 0 84 0,-2 3 72 0,1-3 69 16,1 4 59-16,-1-2 57 0,-3 1 55 0,4-1 59 0</inkml:trace>
  <inkml:trace contextRef="#ctx0" brushRef="#br0" timeOffset="119804.61">22381 7294 16 0,'-5'6'277'0,"-4"-2"102"0,7 3 66 0,-5-4 53 15,1 3 50-15,1-4 51 0,1 3 53 0,-1-2 58 0,5-1 35 0,-4 1 29 16,4 0 21-16,0-2 13 0,0-1-58 0,0 3-90 0,4 0-96 0,-4 0-92 16,3-1-58-16,-1-1-41 0,4 1-41 0,-3 1-40 0,3-2-42 0,1 0-38 15,-2 1-26-15,1 1-14 0,3-3-7 0,-4 2-3 0,4-1-3 0,0 1-4 16,-3-2-3-16,5 1-1 0,-4-1-5 0,0 0-2 0,0 2-10 16,2-2-9-16,-1 0-12 0,-1 0-15 0,-2 0-11 0,1 0-15 15,-1 1-12-15,1-1-13 0,1 0-9 0,-5 0-11 0,5 0-18 0,-2 0-23 16,-3 0-31-16,2 0-30 0,-1 0-33 0,-1 0-26 0,-2 0-29 0,0 0-29 15,0 0-59-15,0 0-71 0,4 0-101 0,-4 0-113 0,0 0-103 0,0 0-99 16,0 0-89-16,0 0-80 0,-4-4-20 0,4 4 9 0,-2-3 18 0,-1 0 20 16,-1-1 27-16,-1 3 27 0,-1 0 57 0,3-2 74 0,-3 1 101 0,3 2 114 15,-3-1 103-15,-3-1 102 0</inkml:trace>
  <inkml:trace contextRef="#ctx0" brushRef="#br0" timeOffset="121562.44">23081 7192 58 0,'-5'0'321'0,"1"0"117"0,2 0 70 0,-1 0 43 0,3 0 39 0,0 0 36 0,0 0 38 0,0 0 40 16,-2 0 29-16,2 0 22 0,0 0 18 0,0 0 10 0,0 0-74 0,0 0-116 16,0 0-116-16,0 0-115 0,0 0-67 0,0 0-43 0,0 0-39 0,0 0-34 15,0 0-36-15,0 0-41 0,0 0-26 0,0 0-25 0,0 0-14 0,0 0-10 16,0 0-6-16,2 0 0 0,-2 0 2 0,3 0 1 0,-1 0 3 0,2 0 3 16,-1 0 1-16,-1 0 4 0,4 0 2 0,-3 2 2 0,3-1 3 0,1-1 3 15,0 0 2-15,-3 3 1 0,5-3 0 0,-4 2-3 0,4-1-2 16,-3 1 1-16,6-2-1 0,-4 0 1 0,-1 1-1 0,0 1 2 0,2-2 0 15,0 1 3-15,0-1 0 0,0 0 3 0,0 0 2 0,-1 0 1 16,1 0 1-16,0 0 4 0,0 0 1 0,2 0 0 0,-2 0-6 0,0 0-9 16,-4 0 0-16,4 0 6 0,0 0-1 0,-3 0 1 0,-1 0 0 0,2 0 0 15,-1 0-2-15,-1 0 2 0,-1 0-1 0,1 0 0 0,-1 0 1 0,-2 0 0 16,3 0 4-16,-1 0 9 0,-1 0-1 0,-1 0-6 0,-2 0-3 0,4 0-3 16,-3 0 0-16,-1 0-1 0,4 0-2 0,-4 0-1 0,0 0-4 0,4 0-2 15,-4 0-5-15,0 0 0 0,0 0 0 0,0 0 0 0,0 0-4 0,0 0-2 16,0 0-1-16,0 0-4 0,1 0-3 0,-1 0-1 0,0 0-2 0,0 0-4 15,0 0-4-15,0 0-8 0,0 0-21 0,0 0-29 0,0 0-34 0,0 0-38 16,0 0-36-16,0 0-35 0,0 0-65 0,0 0-79 0,-1-1-105 16,1 1-113-16,0 0-103 0,1-3-101 0,-1 3-91 0,0 0-90 0,4-3-25 15,0-2 7-15,-3 4 24 0,5-3 33 0,1 2 33 0,-5-1 31 16,3 0 68-16,-1 1 79 0,1-1 103 0,1 2 115 0,-3-1 104 0,3 0 98 16</inkml:trace>
  <inkml:trace contextRef="#ctx0" brushRef="#br0" timeOffset="122983.01">23877 7054 57 0,'-2'-3'256'0,"-1"2"47"0,3-2 29 16,0 3 21-16,0 0 14 0,0 0 17 0,0-5 18 0,0 5 21 0,0-2 25 16,0 2 36-16,0-2 46 0,0 2 14 0,0 0 6 0,-2-2-35 0,2 2-49 15,0 0-20-15,0 0-7 0,0 0-3 0,0 0-3 0,0 0-8 0,0 0-12 16,0 0-13-16,0 0-17 0,0 0-30 0,0 0-37 0,0 0-47 0,0 0-51 16,-4 0-41-16,4 2-40 0,-3-1-23 0,3 0-17 0,-6 3-7 0,6 0-7 15,-2 2 1-15,-5 0 1 0,5 3 1 0,-5 1-1 0,5 3 1 16,-7 0-1-16,6 2 1 0,-5 0-1 0,1 2 2 0,2-2-1 0,-1 0-3 0,-3 1-5 15,6-1-6-15,-3-1-9 0,-3 1-9 0,4-2-8 0,3-1-8 16,-5 2-6-16,5-1-10 0,-5-1-11 0,5-1-17 0,-2-1-23 0,-1 1-16 16,1-1-20-16,2-1-16 0,-1 0-16 0,1-1-21 0,-2-3-23 0,4 2-51 15,0-1-64-15,-3-3-82 0,3 1-86 0,0-1-66 0,3 0-56 16,-3-3-50-16,6 2-52 0,-6-2-71 0,5-2-81 0,-1 1-30 0,1-4-4 16,1 1 9-16,3-2 21 0,-2 0 51 0,0-2 63 0,0 1 80 0,1-3 88 15,-1 0 68-15,2 1 61 0,-4 2 63 0,1-1 65 0</inkml:trace>
  <inkml:trace contextRef="#ctx0" brushRef="#br0" timeOffset="123415.37">23939 7240 58 0,'0'3'300'0,"-6"1"87"0,6 0 58 16,-3 0 39-16,1 1 48 0,-2-1 47 0,2 2 52 0,-1-1 56 0,3 2 34 15,-4-1 29-15,2 2 19 0,2-2 14 0,-3 1-77 0,3-1-118 0,0 1-93 16,0 0-85-16,0-1-54 0,0-1-37 0,0 2-45 0,0-1-48 0,3-2-49 15,-1 1-52-15,-2-1-35 0,4 1-25 0,-1-2-18 0,-1 1-11 16,4-1-6-16,-3 0 0 0,3 0-2 0,1 0-1 0,-5-1 0 0,3-1 2 16,4 1 1-16,-4-2 0 0,5 0 0 0,-1 0 0 0,0-2 0 0,0 1 1 15,0-4 1-15,-2 2-1 0,6 0 2 0,-4-1 2 0,0-2 1 0,-2 1 0 16,2-1-3-16,0 0 0 0,0 0 0 0,-4-2 1 0,5 3 4 0,-5-1 1 16,0-2 4-16,3 2 4 0,-7 0 4 0,7 0 6 0,-7 0 4 0,5 0 4 15,-6 2 7-15,4-2 9 0,-1 0 7 0,-3 0 7 0,2 1 5 0,-2-1 6 16,-2 0 2-16,2 1 0 0,-3 0-1 0,-1 0 2 0,4 1-2 0,-6-1-2 15,5 1-4-15,-3-1 0 0,-1 2-9 0,1-1-8 0,-1 1-9 16,-1 0-6-16,-1 0-8 0,1 0-7 0,1 1-9 0,0-1-4 0,-3 2-8 16,3-1-7-16,0 0-7 0,-5 2-8 0,5 0-7 0,1 0-5 0,-1 0-10 15,0 2-10-15,-1 0-11 0,-1-1-14 0,2-1-18 0,3 3-18 16,-6-1-19-16,7 1-18 0,-5 0-17 0,3-2-13 0,-1 2-14 0,-1-1-12 16,5 1-14-16,-4-2-17 0,2 2-16 0,-1 0-20 0,3-1-47 0,0 1-59 15,0-1-51-15,0 0-49 0,3 1-30 0,-1 0-22 0,2-1-17 0,1 1-14 16,-1 0-20-16,1-2-24 0,0-1-22 0,5 1-22 0,-5-1-38 0,4-1-46 15,0 0 25-15,-4-1 58 0,4-1 62 0,1 2 62 0,0-2 48 0,-1 0 40 16,0-1 33-16,4 2 31 0,-2-1 34 0,2 1 36 0,-6-1 39 0,6 2 39 16</inkml:trace>
  <inkml:trace contextRef="#ctx0" brushRef="#br0" timeOffset="123735.68">24329 7158 208 0,'7'-2'296'0,"-5"0"33"0,2 2 25 15,-2 0 20-15,1 2 20 0,-3 0 24 0,4-1 36 0,-2 1 44 0,-2-1 54 16,3 2 61-16,-3 2 32 0,4-3 22 0,-4 3-53 0,0 0-89 0,0 1-41 15,0 0-23-15,0 1-16 0,0 1-12 0,0-1-17 0,-4 1-15 0,4-1-31 16,-3 2-36-16,3 0-50 0,0 0-57 0,0 0-49 0,0 2-49 16,3-2-29-16,-3 0-20 0,4-1-14 0,-4 2-8 0,2-3-5 0,-2 2-7 15,5-1-4-15,-1-2-6 0,1 0-6 0,-1 0-4 0,1-2-4 0,1 1-2 16,-1-1-1-16,-1-1 4 0,5 2 1 0,-4-4 4 0,1 0-1 0,1 1 0 16,0-2 2-16,-3 0-1 0,5 0 4 0,-4-2 4 0,4 1 4 0,-3 0 7 15,-1-2 4-15,2-2 7 0,-1 2 7 0,-1-1 4 0,-1 0 6 0,1 0 7 16,-1 0 10-16,-2-1 9 0,3 0 8 0,-1 1 10 0,-4-2 1 15,5 2 8-15,-5-2 3 0,6 0 2 0,-6 1 0 0,0-1-2 0,0-1-3 16,0 1 0-16,0-2-5 0,0 2-5 0,-2-1-7 0,-2 1-8 0,-1-2-10 16,1 2-8-16,-1 0-10 0,3 0-10 0,-7 0-10 0,2 0-9 0,1 2-15 15,-3-1-13-15,2-1-23 0,-2 3-28 0,0-1-32 0,0 1-32 0,0 1-38 16,0-1-39-16,1 2-32 0,-4-1-31 0,3 2-52 0,0 0-61 0,-2 0-98 16,2 0-117-16,0 2-90 0,0-1-80 0,1 4-90 0,1-2-96 15,0 0-31-15,0 0 0 0,1 0 20 0,3 1 30 0,3-1 26 0,0-3 31 16,0 0 50-16,0 0 65 0,0 0 97 0,0 5 119 0,7-4 97 0,-5 1 88 15</inkml:trace>
  <inkml:trace contextRef="#ctx0" brushRef="#br0" timeOffset="124191.24">24720 7125 172 0,'0'-3'365'0,"0"1"75"0,0-1 50 0,0 0 44 16,4 2 43-16,-1 1 50 0,-1-2 57 0,-2 1 42 0,0-2 33 0,4 1 23 16,-1 1 15-16,-3-1-36 0,2 1-64 0,2-3-106 0,-3 3-129 15,-1 1-68-15,4-1-45 0,0-1-39 0,-3 1-40 0,-1-1-44 0,6 1-54 16,-2 1-35-16,-1-2-31 0,3 2-17 0,-1 0-14 0,-1 0-6 0,5 2-2 15,-8-2 1-15,9 1 1 0,-5 1 3 0,0 1 3 0,4-1 0 0,-1 3 4 16,-1-2 2-16,0 3 5 0,0 0 5 0,1-1 4 0,-1 2 3 0,2-1 4 16,-2 2 1-16,-1 1 4 0,-1-2-2 0,0 2 3 0,4 0-1 0,-3 0 1 15,1 0-2-15,-5 2 1 0,3-1-4 0,-1 1-5 0,-4-1-7 0,5-1-6 16,-5 2-6-16,4-1-7 0,-2 1-6 0,-2-1-8 0,0 1-6 0,0-1-8 16,0 1-6-16,0-2-7 0,0 1-8 0,0-1-5 0,-2 0-3 0,2 0-3 15,-4 0-4-15,4 0-5 0,-1-1-8 0,1-3-11 0,-4 3-17 16,4-2-20-16,-4 0-23 0,4 0-25 0,-2-1-24 0,-1-1-25 0,3-1-20 15,-2 0-17-15,2 0-22 0,0-1-20 0,-4-1-38 0,1 1-50 0,3-2-78 16,0 1-89-16,0-1-64 0,-6 0-53 0,6-1-50 0,-3-1-48 0,3 2-63 16,-2-3-63-16,-2-1-22 0,3-1 0 0,1-1 10 0,-4 0 17 15,4-1 37-15,0-1 50 0,0-1 85 0,4 0 104 0,-3-1 78 0,3-1 71 16,-2-1 72-16,1 2 75 0</inkml:trace>
  <inkml:trace contextRef="#ctx0" brushRef="#br0" timeOffset="124437.43">25042 7099 159 0,'2'-6'453'15,"1"0"127"-15,-3 0 95 0,4 3 57 0,-2-1 41 0,-2 1 27 0,0 3 21 16,0 0 20-16,0 0 16 0,0 0 19 0,0 0 26 0,0 0-21 0,0 0-35 16,0 0-137-16,0 0-183 0,-2 1-107 0,-2 1-77 0,1 1-39 0,-3-2-24 15,1 4-10-15,1-1-4 0,-3 2-8 0,-2 0-1 0,0 2-11 0,-4-1-11 16,2 4-12-16,1-1-14 0,-3 1-13 0,-2 2-16 0,-3-1-14 16,4 3-18-16,-1-1-15 0,-1 1-16 0,-2-1-20 0,0 3-14 15,2 0-16-15,-2-2-12 0,-1 1-25 0,5 1-28 0,-4-1-31 0,3-3-34 16,1 3-40-16,-1-3-41 0,5 1-48 0,1-2-52 0,-2-2-41 0,4-2-36 15,1 1-73-15,1-3-87 0,-1-1-102 0,3 0-111 0,3-2-94 0,0 0-82 16,0-3-72-16,0 0-67 0,5 3-7 0,-1-1 18 0,1-5 35 0,4 1 46 16,-3-1 39-16,3-1 35 0,0-2 73 0,1 0 87 0,0-2 104 0,2-1 113 15,-1 0 103-15,0 2 99 0</inkml:trace>
  <inkml:trace contextRef="#ctx0" brushRef="#br0" timeOffset="124823.51">25167 7290 115 0,'0'0'412'0,"0"0"181"0,0 0 85 16,0 0 44-16,0 0 24 0,0 0 18 0,0 0 17 0,0 0 17 15,0 0 12-15,3-2 12 0,-1 2 11 0,2 0 9 0,1 0-90 0,-1-1-137 16,1 1-162-16,1-2-173 0,3 0-78 0,-4 1-35 0,4 0-17 0,0-1-11 16,6 1-7-16,-3-2-9 0,-1 1-1 0,4-1-2 0,-3 0 0 0,3 1-2 15,-1 0-1-15,3-1-2 0,-3 0-1 0,-1 1 0 0,1-1-4 0,1 0-4 16,-5 1-3-16,5 1 3 0,-2-2-6 0,-3 2-7 0,-1-1-10 0,0 1-10 16,4-1-8-16,-6 1-11 0,1-1-4 0,-1 1-5 0,-4-1-9 0,7 2-4 15,-5-2-4-15,-1 1-2 0,-3 1-8 0,7-1-4 0,-7 1-8 0,-1 0-5 16,0 0-14-16,6-2-15 0,-6 2-24 0,0 0-25 0,0 0-30 0,0 0-27 15,0 0-25-15,0 0-20 0,0 0-33 0,0 0-35 0,0 0-79 0,-2-1-101 16,-2 1-86-16,4-2-78 0,0 2-62 0,-1 0-51 0,-3 0-55 0,-1 0-55 16,5 0-25-16,-8-1-11 0,3-1 4 0,-1 1 12 0,1-1 29 0,0 2 33 15,-3-1 80-15,3-1 102 0,-4 1 87 0,3-1 80 0,3 1 73 0,-3-1 66 16,1 1 79-16</inkml:trace>
  <inkml:trace contextRef="#ctx0" brushRef="#br0" timeOffset="125060.27">25405 7092 87 0,'0'-3'393'0,"-1"0"117"16,1 1 86-16,0 2 61 0,-4-3 51 0,4 3 35 0,0 0 26 0,0 0 20 16,0 0 21-16,0 0 16 0,0 0 12 0,0 0-17 0,0 0-31 15,0 0-124-15,0 0-164 0,0 3-95 0,0 0-60 0,0-1-40 0,0 4-28 16,-2-2-12-16,-1 4-4 0,3-1-5 0,-4 2-1 0,2 2-2 0,-1-1 1 16,1 2 3-16,2 2-2 0,-8-1-5 0,7 2-11 0,-3 0-16 0,0 0-17 15,3 0-23-15,-3 2-20 0,-1-1-21 0,1 1-21 0,2-2-18 0,-3 1-17 16,1-1-18-16,1 2-19 0,-3-2-27 0,2-2-30 0,3 0-34 0,-3 1-36 15,-1-2-38-15,1 0-41 0,2-1-44 0,-1-1-43 0,1-2-35 0,-2 0-32 16,1-1-44-16,1 0-50 0,-2-1-88 0,4-1-107 0,-2-2-75 0,2 1-61 16,0-2-64-16,0 0-65 0,0-2-39 0,0 0-33 0,0 0 9 0,0 0 28 15,6-2 30-15,-1-1 25 0,1 0 43 0,-1-3 47 0,-1 1 94 0,1-2 110 16,4-1 89-16,-3 1 81 0,3-1 86 0,0-2 94 0</inkml:trace>
  <inkml:trace contextRef="#ctx0" brushRef="#br0" timeOffset="125641.58">25800 7004 93 0,'5'-2'362'0,"-5"0"137"0,7 1 78 0,-7 1 52 0,0 0 43 15,2 0 39-15,-2 3 30 0,0-3 28 0,4 2 18 0,-2 0 19 0,-2 0 15 16,0 1 13-16,3 0-84 0,-3-2-123 0,0 2-127 0,0 0-127 15,0 2-68-15,0-1-43 0,0 1-36 0,0-1-28 0,0 2-21 0,0 0-18 0,-3 2-12 16,1-2-7-16,-2 3-8 0,2-2-6 0,-5 2-5 0,2 0-5 16,1 2-5-16,-3-2-4 0,0 0-8 0,-1 0-7 0,1 1-8 0,0 1-9 15,-6-1-7-15,4 1-10 0,0-1-9 0,-2 1-10 0,0-1-8 0,-1-1-7 16,3 1-6-16,0 0-7 0,2-2-7 0,-6 2-5 0,4-3-8 0,0-1-11 16,2 0-10-16,-1 0-10 0,1-1-9 0,0-1-12 0,1 1-10 0,1-2-9 15,0-2-10-15,1 2-7 0,0-2-4 0,2 1-7 0,-1-2-3 0,3 0 1 16,0 0 0-16,0 0 7 0,0 0 5 0,0 0 8 0,0 0 9 0,-2-2 8 15,2 2 7-15,2-1 9 0,-2-2 9 0,3 0 9 0,-1 0 6 0,2 0 4 16,1-1 5-16,1 0 3 0,3 0 5 0,-2 0 1 0,0-1 3 0,2 0 4 16,0 3 1-16,2-3 2 0,-2 2 2 0,0-1 2 0,6 0 2 0,-6 2 2 15,3-1 5-15,3 0 2 0,-8 3 7 0,8-2 8 0,-6 2 7 0,5 0 7 16,-5 0 6-16,4 2 4 0,-2-2 13 0,1 1 13 0,-1 1 15 0,-2 1 12 16,2-1 9-16,-2 2 9 0,0 0 4 0,-3-1 3 0,3 2 5 15,-4-1 1-15,4 2 6 0,-3-1 7 0,1 0 10 0,-5 2 8 0,3 0-2 16,-1-1-5-16,-4 2-9 0,3-1-5 0,-3-1 0 0,0 2 2 0,-3-1 3 15,3 2 3-15,-4-1-3 0,2-1-3 0,-1-1-10 0,-3 2-8 0,1-1-13 16,-2 1-14-16,1 1-6 0,-3-2-7 0,4 0-6 0,-4 1-9 16,1 0-10-16,-4-1-14 0,1 1-10 0,2-2-12 0,-4 1-7 0,2-2-7 15,-1 1-9-15,1-2-14 0,2 1-12 0,-6-1-17 0,4-1-19 0,-1 0-19 16,3 0-22-16,-2 0-23 0,-2-1-32 0,2-1-33 0,1-1-32 0,-3 0-32 16,4 0-29-16,0 0-27 0,-2-1-37 0,5-2-46 0,-3-1-83 0,0 2-98 15,4-3-76-15,1 1-62 0,-1-3-67 0,1 0-72 0,4 0-45 0,0-5-30 16,0 1 4-16,4-1 21 0,0-1 22 0,-3-1 25 0,5-1 44 0,1 2 49 15,-2-2 96-15,1-2 118 0,3 2 89 0,-4 0 80 0,4 2 93 0</inkml:trace>
  <inkml:trace contextRef="#ctx0" brushRef="#br0" timeOffset="125843.16">25767 7120 87 0,'4'-6'335'0,"1"3"103"0,-1-1 89 0,-2 1 78 0,5-2 72 0,-5 2 65 0,7-1 41 16,-4 1 27-16,2-2 20 0,1 2 13 0,1 0 8 0,0-1 11 0,0 1-83 0,0-2-123 0,0 2-106 0,-2 0-93 0,2 0-81 0,0 0-73 0,4 0-65 0,-6 0-62 0,2 0-40 0,-3 0-26 0,3 1-17 0,0 0-14 0,0 0-10 0,2-1-9 0,-4 2-9 0,0-2-10 0,2 0-14 0,0 1-13 0,-4 0-20 0,5 1-22 0,-5-2-21 0,2 2-23 15,2-2-29-15,-7 1-34 0,3-1-78 0,3 2-99 0,-6-1-93 0,3 0-92 16,-5 1-97-16,4 1-99 0,-4 0-81 0,0 0-72 0,0 0-22 0,0 0 0 16,0 0 9-16,0 0 16 0,0 0 26 0,0 0 30 0,0 0 79 0,0 0 98 15,0 0 94-15,0 0 94 0,0 0 96 0,0 0 101 0</inkml:trace>
  <inkml:trace contextRef="#ctx0" brushRef="#br0" timeOffset="126523.5">26317 7077 13 0,'0'-3'261'0,"-4"0"95"0,1 1 50 0,3 1 34 0,0 1 41 0,0 0 38 16,-2 1 58-16,-2 2 59 0,1 0 50 0,1 0 40 0,-2 2 27 15,-1 1 21-15,1 1-55 0,-1 2-89 0,3 0-86 0,-5 2-81 0,1-1-46 16,5 2-29-16,-7 0-32 0,3 0-37 0,1 2-50 0,-1-2-58 0,3 0-46 15,-5 1-38-15,7-1-23 0,-6 0-19 0,6 0-11 0,-1-1-11 0,1 1-8 16,0-3-7-16,0 0-4 0,0 0-4 0,1 0 1 0,-1-2-1 0,6-1 1 16,-3 2-1-16,1-4 2 0,1 1 5 0,1-1 2 0,-1 1 7 0,3-4 4 15,-1 2 6-15,0-3 6 0,0 2 6 0,1-4 4 0,-1 2 7 16,2-3 0-16,0 0 4 0,0 0 1 0,2-3 2 0,-2 0-1 0,0 2 1 16,0-4-2-16,0 2-1 0,0-1-2 0,-2-1-2 0,2-1-1 0,0 2 0 15,-3-2-2-15,1 0 0 0,0 0-2 0,-3 1 1 0,1-1 3 0,1 0 1 16,-3 0 0-16,1-1-1 0,-2 1-1 0,-2 0 1 0,3-1-2 0,1 2 0 15,-4-3-3-15,0 4 2 0,0-4-4 0,0 2-3 0,-4 0-4 0,1 2-3 16,3-1-6-16,-6-1-3 0,6 2-3 0,-3-1-5 0,-3 1-4 0,4-1-6 16,-5 4-6-16,5-2-8 0,-3 1-4 0,1 1-3 0,-1-1-11 0,-1 1-6 15,-1 1-14-15,2 0-16 0,1 1-21 0,-3-1-21 0,0 0-25 0,1 3-33 16,1-1-36-16,-4 1-44 0,3-2-33 0,-3 2-35 0,4 0-26 0,-4 0-29 16,5 2-60-16,-3-2-67 0,0 1-81 0,1 0-87 0,1 1-62 0,1 1-52 15,-1 2-43-15,1-1-44 0,-1 1-29 0,3-2-25 0,2 0 3 0,0-3 19 16,0 6 21-16,0-2 28 0,2-1 59 0,1 0 75 0,3 0 91 0,-1 0 98 15,1-1 81-15,3-1 69 0,0 2 73 0</inkml:trace>
  <inkml:trace contextRef="#ctx0" brushRef="#br0" timeOffset="127063.17">26809 7158 45 0,'0'-2'292'0,"-4"2"107"0,3-2 73 0,1 2 53 15,-4 0 53-15,2-1 53 0,-1 1 44 0,3 0 38 0,-4 0 29 0,2 0 29 16,-2 0 17-16,3 1 16 0,-3 3-68 0,0-3-101 0,-1 4-101 0,1-1-106 15,-1-1-61-15,0 3-48 0,1 0-49 0,-1 0-46 0,3 2-39 0,-6-1-34 16,3 1-23-16,3 1-20 0,-5-1-11 0,2 2-8 0,1-3-4 0,2 4-2 16,-1-3-1-16,1 2-2 0,-2-2-2 0,4 3-2 0,0-2-1 0,0 0-4 15,0 0-4-15,0 0-2 0,4-1-2 0,-2 1-3 0,1-2-1 0,-1-1-2 16,2 2-3-16,1-2-2 0,2-1-1 0,-5 2 2 0,3-3-2 0,3 1 0 16,-3-3 3-16,1 3 0 0,3-2 3 0,-4-1-1 0,0-1 3 0,4 1-2 15,1-2 0-15,-5-2 3 0,4 1 2 0,-4-1-2 0,4 1 2 16,-3-2-1-16,3-2 0 0,-4 2 0 0,4-1 0 0,-3 1 2 0,3-4-1 15,-2 3 1-15,-5-2-1 0,7 0 0 0,-4 1 1 0,1 0-1 0,-3-1 1 16,3-2 5-16,-1 2-2 0,-1 0 2 0,1-1 0 0,-1-1 5 0,0 2-1 16,-3-1 1-16,-1-1-1 0,4 2 0 0,-2-1 0 0,-2-1 1 0,0 1-3 15,0-1-2-15,0 0-4 0,0 1-4 0,0 0-5 0,0-1-3 16,-2-1-5-16,-2 2-7 0,3 1-4 0,1-2-5 0,-8 2-3 0,3 0-6 16,1-1-7-16,2 1-3 0,-3-2-6 0,-2 2-9 0,1 2-12 0,1-2-14 15,0 0-15-15,-1 0-19 0,-1 0-23 0,1 3-22 0,-3-2-33 0,4 0-34 16,-4 3-35-16,7-1-36 0,-7 0-29 0,4 1-28 0,-3 1-34 0,3-1-38 15,0 1-70-15,-1-1-85 0,-1 2-70 0,5 0-62 0,-3 0-52 0,1 2-50 16,0-1-61-16,-1 2-64 0,1-1-9 0,-1 1 16 0,5 0 20 0,0-3 22 16,-5 4 35-16,5 1 43 0,0-5 79 0,0 0 99 0,3 4 86 0,-1 1 79 15,3-2 77-15,-1-2 72 0</inkml:trace>
  <inkml:trace contextRef="#ctx0" brushRef="#br0" timeOffset="127671.95">27261 7128 163 0,'0'0'310'0,"0"0"47"0,0 0 30 0,0 0 25 0,0 0 17 0,0 0 25 0,0 0 26 0,4 0 39 16,-4 0 44-16,0 0 53 0,0 0 52 0,0 0-11 0,0 0-44 0,0 0-67 15,0 0-78-15,0 0-40 0,0 0-16 0,0 0-15 0,0 0-14 16,0 0-15-16,0 0-19 0,0 0-33 0,0 0-37 0,0 0-45 0,-4 3-47 16,4 0-34-16,0-2-24 0,-3 2-14 0,3 2-5 0,-2-1-7 0,-2 1-2 15,4-1-5-15,-2 2-3 0,-1-1-2 0,-1 0-2 0,2 2-2 0,-1 0-3 16,-1-1-2-16,4 2-1 0,-2-1-1 0,-1 1-5 0,3-1-4 0,-2 0-5 16,-2 1-3-16,4 0-3 0,0-1 0 0,0 1-1 0,0-1-1 0,0 1 2 15,0-2 0-15,0 1 3 0,0-1-1 0,0 0 3 0,0 0-1 0,0 2 3 16,4-2 0-16,-2-2-2 0,-2 2 3 0,0 0-1 0,3 0 1 0,-1 0 0 15,2-1 0-15,-1-1 1 0,-1 1-1 0,-2-1-2 0,7 1 0 0,-5-1-2 16,2-1-2-16,-2 2 1 0,1-1 2 0,3-1 6 0,-1 0 6 0,-1 0 4 16,1 0 1-16,2 0-2 0,-1 0-2 0,3 0-3 0,-4-1-3 0,1 1-1 15,3-2-4-15,-4 2 0 0,4-3 1 0,-3 2 5 0,-1-1-2 0,4-1 1 16,-4 0-2-16,5-1-3 0,-5 1 0 0,4-2 0 0,0 2-3 0,0-3 0 16,0 2 1-16,-3-1-1 0,6-1 1 0,-6 0 0 0,3 2-2 15,-2-2-3-15,0-2-7 0,0 2-45 0,1-1-8 0,1-1 0 0,-8 0 0 16,9 3 0-16,-5-4 0 0,0 0 0 0,4 1 0 0,-1-1 0 0,-7 0 0 0,5 0 0 15,1 0 0-15,-5-1 0 0,3-1 0 0,-1 2 0 0,1-1 0 0,-1-1 0 16,-2-1 0-16,1 1 0 0,3 0 0 0,-3-2 0 0,1 2 0 16,-2-3 0-16,-2 1 0 0,5-1 0 0,-5 2 0 0,4-1 0 0,0-1 0 15,-3 1 0-15,-1-1 0 0,0 2 0 0,4 0 0 0,-4-1 0 0,0 2 0 16,0-1 0-16,0 2 0 0,-4-2 0 0,4 1 0 0,0 2 0 0,-1-1 0 16,-3 1 0-16,0-1 0 0,-1 2 0 0,3-1 0 0,-5 1 0 15,1-1 0-15,3 2 0 0,-4-2 0 0,-1 1 0 0,1 1 0 0,0-1 0 16,0 2 0-16,-2-1 0 0,-4 0 0 0,4 2 0 0,2-1 0 0,-6 1 0 15,-1 1-16-15,3-1-352 0,-2-1-57 0,-1 2-42 0,-1-1-88 0,-3 2-105 16,4 0-94-16,-3 0-95 0,3 2-103 0,-8 1-111 0,8 0-30 0,-3 1 1 16,-4 0 30-16,6 1 38 0,-3 0 53 0,4-1 60 0,-1-1 47 0,1 0 46 15,-1 0 92-15,1-3 117 0,-1 0 117 0,-3 0 111 0</inkml:trace>
  <inkml:trace contextRef="#ctx0" brushRef="#br0" timeOffset="132311.76">11352 10782 1 0,'-4'-2'263'0,"4"2"106"16,0-3 49-16,0 0 26 0,0 3 25 0,4-1 24 0,-4 1 37 0,1 0 44 16,-1 0 47-16,4 0 48 0,-2 0 35 0,1 0 31 0,1 0-49 15,-2 0-83-15,1 0-94 0,3-2-98 0,-2 2-43 0,1 0-19 0,-1 0-19 16,1 0-18-16,0 2-35 0,1-2-43 0,-1 1-43 0,3 1-45 0,-3-1-32 15,0 2-25-15,4-1-15 0,-3 1-11 0,3-1-5 0,-4 0-2 16,1 1-4-16,3 0-5 0,-6 0-5 0,6 2-2 0,-7-3 1 0,5 3 1 16,-5 0 1-16,4-1 1 0,-3 1-1 0,-3 1-1 0,4 0 0 0,-4 1-1 15,-4 1-1-15,4-1-2 0,-3 2-1 0,1 0 2 0,-2 2 0 0,-1-1-1 16,-4 1-4-16,3-1-2 0,1 1-1 0,-4-1-2 0,0 1-1 0,0-2-1 16,0 1-1-16,3-1-1 0,-3-1-1 0,0-1 0 0,4-1 0 0,-4 2-1 15,3-3 1-15,-3 0 1 0,4 0 4 0,-1-1 2 0,3-1 2 0,-3 0 5 16,3 0 1-16,1 0 0 0,-2-1 0 0,3-1-5 0,1-1-3 0,0 0-1 15,0 0-3-15,0 0-3 0,0 0-3 0,0 0-6 0,0 0-6 0,0 0-5 16,0 0-2-16,0 0-4 0,1 0 1 0,3 0 2 0,1-1 7 0,-1 1 7 16,1-2 9-16,1 1 9 0,3-1 7 0,-4 2 7 0,4-3 7 15,2 1 12-15,2 0 9 0,-4-1 5 0,2 0 3 0,-2 0 4 0,2-2 0 16,1 2-1-16,-1-1-3 0,2 1-1 0,-2-2-5 0,-2 2-3 16,3 0-6-16,-4 0-1 0,4 0-8 0,-3 0-5 0,-1 0-8 0,1 0-4 15,-2 0-6-15,0 2-4 0,-3-2-4 0,1 1-5 0,1-1-5 0,-3 3-3 16,3-1-3-16,-3-1-3 0,-3 2-3 0,0 0-4 0,0 0-13 0,0 0-14 15,0 0-25-15,0 0-32 0,0 0-32 0,0 0-35 0,0 0-27 0,0 0-22 16,0 0-36-16,0 0-40 0,0 0-91 0,0-1-118 0,0 1-90 0,-3-3-74 16,3 1-64-16,0-1-59 0,0 3-58 0,0-4-57 0,-2-2-9 0,-2-1 15 15,4 3 18-15,0-2 22 0,-3 0 32 0,1-1 36 0,2 1 95 0,-4 0 117 16,2 1 91-16,-1-1 78 0,3 0 73 0,0 0 73 0</inkml:trace>
  <inkml:trace contextRef="#ctx0" brushRef="#br0" timeOffset="132563.54">11610 10707 208 0,'0'-5'319'16,"4"2"50"-16,-4 0 33 0,2 0 41 0,-2 2 41 0,0 1 63 0,3 1 73 0,3 0 55 0,-3 1 50 0,-1 0 32 0,2-1 28 0,1 4-42 0,1-2-69 0,-3 1-76 0,3 1-74 0,-1 2-41 0,2-1-20 0,-1 3-32 0,-1 0-32 0,1 0-50 0,1 3-58 0,-2-1-42 0,1 1-36 0,-1 1-18 0,-1 1-11 0,1-1-4 0,1 0-4 0,-3 3-2 0,-3-1 2 0,6 0-5 0,-6 0-3 15,0 1-7-15,0 0-4 0,0 0-8 0,-2 2-12 0,-2-2-11 0,1 1-13 16,-3-1-15-16,1 2-15 0,-1-1-17 0,-1-3-16 0,2 3-26 0,-4-2-31 15,1 2-43-15,-1-2-45 0,0-2-41 0,-3 1-41 0,1-2-52 0,2 0-60 16,-2-2-117-16,-2-1-139 0,4 0-123 0,-2-3-113 0,2 0-100 0,0-3-88 16,0 0-26-16,4-3 2 0,-1 0 23 0,-3 0 35 0,4-1 34 0,-1-2 33 15,-1 0 53-15,2-2 59 0,-1 1 112 0,1 1 141 0,-1-2 123 16,3 1 113-16</inkml:trace>
  <inkml:trace contextRef="#ctx0" brushRef="#br0" timeOffset="145110.67">10158 8319 79 0,'0'-2'328'0,"-4"-1"70"15,2 2 35-15,-1-2 21 0,1 3 12 0,2 0 9 0,0 0 9 16,0 0 13-16,-4-2 11 0,4 2 15 0,0 0 15 0,0 0-17 0,0 0-32 15,0 0-87-15,0 0-115 0,4-3-37 0,-4 3-8 0,2 0 0 0,1-3 2 16,-1 3 1-16,2 0 2 0,1 0-6 0,-1-1-6 0,1 1-7 0,1-2-10 16,3 2-10-16,-4 0-9 0,4-2-15 0,-5 2-16 0,5 0-23 0,-4 0-28 15,6 0-16-15,-4 2-9 0,1 0-8 0,1-1-6 0,0 1-4 0,0-1-4 16,2 2-2-16,-2 0-4 0,0 1-6 0,0 0-5 0,-4 0-5 0,8 1-6 16,-6-1-3-16,2 2-2 0,0 0 1 0,-3 0-2 0,3 0-3 0,-4 2 0 15,4-1 0-15,-3-1 0 0,1 2 0 0,-2-3-2 0,1 3 2 0,-1 0 3 16,-1-1-1-16,1 1-1 0,-1-1 2 0,1 1 0 0,-5-1 0 15,6 1 2-15,-6 1-4 0,3-2-1 0,-1 1-3 0,-2-1-1 0,4 1-4 16,-4-1-2-16,0 1-2 0,0-1-3 0,0 1-2 0,-4-1-2 0,2-1-2 16,2 1-2-16,0 0-2 0,-3-3-4 0,3 2-5 0,0 0-4 0,-6-1-7 15,6 1-6-15,0-2-9 0,-3 1-9 0,3-1-10 0,0 1-13 16,-2-2-20-16,-2 0-25 0,4 0-50 0,0 0-65 0,-2-2-81 0,2-1-90 16,-3 2-70-16,3-2-61 0,0 0-58 0,0 0-60 0,0 0-65 0,0 0-72 15,-4-3-23-15,4-2-7 0,0-1 14 0,0 0 21 0,0-3 49 0,0 2 64 16,0-4 80-16,0 1 91 0,0-1 73 0,4-1 67 0,-1 0 65 0,-1-2 66 15</inkml:trace>
  <inkml:trace contextRef="#ctx0" brushRef="#br0" timeOffset="145359.35">10549 8160 75 0,'3'-5'314'0,"-1"1"93"0,-2-1 59 16,4 4 46-16,-4 1 50 0,0 0 50 0,0 0 51 0,0 0 51 0,0 0 33 15,0 0 27-15,0 0 17 0,-4 1 15 0,4 4-79 0,0-2-120 0,-5 0-95 16,1 3-82-16,2 0-56 0,-3 1-46 0,-3 2-42 0,3 2-45 15,-4-1-46-15,2 4-43 0,-2-2-31 0,-4 1-19 0,4 2-15 0,-2 0-9 16,-3 0-6-16,1 0-3 0,2 0-4 0,0-2-7 0,-1 3-1 0,1-3-1 16,-2 1-7-16,4-1-2 0,-2-1-8 0,2 0-6 0,-2 0-5 0,4-1-7 15,-4-1-10-15,6-1-14 0,-4 1-17 0,3 0-17 0,-1-2-19 0,2 0-16 16,-4 1-34-16,3-1-40 0,1-1-76 0,1-1-94 0,2 0-82 0,-1 0-79 16,-3 0-76-16,6 0-80 0,-3-1-83 0,3-2-85 0,0-3-32 0,0 0-7 15,0 0 7-15,0 0 13 0,0 0 31 0,0 0 37 0,0 0 77 0,0 0 94 16,0 0 83-16,3 1 78 0,-3-1 79 0,6-1 79 0</inkml:trace>
  <inkml:trace contextRef="#ctx0" brushRef="#br0" timeOffset="151341.75">12766 10617 33 0,'-4'-2'295'0,"4"-1"112"0,0 2 69 0,0 1 46 0,0 0 41 16,0 0 40-16,0 0 41 0,0 0 43 0,0 0 34 0,0 0 32 15,0-2 19-15,0 2 14 0,0 0-64 0,0 0-102 0,0 0-107 0,0 0-110 16,0 0-62-16,0 0-43 0,0 0-37 0,0 0-31 0,0 0-36 0,0 0-39 16,0 0-29-16,0 0-25 0,0 0-16 0,0 0-10 0,0 0-7 0,6 2-5 15,-6-1-3-15,3 1-2 0,-1 1-2 0,2-2-4 0,1 2-4 0,-1 0-3 16,0-1-6-16,-3 1-6 0,5 0-4 0,-3 1-7 0,1 1-5 0,-2-2-5 15,3 1-9-15,-1 1-11 0,-1-1-13 0,-1 1-15 0,2-1-16 0,1-1-22 16,-5 2-43-16,6-2-55 0,-3 1-79 0,1-2-86 0,-2 1-72 0,3-2-63 16,-1 1-61-16,-1-1-61 0,-1-1-70 0,2-1-69 0,1-1-43 0,1-1-28 15,-3-1 0-15,1-1 10 0,-2-1 39 0,3 0 53 0,-1-2 79 0,1 1 87 16,-1 0 71-16,1-2 60 0,-1 0 66 0,1 1 61 0,1-1 75 16</inkml:trace>
  <inkml:trace contextRef="#ctx0" brushRef="#br0" timeOffset="151495.74">13010 10489 184 0,'6'-4'319'15,"-3"1"52"-15,-3 1 36 0,4 2 37 0,-4 0 38 0,2 0 46 0,-2 0 54 16,0 0 56-16,0 0 51 0,0 0 32 0,0 2 25 0,-2 1-44 0,-2-1-72 16,4 2-87-16,-3 0-93 0,-3 1-52 0,1 0-33 0,-1 3-44 0,-1 0-45 15,0 1-70-15,0 0-76 0,-4 1-99 0,2 1-107 0,0 2-92 0,-2-1-80 16,-2 2-64-16,2-1-51 0,-1 2-50 0,1 0-47 0,-4 0-50 0,6-1-50 16,-5-1-62-16,3 1-70 0,-2-1-16 0,2-1 10 0,-1 0 36 0,3-1 53 15,-2-1 55-15,2-2 58 0,0 1 51 0,0-3 46 0,3 0 43 0,-3 0 48 16,4-2 47-16,-1 1 51 0</inkml:trace>
  <inkml:trace contextRef="#ctx0" brushRef="#br0" timeOffset="151713.7">12714 10750 219 0,'0'-1'306'0,"0"1"43"0,0 0 26 16,1-2 26-16,-1 2 25 0,4 2 37 0,-4-2 43 0,2 3 57 0,1-2 66 16,-3 2 51-16,6-1 46 0,-6 2-37 0,3-1-71 0,1 1-70 0,-2 1-71 15,2 1-37-15,-3 0-22 0,3 0-22 0,-4 0-20 0,4 1-38 0,-3 1-40 16,5 1-58-16,-6-1-68 0,3-1-50 0,3 0-46 0,-6 3-24 0,3-3-19 15,-1 1-9-15,2-1-3 0,-1 1-9 0,-1-1-12 0,-2 1-16 0,4-2-20 16,-4 0-25-16,4 0-28 0,-3-2-40 0,-1 1-49 0,4-1-50 16,-4-1-50-16,2-1-41 0,-2 0-36 0,0-2-34 0,3 4-29 0,-3-4-24 0,0 0-21 15,0 0-19-15,0 0-19 0,0-2-9 0,0 0 0 0,4-2 4 16,-2 1 8-16,-2-1 7 0,0-3 4 0,0 2 21 0,0-1 27 0,0-2 25 16,0 2 27-16,0-3 29 0,0 3 28 0,3-1 32 0,-1 1 34 15,-2-2 31-15,0 1 29 0,0 0 39 0</inkml:trace>
  <inkml:trace contextRef="#ctx0" brushRef="#br0" timeOffset="152006.23">12811 10795 103 0,'0'-4'262'0,"0"0"43"0,0 2 21 0,0 0 18 0,4 1 13 16,-4-1 16-16,0-1 18 0,3 3 20 0,-1-1 25 0,2-1 27 0,-2 1 27 16,1-1-10-16,3 0-32 0,1 0-46 0,-2-1-52 0,1 0-17 0,3-2-3 15,-4 2 5-15,4-1 6 0,-3-1-2 0,3-1-2 0,2 2-11 0,-2-1-15 16,0-1-18-16,-4 3-23 0,4-1-26 0,0-1-26 0,-3 1-20 0,3 2-21 16,-4-1-17-16,2 0-19 0,-1 2-15 0,-1 1-14 0,-1-2-12 0,1 0-10 15,-3 2-6-15,2 0-7 0,-1 2-4 0,-1-2-4 0,-2 0 0 0,4 2-2 16,-4-1-2-16,2 1-2 0,1 1-5 0,-3 0-4 0,0 0-3 15,4 1-3-15,-4-1-3 0,0 3-4 0,0 1-4 0,0 0-2 0,-4 0-4 16,4 1-2-16,0-1-5 0,-3 2-6 0,1-1-6 0,2 1-6 16,-4-2-3-16,4 2-3 0,-5 0-5 0,5-1-5 0,-4-1-7 0,4 1-5 15,-2-1-10-15,-1 1-8 0,1-2-19 0,-2 0-17 0,4 0-44 0,-3 0-54 16,3-2-74-16,-6 2-84 0,6-3-67 0,-2 3-59 0,-1-3-57 0,3 2-54 16,-4-2-62-16,4-2-60 0,0-1-46 0,0 0-39 0,-5 3-7 0,5-3 9 15,0 0 37-15,0 0 51 0,-6-1 75 0,1-1 87 0,5 2 67 0,-4-1 61 16,1-2 60-16,-3 1 60 0,4-1 65 0</inkml:trace>
  <inkml:trace contextRef="#ctx0" brushRef="#br0" timeOffset="152265.14">12835 10844 28 0,'-6'0'279'0,"1"0"62"16,1 0 38-16,2 0 34 0,-1 2 33 0,3 0 43 0,0-2 44 0,-4 1 45 15,4 1 46-15,0-2 37 0,0 1 30 0,0-1 1 0,0 0-15 0,0 0-76 16,0 0-103-16,0 0-50 0,0 2-26 0,0-1-26 0,4-1-28 15,1 2-35-15,-1-2-40 0,1 1-41 0,1-1-38 0,-3 0-32 0,6 0-27 16,-3-1-24-16,3-1-22 0,-4 1-17 0,4-1-14 0,-3-1-11 0,3 0-8 16,-4 1-8-16,1 0-5 0,1-1-5 0,-2 1-4 0,1-1-5 0,-3 0-7 15,3 2-4-15,-3-1-6 0,-1 1-3 0,2-1-1 0,-2 1-5 0,1-1-2 16,-3 1-7-16,0 1-9 0,0 0-12 0,0 0-12 0,0 0-13 0,0 0-16 16,0 0-32-16,0 0-40 0,0 0-64 0,0 0-78 0,0 0-68 0,0 0-67 15,-3 1-48-15,3 1-44 0,-6 1-35 0,6 0-33 0,-5 1-23 0,1-1-23 16,-1 2-24-16,-1-1-24 0,3 1-14 0,-3-1-6 0,1 1 45 15,-4-1 67-15,5 1 66 0,-1-1 62 0,-4 1 50 0,3-1 44 0,1 1 41 16,-1-1 40-16,-1 2 34 0,2-1 32 0,-1 1 39 0</inkml:trace>
  <inkml:trace contextRef="#ctx0" brushRef="#br0" timeOffset="152500.13">12790 10948 144 0,'-4'3'299'0,"-2"0"34"0,3-2 20 0,3 3 15 16,-4-1 14-16,4-3 12 0,0 1 24 0,0-1 24 0,0 3 39 0,4-1 45 16,-1-1 37-16,-1 1 31 0,2-2-51 0,1 1-88 0,1-1-35 0,3-1-8 15,-4 1-3-15,4-2 2 0,-3 1-4 0,3-1-6 0,0 1-14 0,3-2-17 16,-4 0-33-16,4 1-41 0,-1-1-38 0,-2 0-32 0,4 0-38 0,-2 0-42 15,-2 0-29-15,2 0-22 0,-2-1-19 0,0 2-13 0,0-1-10 0,-4 0-10 16,4 0-7-16,-3 2-7 0,-1-3-5 0,2 2-5 0,-5 0-7 0,4 1-10 16,-3-2-5-16,3 1-3 0,-3 2-8 0,-3-1-10 0,0 1-16 0,0-2-19 15,0 2-32-15,0 0-38 0,0 0-71 0,0 0-86 0,0 0-70 0,0 0-65 16,0-1-55-16,-3-1-50 0,3 2-47 0,-2 0-46 0,2 0-58 16,-7 0-68-16,1 0-23 0,1-1 0 0,-1 1 24 0,1 0 36 0,-2-2 68 15,1 2 87-15,1-1 70 0,-1 1 62 0,-1-2 57 0,2 1 51 16,-1-1 50-16,3 2 50 0</inkml:trace>
  <inkml:trace contextRef="#ctx0" brushRef="#br0" timeOffset="152737.34">12900 10800 256 0,'0'-3'320'0,"0"3"34"0,0-2 23 0,0 2 19 16,0 0 25-16,0 0 25 0,0 0 50 0,0 0 61 0,0 0 66 0,0 0 69 16,0 0 21-16,0 2 1 0,2-1-67 0,-2 2-101 0,0 0-45 0,0 2-22 15,3-2-17-15,-3 1-8 0,0 1-13 0,4 2-15 0,-4 1-40 0,0-1-49 16,2 2-55-16,-2 1-57 0,0 1-31 0,0 0-23 0,0-1-11 0,0 2-7 15,0 0-3-15,0 2-4 0,-2-2-6 0,2-1-5 0,-4 3-8 16,4-2-11-16,0 1-6 0,-3 0-12 0,3 0-10 0,0-1-14 16,-2 0-11-16,2 0-12 0,0-1-11 0,-4 1-10 0,4-4-9 0,0 3-6 0,0-2-9 15,0-1-9-15,-2-2-14 0,2 1-16 0,0-1-21 0,-3-3-24 16,3 2-22-16,0-3-20 0,0 2-24 0,0-4-26 0,0 1-48 0,0-1-58 16,0 0-90-16,0 0-105 0,0 3-86 0,0-3-79 0,0 0-101 0,0 0-113 15,0 0-38-15,5-1-6 0,-1-1 11 0,1-3 13 0,-1 1 23 0,-2 0 25 16,1-2 47-16,-1-2 60 0,2 2 89 0,-1-1 108 0,-1-1 89 0,2 1 83 15</inkml:trace>
  <inkml:trace contextRef="#ctx0" brushRef="#br0" timeOffset="154218.03">13173 10725 183 0,'-2'0'302'0,"2"0"42"0,0 0 23 0,0 1 16 0,0-1 15 0,0 0 13 15,0 2 16-15,0-2 27 0,0 0 30 0,0 0 44 0,0 2 48 16,0-2-9-16,0 0-35 0,0 0-50 0,2 2-57 0,-2-2-24 0,0 0-4 16,0 0-3-16,0 0-1 0,4 2-5 0,-4-2-7 0,0 0-17 0,5 0-26 15,-5 1-35-15,4-1-43 0,-3 2-41 0,3-2-39 0,-4 1-26 0,5-1-22 16,-5 0-15-16,4 2-10 0,0-1-10 0,-2-1-7 0,3 0-6 0,-5 2-7 15,4-1-5-15,-1-1-3 0,-1 0-5 0,2 2-2 0,-3-2-5 0,3 0-6 16,-4 1-5-16,5-1-7 0,-5 0-3 0,0 2-4 0,4-2-5 0,-2 0-5 16,2 1-5-16,-4-1-4 0,3 0-11 0,-1 2-19 0,-2-2-20 0,4 0-23 15,-4 0-47-15,3 1-55 0,-3-1-93 0,2 0-109 0,-2 0-92 0,4 2-82 16,-4-2-95-16,1 1-102 0,-1-1-67 0,0 0-52 0,0 0-16 0,0 0 1 16,0 0 15-16,0 0 17 0,0 0 44 0,0 0 54 0,-1 3 92 15,-3 0 114-15,-1-1 89 0,1-1 84 0,4 3 95 0</inkml:trace>
  <inkml:trace contextRef="#ctx0" brushRef="#br0" timeOffset="154625.12">13182 10880 225 0,'0'0'314'0,"0"0"41"0,0 0 22 15,4 4 17-15,-4-3 19 0,1 2 23 0,-1-1 22 0,0-2 25 0,4 1 26 16,-4-1 26-16,4 0 26 0,-4 0-36 0,1 0-66 0,3-1-62 0,-4 1-62 15,6 0-28-15,-6-2-16 0,5 2-11 0,-5-1-11 0,4 1-18 0,-1 0-17 16,-1 0-19-16,2 1-19 0,-3-1-21 0,3 2-19 0,-4-2-21 16,4 0-22-16,-3 1-14 0,-1-1-9 0,4 0-6 0,-4 2 1 0,2-1 2 15,-2-1-2-15,4 2 2 0,-4 1 0 0,3-2-2 0,-1 1-2 16,-2 1-1-16,0 0 1 0,0-2-1 0,0 2-3 0,0 0-1 0,0 0-1 16,0 2-4-16,0-2-4 0,0 1-2 0,0-1-7 0,-2 1-4 0,-1 1-5 15,3 0-2-15,0-1-1 0,0-1-3 0,-4 2-6 0,4-2-4 0,0 0-5 16,0 0-3-16,0 0-5 0,0 0-2 0,0-3-5 0,4 1-2 0,-4-1-1 15,0 3 0-15,0-3-1 0,0 0-1 0,0 0-1 0,0 3-1 0,0-3-2 16,0 0 0-16,0 0 0 0,0 0 0 0,0 0 0 0,0 0 0 0,0 0 1 16,0 0-1-16,0 0-1 0,0 0-2 0,0 0 0 0,0 0-2 0,0 0 1 15,0 0-4-15,0 0-2 0,0 0-2 0,0 0-2 0,0 0-4 0,3-1-6 16,-1 1-10-16,2-3-13 0,-4 0-19 0,5 1-22 0,-5-1-47 0,5-1-59 16,-1 1-65-16,0-2-70 0,-3 1-56 0,3-1-48 0,-2 1-45 0,2-1-42 15,-1-1-43-15,-1 2-41 0,2-1-60 0,-4 0-67 0,5 0-19 0,-5 0 0 16,0 1 37-16,4-1 54 0,-4 5 63 0,0-4 69 0,0 4 58 15,1-5 52-15,-1 5 45 0,0-4 42 0,0 4 50 0,0 0 48 16</inkml:trace>
  <inkml:trace contextRef="#ctx0" brushRef="#br0" timeOffset="154975.01">13196 11105 186 0,'0'0'353'0,"0"2"43"16,0-2 25-16,0 0 21 0,0 0 15 0,0 0 17 0,0 0 13 0,0 0 11 15,0 0 10-15,0 0 6 0,0 0 3 0,0 0-1 0,0 0-107 0,0 0-150 16,0 0-78-16,0 0-42 0,4-2-26 0,-4 1-19 0,6 0-17 0,-6-2-16 16,5 0-15-16,-5 0-17 0,4 0-31 0,-1-1-32 0,-1 2-39 0,3-3-38 15,-1 2-34-15,-4-1-39 0,5 0-42 0,-1 0-46 0,-2 1-52 0,2-1-54 16,-1 1-55-16,-1-4-56 0,-2 5-20 0,4-3-8 0,-4 1 12 0,3-3 26 16,-1 3 31-16,2 0 31 0,-3-2 32 0,3 1 35 0,0-1 41 0,1 0 47 15,-3 1 52-15</inkml:trace>
  <inkml:trace contextRef="#ctx0" brushRef="#br0" timeOffset="155299.82">13377 10690 147 0,'0'0'342'0,"0"0"71"0,-1-1 44 16,1 1 45-16,0 0 40 0,0 0 42 0,0 0 45 0,0 0 39 0,0 0 44 15,0 0 28-15,0 0 18 0,0 0-33 0,0 0-60 0,0 0-102 0,0 0-122 16,0 0-70-16,0 0-42 0,0 0-41 0,1-2-41 0,-1 2-43 0,0 0-41 16,4 0-43-16,-2 0-41 0,1 0-25 0,-3 0-21 0,6 0-16 0,-3-1-13 15,1-1-32-15,1 2-46 0,-3 0-64 0,2 0-77 0,0 0-68 16,-3 0-63-16,3 0-53 0,-2 0-51 0,1 0-50 0,1 3-50 0,-2-3-62 15,-2 0-64-15,0 0-45 0,0 0-31 0,0 0 12 0,-2 6 35 0,-2-1 62 16,4-1 72-16,-3 1 66 0,1-1 62 0,-2 1 54 0,3-1 50 16,-3 1 51-16,4-1 48 0,-4 2 62 0</inkml:trace>
  <inkml:trace contextRef="#ctx0" brushRef="#br0" timeOffset="155437.64">13386 10804 19 0,'-3'8'274'0,"3"-1"99"0,-2 2 68 0,2 2 56 0,0-1 59 0,0 2 58 15,0 2 55-15,-4-1 51 0,4 1 33 0,0 1 24 0,0 1 12 0,-1 1 10 16,1-1-70-16,-4 1-102 0,4-1-98 0,0 1-95 0,-4-3-68 0,4 3-55 15,-1-2-62-15,1 0-65 0,-4 0-67 0,4-2-66 0,0 0-72 0,0-1-72 16,4-2-84-16,-4-1-91 0,1 0-70 0,-1-3-62 0,0 0-67 16,4-1-70-16,-4-2-90 0,0-3-100 0,0 0-40 0,0 0-16 0,5-2 5 15,1-1 10-15,-3-3 37 0,3-1 49 0,-3-1 71 0,3-1 79 0,-1 0 68 16,-1-2 62-16,1 0 65 0,1-1 69 0</inkml:trace>
  <inkml:trace contextRef="#ctx0" brushRef="#br0" timeOffset="155839.31">13591 10717 129 0,'0'-5'317'15,"3"1"57"-15,-3 1 29 0,2-3 24 0,2 3 18 0,-2 0 24 0,1 0 26 16,3 0 29-16,-3 0 33 0,-1 0 24 0,2-1 24 0,1 1-19 0,-1-2-40 16,1 2-81-16,1-3-98 0,-3 3-48 0,3-1-26 0,-3 1-15 0,3-2-14 15,-1 2-18-15,-1 2-20 0,1-3-21 0,-1 2-22 0,1 2-18 16,-1-2-13-16,-2 1-15 0,1 1-16 0,-1 0-13 0,2 0-7 0,-1 1 0 15,-1-1 1-15,2 2 4 0,-4-1 5 0,2 2 0 0,1 0 0 16,-3 0-3-16,4 2-7 0,-2-1-3 0,1 2-1 0,-3 0-4 0,6 2-1 16,-6-1-4-16,3 1-4 0,-1 2-4 0,2 1-8 0,-4 1-6 0,0 0-6 15,3 0-2-15,-3 3-1 0,0-2-3 0,0 4-4 0,0-3-5 0,0 2-5 16,0-1-4-16,-3 0-4 0,3 0-1 0,0-2-1 0,0 1 0 0,0-1 2 16,0-1 1-16,0 0 1 0,0 0-2 0,0-1-4 0,0-1 1 0,0 1 1 15,0-1-2-15,0 0-4 0,0-2-1 0,0 1-1 0,0-3-1 0,0 2-1 16,0-3 1-16,0 0-4 0,0 1-4 0,0-1-2 0,0-3-4 0,0 2-1 15,0-1 0-15,0-3-1 0,0 1-2 0,0-1-2 0,-4 3-8 0,4-3-16 16,0 2-14-16,0-2-12 0,-2 1-17 0,-1-1-15 0,1 0-25 0,-2 2-28 16,1-2-62-16,1 0-79 0,-5 0-88 0,1 0-94 0,1 0-79 15,1-2-75-15,-1 2-84 0,-4-3-89 0,3 0-40 0,-3 0-21 0,0-2-1 16,4 1 10-16,-4 0 20 0,-2-1 26 0,2 0 62 0,0 0 79 0,0 0 89 16,-2 1 95-16,2-1 79 0,-2 1 80 0</inkml:trace>
  <inkml:trace contextRef="#ctx0" brushRef="#br0" timeOffset="156117.76">13410 10918 159 0,'0'-4'289'16,"0"-1"42"-16,0 2 24 0,4-1 19 0,-3 1 18 0,3 0 19 0,1 0 22 15,-1 0 28-15,-2-2 31 0,1 4 36 0,3-4 37 0,-1 2-15 0,-1 0-42 16,1-1-51-16,1 1-53 0,1-1-20 0,-5 2-1 0,3 0-6 0,-1 1-5 16,1-1-10-16,-1 1-13 0,1-1-18 0,1 2-20 0,-3 0-27 0,1 2-26 15,-2-1-30-15,-2 1-28 0,5-1-24 0,-5 1-22 0,0 0-15 0,4 2-13 16,-4-3-9-16,0 4-6 0,0-1-4 0,0 0-7 0,0 1-5 15,0 1-5-15,0 2-8 0,0-2-7 0,-4 1-6 0,4-1-6 16,0 2-4-16,-2-1-7 0,-1-1-7 0,3 2-7 0,0-2-7 0,-2 0-5 16,2-2-5-16,0 1-6 0,0-1-6 0,0 1-6 0,0-2-11 0,2 0-11 15,-2 1-13-15,3-2-13 0,-1-1-19 0,2 1-20 0,-1-1-51 0,3 0-62 16,-3-1-91-16,3-1-103 0,3 0-87 0,-2-2-81 0,2-2-103 0,0 1-117 16,0-4-53-16,2 1-23 0,2-3-2 0,-2 2 8 0,-2-3 14 0,3 1 18 15,-1-1 51-15,0 1 62 0,2-1 92 0,-2 1 104 0,3 1 90 0,-1 1 78 16</inkml:trace>
  <inkml:trace contextRef="#ctx0" brushRef="#br0" timeOffset="156299.07">14000 10787 307 0,'0'5'507'0,"0"-2"105"0,0 0 62 0,0 0 37 0,0 0 28 0,1 0 23 15,-1 0 18-15,0-3 12 0,0 0 9 0,0 0 3 0,0 0 4 16,0 0-64-16,0 0-92 0,0 0-158 0,0 0-191 0,4 0-107 0,0 0-64 15,-4 0-50-15,1 0-43 0,-1 2-60 0,4-1-71 0,-2 1-88 0,-2-1-96 16,3 1-79-16,-3-2-70 0,4 1-80 0,-2-1-81 0,-2 0-81 0,0 0-79 16,0 0-33-16,0 0-13 0,0 0 4 0,0 0 11 0,0 0 40 0,-2 3 50 15,-2 2 76-15,1-4 86 0,1 2 74 0,-2 0 69 0,3 2 78 0,-3-2 84 16</inkml:trace>
  <inkml:trace contextRef="#ctx0" brushRef="#br0" timeOffset="156471.62">13987 10951 108 0,'0'4'402'0,"0"-2"178"0,0 1 98 16,0-3 62-16,0 3 38 0,0 2 25 0,4-2 18 0,-4 0 14 0,0-3 6 16,0 0 4-16,0 1 3 0,0-1-1 0,0 3-97 0,0-3-141 0,0 2-168 15,0-2-185-15,3 1-112 0,-3-1-84 0,2 2-100 0,-2-2-112 0,0 1-118 16,4 1-122-16,-3-1-147 0,3-1-152 0,-4 0-79 0,0 0-44 16,0 3-19-16,0-3-10 0,0 0 0 0,0 0 4 0,0 0 16 0,0 4 22 15,0-4 66-15,-5 0 84 0,5 0 103 0,-6 0 110 0,-1 0 137 0</inkml:trace>
  <inkml:trace contextRef="#ctx0" brushRef="#br0" timeOffset="157909.87">14734 10716 33 0,'4'-5'289'0,"-4"1"64"0,0 1 34 0,1 0 27 0,-1 1 25 0,4 1 34 0,-4-3 41 16,0 3 52-16,4 0 60 0,-3-1 46 0,-1 1 44 0,4-1-3 0,-2-1-21 15,1 3-82-15,-3-3-114 0,6 2-51 0,-3 1-25 0,-1-3-20 16,2 1-16-16,1 1-27 0,-1-1-32 0,1 1-47 0,1-1-51 0,3 2-39 16,-4-1-32-16,4 1-19 0,0 0-11 0,0 0-8 0,0 1-4 0,2-1-3 15,-2 3 0-15,0-1 2 0,2 1-1 0,-2 1 1 0,4 1-1 0,-2-1 2 16,-2 2 0-16,2 0-2 0,-2 0-3 0,0 2-1 0,0-1-2 15,-4 0-4-15,4 3-3 0,0-1 0 0,-3-2-2 0,-1 2-3 0,1 2 1 0,1-2 0 16,-5 0 1-16,5 1-2 0,-5 1 2 0,1-1-3 0,-1 1-1 16,-2 1-1-16,4 0-1 0,-4-2-2 0,0 4-5 0,0-4-5 0,0 2-5 15,-4 0-7-15,4 0-8 0,0-1-7 0,-2-1-7 0,-1 1-8 0,1-2-6 16,-2 0-7-16,1 0-3 0,3 0-10 0,-6-2-8 0,6-1-16 0,-3 2-16 16,1-2-25-16,-2-1-26 0,2 0-33 0,-1 0-37 0,-1-1-33 0,-1 0-31 15,3 0-31-15,-2-1-29 0,1-2-65 0,1-1-77 0,-2 2-87 0,4-2-90 16,-3-2-68-16,1 1-58 0,2-2-52 0,0-2-51 0,-4 1-34 0,4-4-30 15,0 1 5-15,0-2 20 0,0-2 21 0,0 1 28 0,4-2 63 16,-4-2 78-16,5 1 91 0,-5-1 94 0,6 1 79 0,-3-1 72 0,3-1 77 0</inkml:trace>
  <inkml:trace contextRef="#ctx0" brushRef="#br0" timeOffset="158159.35">15114 10584 72 0,'2'-5'347'0,"-2"1"146"0,0-1 102 0,3 4 79 16,-3 1 54-16,0 0 40 0,0 0 30 0,0 0 22 0,0 1 20 0,-3 2 13 15,3 0 16-15,-2 0 14 0,-2 2-69 0,-1-1-109 0,1 4-116 0,-1-3-121 16,1 5-84-16,-3-2-66 0,0 3-39 0,-1 1-24 0,-1-1-19 0,0 2-15 16,0 2-11-16,0-2-11 0,-2 3-11 0,-1 0-11 0,1 1-16 0,-2-1-16 15,-1 1-21-15,3-1-22 0,-2 1-16 0,-1-2-14 0,3 0-16 0,-2 0-16 16,2-2-21-16,2 0-23 0,0 1-25 0,2-2-28 0,-2-1-31 0,0-2-33 16,0 0-31-16,5-2-30 0,-1 1-29 0,-1-3-27 0,3 0-62 0,1 0-75 15,-2-2-95-15,1 0-104 0,3-3-74 0,3 1-64 0,-3-1-67 16,0 2-74-16,0-2-34 0,6-2-15 0,-3 1 8 0,3-1 19 0,-1-1 23 15,2 0 28-15,-1-1 60 0,-1 0 76 0,4-1 96 0,-3 0 105 0,3-1 85 16,2 2 78-16,-2-1 87 0</inkml:trace>
  <inkml:trace contextRef="#ctx0" brushRef="#br0" timeOffset="158438.7">15105 10860 51 0,'0'2'328'0,"3"-2"143"0,-3 4 105 0,2-3 90 15,2 1 54-15,-2 1 41 0,1 0 27 0,3 0 21 0,-3-2 17 0,-1 2 14 16,5-1 11-16,-5-1 13 0,7 1-68 0,-3-1-104 0,1 1-117 0,0-1-122 16,0-1-89-16,0 2-73 0,3-2-42 0,-1 0-27 0,0 0-15 0,1-2-10 15,0 2-2-15,2-1-5 0,-1-1-3 0,-2 1-3 0,2-1-5 16,-2 2-5-16,4-1-8 0,-4-3-11 0,2 3-12 0,-2 0-11 0,0-1-12 16,-4-1-8-16,4 2-13 0,-3-1-12 0,3 1-12 0,-4-1-10 15,0 2-9-15,-1-1-8 0,1 1-8 0,-5 0-11 0,6-2-8 0,-6 2-8 16,0 0-17-16,0-2-19 0,0 2-28 0,0 0-33 0,0 0-39 0,0 0-39 15,0 0-39-15,0 0-33 0,0 0-53 0,0 0-61 0,0 0-111 0,0 0-131 16,0 0-123-16,0 0-113 0,0 0-91 0,-2 0-72 0,2 0-17 0,-4-2 15 16,4 2 25-16,0 0 38 0,0 0 35 0,0 0 32 0,-3-5 53 0,3 5 61 15,3-4 110-15,3 1 133 0,-3-1 124 0,3 2 118 0</inkml:trace>
  <inkml:trace contextRef="#ctx0" brushRef="#br0" timeOffset="158994.03">15825 10441 205 0,'0'-3'377'0,"3"-1"86"0,-3 2 62 0,2-1 57 0,2 2 57 16,-4-1 48-16,0 2 48 0,0 0 33 0,0 0 26 0,0 0 19 0,0 0 11 16,0 0-42-16,0 0-70 0,0 0-112 0,0 0-128 0,0 0-80 0,0 3-58 15,-4 0-49-15,4 2-51 0,-2-1-41 0,-1 1-37 0,-3 2-25 0,3 2-20 16,-3 0-9-16,1 3-5 0,1 2 2 0,-5-1 2 0,4 2 5 0,-4 2 10 16,3 1 5-16,-3 0 6 0,4 3 2 0,-4-2-1 0,0 4-1 0,3-2-6 15,-3 1-1-15,4-1-3 0,-4 2-1 0,3-2-6 0,1 1-8 0,-1-1-4 16,3-1-11-16,-1-2-7 0,2 0-8 0,-1 0-10 15,3-4-7-15,0 2-7 0,3-3-5 0,-1 1-2 0,-2-2-3 0,4 1-8 0,1-2-1 16,1-2-5-16,-3 1-4 0,3-2-4 0,1-1-2 0,-2-1-1 0,1 2 2 16,3-3 5-16,-4 0 1 0,4 0 5 0,0-2 1 0,-3 0-3 0,5-1 2 15,-2 0-2-15,0-2 0 0,-4 0 0 0,4 0 1 0,0-2 0 0,2 1 1 16,-4-2-3-16,-1 0-2 0,3 0-5 0,-4-1-2 0,6-2-5 16,-4 0-1-16,-1 0 1 0,-1-2 0 0,1 1 0 0,1-2 0 0,-2 1-2 15,-3-1 1-15,5 0 3 0,-5-2 1 0,3 3 3 0,-5-2 0 0,4 0 6 16,0 1 3-16,-3 0 2 0,-1 0 9 0,4 2 10 0,-4-2 10 0,0 1 9 15,0 2 8-15,0-2 6 0,0 3 4 0,-4-1 3 0,4 1 5 0,-1 1 5 16,-3-1 1-16,4 1-3 0,-4 1-4 0,-1 0-2 0,3-2-11 0,-5 2-11 16,2 0-13-16,-1 0-24 0,-3 0-28 0,4 2 0 0,-4-1 0 0,0 0 0 15,0 2 0-15,-2 0-58 0,-2 0-48 0,2 0-38 0,0 4-52 0,-1-1-57 16,-3 0-50-16,4 1-46 0,-1-1-94 0,-3 2-118 0,1-1-121 0,3 2-116 16,-2 2-124-16,-1-2-126 0,3 0-44 0,-2-1-2 0,2 0 16 15,-1 1 32-15,3 0 46 0,-2 0 57 0,-2-1 50 0,6-1 43 0,-2-1 97 16,0 0 120-16,3-1 120 0,-3-1 125 0</inkml:trace>
  <inkml:trace contextRef="#ctx0" brushRef="#br0" timeOffset="160791.84">12954 11605 61 0,'0'-3'357'0,"0"2"167"0,0-2 101 0,0 3 69 15,4-2 44-15,-4 1 36 0,5 1 22 0,-5 0 18 0,0 0 14 0,0 0 11 16,4 0 10-16,-1 0 14 0,-1 1-73 0,2 1-110 0,-2-1-142 0,1 1-157 15,3-1-93-15,-3 2-63 0,-1 0-36 0,2 0-27 0,1 2-18 0,-1-1-15 16,1 2-11-16,1 0-8 0,-3 0-11 0,1 2-7 0,1-1-8 0,-3 1-11 16,2 1-6-16,1-2-6 0,-1 2-7 0,-2 0-6 0,1-1-9 0,3 1-7 15,-3-2-5-15,-3 2-3 0,6-1-3 0,-6-1-4 0,3 1-10 0,-1-1-11 16,-2-1-20-16,4 0-20 0,-4-1-18 0,0-1-22 0,0-1-15 0,0 2-11 16,0-4-16-16,0-1-12 0,0 3-20 0,0-3-20 0,0 3-52 0,0-3-64 15,0 0-72-15,0 0-76 0,0 0-49 0,0 0-37 0,-4 0-27 0,4 0-24 16,-2-1-21-16,-1-1-19 0,-1-1-29 0,2 2-35 15,-1-4-33-15,1 1-29 0,-2-2 26 0,1-2 56 0,3 2 75 0,-6-3 84 0,6 2 62 16,-2-2 54-16,-1-1 43 0,3 0 41 0,0 1 35 0,0 0 32 0,0-1 45 16</inkml:trace>
  <inkml:trace contextRef="#ctx0" brushRef="#br0" timeOffset="161083.67">13052 11583 243 0,'2'-8'312'0,"1"2"32"0,-3-1 20 0,6 0 19 0,-6 5 20 0,3-3 27 16,-1 1 38-16,2-1 43 0,-1 1 58 0,-1-1 63 0,2 2 29 0,-2-1 10 15,5-2-61-15,-2 1-96 0,1-1-44 0,-1-2-20 0,2 3-12 0,1-1-11 16,1-2-16-16,0 2-18 0,-4-1-32 0,4-1-39 0,0 2-51 0,2-1-58 15,-4 1-41-15,0 0-39 0,2 0-19 0,1 1-13 0,-1 1-7 0,-4-1-2 16,0 2-2-16,4 0 0 0,-5 0 1 0,5 2 2 0,-3-1 6 0,-3 1 3 16,3 1 6-16,-5 0 3 0,7 0 5 0,-7 0-2 0,5 0 5 0,-2 1 1 15,-4 1 3-15,5-2 3 0,-5 1 2 0,4 2 6 0,-3-1 0 16,3 1-2-16,0 1-4 0,-3-1-3 0,-1 1-6 0,4 3-9 0,-4 0-5 16,4 1-7-16,-4-1-6 0,1 3-7 0,-1 1-10 0,0 0-8 15,-1 1-11-15,1-2-11 0,-4 4-7 0,4-2-11 0,-4 0-7 0,3-1-7 16,-3 2-11-16,4-1-13 0,-4-3-15 0,3 3-20 0,1-3-21 0,-4 1-23 15,4-2-21-15,0 1-24 0,-2-2-24 0,-1 1-23 0,3-2-18 0,-4-2-20 16,4 2-16-16,-2-1-20 0,-2-2-25 0,4 0-27 0,0 0-62 0,0-2-77 16,0-1-65-16,-1 2-56 0,1-2-46 0,0 0-36 0,0 0-45 0,0 0-47 15,0 0-39-15,0 0-34 0,-8-2-5 0,7 1 9 0,-3-4 28 0,-1 2 34 16,1-1 76-16,2-1 93 0,-1 1 83 0,-3-2 82 0,2 3 65 0,-1-3 60 16,5 3 67-16</inkml:trace>
  <inkml:trace contextRef="#ctx0" brushRef="#br0" timeOffset="161498.79">13106 11623 51 0,'0'0'316'0,"0"0"122"0,0 0 70 0,0 0 46 0,0 0 48 0,0 0 46 0,0 0 44 15,0 0 38-15,0 0 28 0,0-1 20 0,4-1 11 0,1 2 8 0,-1-1-74 16,1-1-116-16,1 2-116 0,-1-1-118 0,2-3-69 0,0 3-45 16,3 0-43-16,-3-4-48 0,0 2-40 0,2 0-39 0,0 0-28 0,-4-1-19 15,5 1-13-15,-1 0-8 0,-4 1-8 0,0-2-4 0,3 2-1 0,-7 1-2 16,5-3-3-16,-2 4-2 0,-1-1-5 0,-1 0-5 0,-2 1-9 0,0 0-11 15,0 0-19-15,0 0-21 0,0 0-40 0,0 0-50 0,0 0-54 0,0 1-58 16,-2 2-48-16,-1 0-42 0,-3 0-29 0,2 2-26 0,-1-1-14 0,0 2-10 16,-1 0-4-16,-1 0 2 0,2 0 8 0,-5 2 13 0,5-2 35 15,0 1 48-15,-4-1 54 0,3 1 59 0,1-2 49 0,-2 1 46 0,-3 0 38 16,5-1 34-16,0-1 28 0,-1 1 27 0,-3-1 21 0,6 0 21 0,-3 0 24 16,1 0 21-16,1-1 20 0,2-1 20 0,-1-1 15 0,3 1 18 0,0-2 16 15,0 0 20-15,0 2 25 0,0-2 30 0,0 0 24 0,0 0 23 16,0 2 17-16,3 0 16 0,-1-2 2 0,2 0 2 0,1 0-3 0,-1 0-6 15,-2 0-6-15,5 0-11 0,-2-2-16 0,1 0-19 0,-1 1-30 0,4 0-34 16,-3-2-33-16,1 1-32 0,0-1-30 0,-3 0-25 0,5 0-19 0,-4 0-14 16,0 2-14-16,3-2-11 0,-1-2-16 0,-3 4-14 0,1-2-28 0,0 0-31 15,-1 1-46-15,1 1-53 0,-5-1-63 0,4 1-62 0,-4 1-53 0,0 0-48 16,0 0-43-16,0 0-42 0,0 0-38 0,0 0-37 0,-4 3-30 0,4 0-28 16,-1 0-35-16,-3 0-39 0,-1 0 14 0,-1 1 37 0,-1-1 55 0,2 2 58 15,-1-1 51-15,1 1 50 0,-4 0 40 0,3 0 43 0,-1 1 39 0,0 0 39 16,0 2 37-16</inkml:trace>
  <inkml:trace contextRef="#ctx0" brushRef="#br0" timeOffset="161790.78">12934 11891 252 0,'-9'5'336'0,"0"1"41"16,2 0 32-16,0 0 30 0,1 0 36 0,1-1 40 0,1-2 41 0,-1 1 40 0,3-1 42 0,-2-1 39 0,1 1 15 0,3-3 1 0,0 0-71 0,3 1-109 0,-3 1-55 0,6-2-28 0,-1 0-24 0,2 0-24 0,1-2-29 0,1 1-34 0,3-2-36 0,3 0-33 0,-1-3-37 0,1 1-33 0,5-1-30 0,-2-1-26 0,2-1-22 0,0 1-19 0,-2-2-7 0,2 0 2 0,3-2 0 0,-5 2-1 0,2 0 1 0,2-2 0 0,-2 3-2 0,-2-1-1 0,-2 0 0 0,2 1 2 0,2-1-2 0,-6 2-3 0,5 0 3 0,-5 0 5 0,0 1-5 0,-3 0-14 0,2 2-5 0,-2-2-5 0,-2 3-6 0,0-3-6 0,0 3-6 0,-4-2-4 0,1 2-5 0,3 2-6 0,-4-2-3 0,-1 1-3 0,0 0-3 0,-3 1-2 0,3 0-2 0,-2-1-4 0,-2 2-7 0,0 0-10 0,0 0-17 15,0 0-20-15,0 0-16 0,0 0-21 0,0 0-23 0,0 0-27 0,0 0-71 16,0 0-91-16,-2-1-97 0,2 1-97 0,-4 1-87 0,-1 1-78 15,1 0-89-15,-1 2-95 0,-1 0-32 0,-3-1-5 0,4 2 10 0,-4 1 14 16,0 0 21-16,-2 1 26 0,-2 1 71 0,3-1 91 0,-3 2 97 0,2 0 100 16,2-2 85-16,-5 4 81 0</inkml:trace>
  <inkml:trace contextRef="#ctx0" brushRef="#br0" timeOffset="162220.29">13095 11912 21 0,'0'2'295'0,"-3"0"128"0,3-2 97 0,0 1 80 15,0 2 65-15,0 2 61 0,3-2 36 0,-3 1 32 0,0 1 19 0,0-1 12 16,0-1 11-16,0 1 7 0,0 3-66 0,0-3-104 0,0 2-119 16,0 0-130-16,0-1-94 0,2 2-78 0,-2-1-63 0,0 0-56 0,4 2-38 15,-4-1-31-15,0 1-22 0,0-1-18 0,0-1-16 0,3 2-16 0,-1-1-14 16,-2-1-17-16,0 0-12 0,4-2-15 0,-1 1-35 0,-1-2-41 16,-2 2-52-16,6-2-56 0,-6-2-50 0,3 0-50 0,-3 1-39 0,0-2-31 15,0 0-24-15,6 0-23 0,-6 0-12 0,5-2-11 0,-5 1-7 0,4-2-3 16,-4 0 12-16,0 0 22 0,3 0 36 0,-1 2 41 0,-2-3 41 0,0 0 42 15,0 1 39-15,0-1 37 0,0-1 37 0,0 0 35 0,4 1 34 0,-4 0 33 16,0-1 35-16,1 0 35 0,3 0 36 0,-4 0 36 0,6 1 34 0,-6-2 29 16,3 1 25-16,3-1 26 0,-3 1 18 0,3 1 17 0,-1-2 16 0,-1 2 16 15,1-3 19-15,4 3 21 0,0 0 30 0,-3-2 34 0,3 1 27 16,0-1 21-16,-2 2 15 0,2-1 12 0,0 1 2 0,0-1-3 0,2 1-8 16,-4 1-5-16,0-2-13 0,2 2-16 0,0-1-20 0,-3 1-25 0,1 1-37 15,-1-1-42-15,-1 2-40 0,4 1-35 0,-4-2-31 0,-1 2-27 0,1 2-13 16,-1-2-13-16,2 3-8 0,-5-2-8 0,3 1-6 0,0-1-8 0,-3 2-8 15,-1 0-10-15,4-1-5 0,-2 0-4 0,-2 3-5 0,3-2-7 16,-3 3-4-16,0-2-6 0,0 3-10 0,0-1-13 0,0-1-16 0,0 3-16 16,-3 0-32-16,3-2-38 0,-2 0-70 0,-2 0-84 0,3-1-73 0,-3 0-69 15,4 1-55-15,-4-1-50 0,3 1-41 0,-3-2-42 0,2-1-41 0,-2 2-41 16,1-3-43-16,-3 2-42 0,1-3 5 0,0 1 27 0,-3-1 63 0,3-1 82 16,-1 0 72-16,1-1 70 0,0 1 55 0,-3 0 49 0,-1-2 46 0,4 2 45 15,0 0 48-15</inkml:trace>
  <inkml:trace contextRef="#ctx0" brushRef="#br0" timeOffset="162532.54">13186 12019 127 0,'-4'0'303'0,"2"0"54"0,2 0 28 16,-3 2 22-16,3-2 14 0,0 0 18 0,0 1 16 0,0-1 31 16,0 0 32-16,0 0 44 0,0 0 41 0,0 0-9 0,3 0-35 0,-1 0-71 15,2 0-90-15,1-1-41 0,-1 1-22 0,1-2-13 0,1-1-14 16,-1 2-13-16,2-1-20 0,-1-1-28 0,-1 2-34 0,4-3-40 0,-3 2-44 16,-1 0-33-16,2 1-30 0,-1-1-21 0,-1 1-14 0,-1-1-8 0,-3 1-8 15,5-1-3-15,-6 2-2 0,4 0 1 0,-4 2 1 0,0-2 2 0,3 3 1 16,-3 0 0-16,-3 0 0 0,3 1 0 0,-4 2 2 0,2 0-2 0,-2 2 0 15,-1-1 0-15,1 0 0 0,-1 4-2 0,0-2-1 0,-4 0-3 0,3 0-3 16,2 0 2-16,-5 0-1 0,4 0 5 0,3 0 3 0,-5-1 5 0,5 1 7 16,-3-2 1-16,1-1 4 0,0 2 3 0,4-2 3 0,-5-2 2 0,5 2 4 15,0-2 4-15,0 0 6 0,0 0 3 0,4-1 3 0,-3 0 0 16,-1 1 1-16,4-2-4 0,0 1-5 0,-2 0 1 0,3-1-1 0,-1-1-1 16,-1 2-1-16,3-1-2 0,-1-1 0 0,0-1-3 0,1 0-6 0,1 0-3 15,-1 0-5-15,3 0-2 0,-4 0-8 0,4-1-8 0,-3-2-8 0,3 1-11 16,-4-1-11-16,4-1-28 0,-4 0-34 0,4 0-92 0,-3 0-120 0,3-1-88 15,-4 0-71-15,4 0-68 0,0 0-67 0,2 1-84 0,-3-2-96 16,-1 0-40-16,2 0-12 0,3 0-2 0,-1-2 4 0,-2 2 24 0,6 0 32 16,-6 0 91-16,2-1 114 0,-2 1 88 0,3 0 72 0,-2 1 68 0,0-2 65 15</inkml:trace>
  <inkml:trace contextRef="#ctx0" brushRef="#br0" timeOffset="162795.71">13716 11952 79 0,'3'-2'363'0,"-3"0"155"0,4 1 104 0,-2 1 77 0,-2 0 46 0,3 1 27 0,-1 1 18 16,2 0 8-16,-1-2 8 0,-3 0 2 0,2 0 4 0,-2 0 1 0,6 0-88 15,-3 0-130-15,1 0-146 0,-2 0-154 0,1 0-103 0,3 0-77 16,-6 0-52-16,5 0-36 0,-1 0-40 0,1 0-41 0,-5 0-79 0,6 0-94 16,-3 0-81-16,1 0-73 0,-2 0-62 0,1 0-54 0,-3 1-52 0,6 1-55 15,-6-2-68-15,0 0-77 0,0 0-29 0,0 0-8 0,0 0 16 0,-4 4 28 16,2 1 70-16,2-1 91 0,0 1 77 0,-3-1 73 0,1 1 59 0,2-1 56 15,-4 1 53-15,4 2 53 0</inkml:trace>
  <inkml:trace contextRef="#ctx0" brushRef="#br0" timeOffset="162968.93">13768 12046 30 0,'0'3'284'0,"0"-3"101"0,0 3 67 0,0 0 52 0,0-1 50 0,4-1 51 15,-4 1 54-15,3 0 53 0,-1 0 38 0,2 0 27 0,-2 1 17 0,1 0 14 16,1-2-64-16,-2 2-100 0,1-1-97 0,-1 0-97 0,2 0-64 0,1 0-50 16,-1 1-48-16,1-3-50 0,-1 1-61 0,-2-1-62 0,1 2-34 0,3-1-25 15,-1-1-25-15,-1 2-23 0,-1-2-43 0,-1 0-53 0,3 0-91 16,-1 1-111-16,0-1-86 0,-3 0-75 0,3 0-85 0,-4 2-88 0,0-2-74 15,0 0-66-15,0 0-34 0,6-2-23 0,-6 2-1 0,0 0 7 16,0 0 31-16,0 0 44 0,0 0 86 0,0 0 109 0,0 0 83 0,0 0 75 16,0 0 82-16,0 0 89 0</inkml:trace>
  <inkml:trace contextRef="#ctx0" brushRef="#br0" timeOffset="169032.89">14600 11780 55 0,'5'-4'291'0,"5"1"77"16,-5 0 59-16,0 2 47 0,3-1 54 0,-7 4 58 0,5-1 54 0,1 1 59 15,-5-1 36-15,2 2 27 0,1 0 20 0,-5 0 16 0,4 0-69 0,-3 0-106 16,3 0-82-16,-4 2-70 0,4-1-49 0,-4 2-40 0,0 0-46 0,0 0-53 16,0 0-52-16,-4 2-51 0,4 1-33 0,-4-2-23 0,-1 4-14 0,3-1-13 15,-1-1-7-15,-3 2-4 0,-1-1-10 0,1 1-10 0,1-1-9 0,0 2-7 16,-4-1-5-16,3-2-6 0,-3 1-3 0,0-1-6 0,0 0-5 0,0 2-5 15,2-4-7-15,-2 2-2 0,0-1-10 0,0 0-8 0,-2-1-4 0,2 0 4 16,0-1-4-16,0 0-2 0,-2 0-4 0,4-1-1 0,-4-1-1 16,2-1-4-16,3 0 1 0,1 0-1 0,-4-1-1 0,5-1 0 0,-1 1 0 15,-1-2 2-15,3 0-2 0,-3 0-2 0,6 0 4 0,-3 0 1 16,1-2 3-16,2 2 1 0,-4-3 2 0,4 2 3 0,0-2 0 0,0 0 0 16,4-1 2-16,-4 0-1 0,2 1 2 0,1-1 2 0,3-1 1 0,-3-1 3 15,3 0 0-15,-1 2 0 0,4-3 0 0,-3 2 0 0,3-1-2 0,3-1-1 16,-4 0 0-16,4 1 2 0,-1 1 1 0,2 0 0 0,-2 0 0 0,1 1 0 15,-1-1 0-15,2 2 0 0,-2 2 1 0,-1-1 4 0,3 1 1 0,-2 1 1 16,2 0 5-16,-3 1 5 0,-1 1 1 0,1 0 1 0,0 2 7 0,-1 0 8 16,-3-1 7-16,3 3 4 0,-2-2 6 0,-1 3 6 0,-1-1 6 0,0-1 6 15,-1 3 9-15,-2-2 9 0,1 2 6 0,-3-1 11 0,0 0 5 0,0 1 8 16,0 1 2-16,0 0 0 0,-3 0 1 0,1 2 2 0,-2-2-2 16,-1 0 1-16,0 1-4 0,-1 2-1 0,-1 0-6 0,-2-1-9 0,3-1-6 0,-3-1-9 15,-1 2-5-15,4-4-7 0,-7 2-8 0,4-1-5 0,2-2-7 16,-6 0-7-16,4-3-4 0,0 1-5 0,-1 1-5 0,1-1-7 15,-1-1-3-15,0 0-7 0,1-1-7 0,0-1-12 0,-1-1-12 0,5 2-12 16,-4-2-15-16,0-2-16 0,4 2-17 0,-4-1-17 0,3-2-21 0,1 0-19 16,1-1-17-16,-1 0-15 0,-1 0-17 0,3-2-11 0,1 0-7 0,-2-2-2 15,1 1-1-15,3-1-2 0,-2-1 1 0,2 0-1 0,0-1-3 0,2-1-3 16,-2 0-12-16,3 1-15 0,1-1-25 0,-2 1-30 0,1 0-28 0,1 1-26 16,-2 0-17-16,3-2-13 0,-1 2-7 0,1 0-5 0,-1 1 7 0,-2 0 7 15,5-2 15-15,-2 3 19 0,1 0 31 0,-3-1 34 0,3 2 42 0,-1-2 49 16,0 3 43-16,-1-3 44 0,5 0 38 0,-3 3 35 0,-1-1 36 0,2-1 37 15,-1 2 38-15,-1-1 41 0,4-2 46 0,-3 4 44 0,-1-2 42 16,4-1 39-16,-4 3 25 0,3-2 19 0,-1 2 10 0,0-1 9 0,0 1 3 16,1-1-2-16,-3 1-11 0,4-1-16 0,-3 1-25 0,3 1-26 0,-4-2-35 15,4 2-39-15,-4-2-33 0,1 4-32 0,3-2-19 0,-4 0-14 0,3 2-7 16,-3-2-2-16,0 1-5 0,1 1-3 0,-3-3-5 0,3 3-4 0,-1 0-3 16,3-2-4-16,-3 1-5 0,0 1-6 0,1-1-6 0,-3-1-6 15,3 2-6-15,-1-1-6 0,-1 1-11 0,0-1-11 0,-3 0-17 0,5 1-21 16,-3 0-20-16,-3 1-17 0,6-2-29 0,-3 1-33 0,-1-1-78 0,2 2-98 15,-4-1-97-15,5 1-100 0,-1 0-99 0,-2 0-101 0,-2 0-79 0,0 0-75 16,7-2-23-16,-7 2-3 0,5 0 9 0,-5 0 11 0,6 2 25 0,-3-1 31 16,-3-1 75-16,2 3 101 0,2 0 97 0,-4 2 99 0,3 1 101 0,-1 0 100 15</inkml:trace>
  <inkml:trace contextRef="#ctx0" brushRef="#br0" timeOffset="169449.66">14935 11970 84 0,'-6'6'390'0,"4"0"192"0,-1-1 99 0,-1 2 54 0,2 2 37 0,-1 0 26 0,-1 0 19 0,2 1 17 0,-1 0 11 0,3 1 11 0,-2-1 8 0,-2 1 8 0,1 3-86 0,1-4-122 0,-2 2-168 0,4-1-187 0,0 1-95 0,-2-2-55 0,2 1-34 0,0-2-26 0,0 0-18 0,2-2-15 0,-2 1-11 0,4-1-8 0,-2-1-7 0,5-1-5 15,-5-1-5-15,3 1-6 0,2-2-2 0,-1 0 1 0,3-2 1 0,-4 1 1 16,6-2 2-16,-4 0 0 0,1-3 2 0,1 1 1 0,0-1-1 0,0-1 2 15,0 1 1-15,0-3-1 0,0 0 2 0,-2 1 3 0,0-2 0 0,1-1 2 16,-1 1 2-16,-2-1 4 0,1 1 4 0,-1-2 6 0,2 1 5 0,-1 1 4 16,-4-2 0-16,1 1 6 0,3 1 5 0,-3-2 6 0,-1 1 1 15,-2 0-3-15,4 0 2 0,-4 0-3 0,0-1-1 0,0 2-2 0,0-2-2 16,0 0-5-16,-4 0-4 0,4 1-7 0,-2 0-2 0,-1 0-1 0,-3 0-5 16,3 2-3-16,1-1-1 0,-2-1 3 0,-1 2-3 0,1 0-4 15,-1 2-3-15,-1-2-4 0,3 1-2 0,-3 2-3 0,3 0-4 0,-3 0-3 16,-3 1-15-16,4 1-14 0,-1 0-23 0,3 1-27 0,-6 0-31 0,3 0-31 15,-3 1-31-15,4 0-29 0,-4 1-26 0,3 1-23 0,1-1-34 0,-4 1-44 16,5 0-76-16,-1 1-96 0,-1-1-74 0,3 2-64 0,-3-2-48 0,6 1-39 16,0-1-40-16,0 2-43 0,4-2-31 0,-4-3-26 0,2 3-1 0,5 0 10 15,-5 0 31-15,7-2 38 0,-4 1 81 0,4-2 98 0,-3 0 82 0,3 0 77 16,0 0 65-16,0 1 61 0,2 0 70 0</inkml:trace>
  <inkml:trace contextRef="#ctx0" brushRef="#br0" timeOffset="169842.14">15220 11941 43 0,'0'0'285'0,"0"0"63"0,0 0 38 16,4 0 31-16,0 0 28 0,-4 0 42 0,2 2 49 0,-2-2 61 16,0 0 69-16,0 1 46 0,0 2 42 0,0-3-5 0,0 5-24 0,0-2-84 15,0 1-108-15,-2 1-54 0,2-1-30 0,-4 2-24 0,4 0-21 16,-4-1-34-16,4 2-43 0,0 1-53 0,-1-1-60 0,-3 1-40 0,2 0-33 16,-1 2-18-16,3-2-12 0,-4 3-7 0,4-2-5 0,-2 0-6 0,-1 1-5 15,3 1-5-15,0 0-2 0,-4-1-8 0,2-1-5 0,2 2-8 0,0-2-10 16,0 1-5-16,0-2-8 0,0 1-5 0,2-2-7 0,2 1-4 0,-4-2-1 15,0 0-2-15,5-2-2 0,-5 1-1 0,4-1 0 0,1-2 0 0,-1 1 0 16,-3 0 5-16,3-3 1 0,2 1 0 0,-3-1 3 0,3 0 2 0,-1-1-1 16,-1 1 1-16,1-3-1 0,0 0 4 0,-1 0 1 0,5-2 6 0,-3 2 5 15,-1-3 2-15,4 0 2 0,-4 0 0 0,4 0-3 0,-3 0-1 16,3-3 1-16,0 2-1 0,-4-2-1 0,4 0 1 0,-3 0 0 0,1-1-2 16,-1 3-3-16,-1 0-4 0,-1-2-2 0,-3 1 0 0,3-1 3 0,-2 2 5 15,1 0 8-15,-3 0 8 0,0 1 4 0,0-2 6 0,0 4 4 0,0-3 5 16,-3 0 2-16,1 3 2 0,-2 0-3 0,-1-1-2 0,1 0-1 15,-1 1-4-15,0 1-5 0,-1-1-6 0,-3 1-8 0,4-1-10 0,-3 2-8 16,1 0-12-16,0-1-12 0,-4 0-10 0,6 3-13 0,-4-1-21 0,0 1-27 16,3 0-30-16,-3 0-29 0,0 1-28 0,4-1-31 0,-4 3-25 0,3-3-21 15,-3 2-27-15,4-1-28 0,-1-1-59 0,-1 2-79 0,2-1-86 0,1 0-89 16,2 1-70-16,-1 1-63 0,3-3-68 0,-2 3-76 0,2-3-20 0,0 0 7 16,0 0 13-16,0 6 21 0,2-3 21 0,1 0 28 0,-1-1 68 0,2-1 82 15,1 1 92-15,4-2 100 0,-4 0 89 0,3 0 87 0</inkml:trace>
  <inkml:trace contextRef="#ctx0" brushRef="#br0" timeOffset="170345.58">15559 11994 246 0,'0'1'359'0,"0"2"68"0,-2-1 51 0,2-1 57 0,0 2 61 0,-4-2 62 0,4 3 61 16,0-1 37-16,0 0 30 0,0 0 13 0,0 0 7 0,-2 1-54 0,-1 1-76 16,3-1-83-16,0 1-90 0,-4 1-63 0,4 1-52 0,-2-1-58 0,2 2-55 15,-3-1-59-15,3 0-57 0,-2 3-34 0,2-2-26 0,0 0-12 16,0 1-5-16,0-1-7 0,2 1-12 0,-2-2-15 0,3-1-19 0,-1 2 1 15,2-2 9-15,1-2 6 0,-1 1-2 0,-2-1 2 0,5 1 0 16,-2-4 2-16,1 2-1 0,3-1 8 0,-4-2 9 0,4 0 11 0,-3 0 10 16,3-2 9-16,0 1 8 0,2-2-2 0,-2-1-4 0,0 0 4 0,0 0 8 15,2-2-2-15,-2 0-1 0,3 0-2 0,-4 0-1 0,1-2-3 0,0 2-8 16,-4-1-7-16,4-1-8 0,-3 1-1 0,-3 0 5 0,3 0 2 0,-3 1 4 16,3 0 2-16,-6 0 1 0,3 0 7 0,-1 1 10 0,-2 0 6 0,0-1 8 15,0 0 7-15,0 0 6 0,-2 1 3 0,-1-1 3 0,3 0 0 0,-6 0-6 16,6 2-7-16,-3-1-8 0,-3 1-10 0,3-1-11 0,-3 2-10 0,1-1-31 15,1 0-55-15,-1 2 0 0,-1-1 0 0,3 1 0 0,-3-1 0 0,-3 0 0 16,4 2 0-16,-1-2-46 0,1 1-87 0,-2 0-34 0,-1 1-40 0,1 0-43 16,2 1-38-16,-4 0-38 0,3-2-38 0,1 2-36 0,-4 0-71 0,5 0-89 15,-1 0-80-15,-1 2-77 0,3-2-65 0,-3 2-61 0,3 0-60 16,-3 1-56-16,4-1-4 0,2-2 24 0,-3 4 27 0,3-4 34 16,0 5 34-16,0-5 34 0,0 3 83 0,0-3 99 0,0 6 100 0,5-5 97 0,1 2 90 15,-3 0 88-15</inkml:trace>
  <inkml:trace contextRef="#ctx0" brushRef="#br0" timeOffset="170717.66">15942 11962 109 0,'0'0'400'0,"0"0"174"0,0 0 84 0,0 0 46 0,0 0 26 0,0 0 19 0,0 0 23 0,0 0 24 0,0 0 19 0,0 3 16 0,2-2 12 0,-2 1 13 0,4 0-84 0,-1-1-131 0,-1 1-145 0,2-2-150 16,-3 1-68-16,7 1-29 0,-7-2-15 0,5 1-5 0,3-1-8 0,-5 0-10 15,1 2-3-15,4-2-1 0,-4 1 2 0,4-1 4 0,-3 0 0 0,3 0-3 16,-4 0-5-16,4 0-11 0,0 0-10 0,-3-1-9 0,3-1-7 16,-4 2-6-16,4 0-2 0,-3-1-6 0,1-1-8 0,0 2-12 0,-3 0-13 15,5-1-16-15,-4-1-10 0,1 2-10 0,-3-1-8 0,3 1-13 0,-1-2-7 16,3 2-3-16,-3-2-8 0,-3 2-6 0,1 0-9 0,1-1-13 15,-4 1-8-15,2 0-8 0,-2 0-15 0,0 0-18 0,0 0-26 0,0 0-29 16,0 0-45-16,0 0-50 0,0 0-52 0,0 0-54 0,0 0-57 0,-2-1-61 16,-2 1-106-16,1-2-127 0,3 2-104 0,-6-1-91 0,1 1-95 0,1 0-94 15,-1 0-36-15,-1-2-4 0,6 2 27 0,-3 0 44 0,-6 0 50 0,7 2 50 16,-3-1 58-16,1 1 56 0,-1-1 107 0,5-1 129 0,-6 1 105 0,2 1 96 16,-1 0 108-16</inkml:trace>
  <inkml:trace contextRef="#ctx0" brushRef="#br0" timeOffset="171242.72">16499 11742 126 0,'0'-2'399'0,"0"2"112"0,0 0 82 15,-3 0 65-15,-1 2 57 0,4 2 41 0,-5-1 25 0,5 3 26 0,-6-1 16 16,3 2 16-16,1 1 12 0,-4 1-21 0,3 1-41 0,-1 2-117 0,-1 2-158 15,-1-1-95-15,1 2-65 0,-2 0-52 0,1 3-49 0,1 0-29 16,-4 0-22-16,3 2-18 0,-3-1-15 0,4-1-16 0,-4 0-14 0,3 2-16 16,-3-2-13-16,6-2-20 0,-5 0-22 0,1 0-23 0,5-3-30 0,-5 1-33 15,5-3-36-15,-1 0-31 0,3-1-30 0,-2-2-27 0,2 0-26 16,0-2-50-16,0 0-63 0,2-2-95 0,-2 0-109 0,3-2-89 0,-1 0-84 16,5-1-94-16,-1-1-104 0,-1-3-35 0,1-1-3 0,3-1 10 0,0-2 19 15,0-1 19-15,0-1 22 0,0 0 50 0,-2-1 65 0,2-2 95 0,0-1 109 16,4 3 94-16,-6 0 83 0</inkml:trace>
  <inkml:trace contextRef="#ctx0" brushRef="#br0" timeOffset="171568.16">16591 11929 19 0,'0'5'322'16,"-5"1"170"-16,1-2 113 0,3 4 88 0,-3-1 54 0,-1 4 42 0,5-1 22 16,-4 1 12-16,-1-1 14 0,5 2 9 0,-6-2 8 0,6 3 7 0,0-3-66 15,0 1-96-15,0-1-146 0,0 1-162 0,0-2-109 0,6-2-84 0,-3 1-51 16,-1-2-39-16,5 0-13 0,-1-2-7 0,-1 1-8 0,0-2-16 0,5 0-7 15,-5-2-7-15,4-1-4 0,0 0-4 0,0-1-3 0,2-2-3 16,-2 0-3-16,4-2 0 0,-6-1 0 0,2 0-1 0,0-2 0 0,0 3-5 16,2-4 7-16,-4 1 11 0,0-1 9 0,1 2 6 0,-3-1 8 0,0-1 6 15,-1 0 8-15,-2 3 11 0,1-1 7 0,-3-1 8 0,0 2 3 0,0 0 7 16,0 0 1-16,0 0 1 0,-3 2-4 0,3-1-5 0,-6-1-2 0,5 3-7 16,-3-2-5-16,-1 1-10 0,1 0-8 0,-1-1-11 0,-1 2-9 0,-1-1-9 15,1 1-7-15,1 0-8 0,-4 0-9 0,4 0-10 0,-1 1-14 0,-1 0-16 16,1 1-25-16,1 0-23 0,0 1-35 0,-4 0-38 0,5 0-34 0,-1-2-33 15,-5 2-33-15,5 0-33 0,1 0-53 0,-1 2-59 0,3-2-92 16,-1 0-102-16,-1 1-71 0,4-1-55 0,0 0-49 0,0 5-41 0,0-5-44 16,0 0-42-16,4 3-6 0,-1-2 14 0,3 2 28 0,-5-3 29 15,8 2 51-15,-5-2 61 0,5-2 92 0,-3 2 108 0,4-1 79 0,-1-1 68 16,0 1 65-16,1-1 68 0</inkml:trace>
  <inkml:trace contextRef="#ctx0" brushRef="#br0" timeOffset="171943.11">16924 11827 153 0,'0'0'350'0,"0"0"76"0,0 0 52 0,0 0 48 0,0 0 52 16,0 0 61-16,0 0 64 0,0 0 43 0,4 3 35 0,-4-1 23 0,0 1 17 15,0 1-35-15,-4-1-57 0,4 2-101 0,0 1-119 0,-2 0-67 0,-1 0-47 16,3 0-44-16,-4 3-42 0,4-2-57 0,-2 1-59 0,-1-1-38 0,3 1-31 16,0 1-20-16,0 0-14 0,0 0-8 0,0 0-7 0,0 0-6 15,0 0-7-15,3-2-4 0,-1 1-2 0,-2-2 2 0,4 1 6 0,1 1 5 16,1-3 6-16,1 0 1 0,-2 1-1 0,1-1 1 0,3-3 2 0,-4 2 4 15,4-1 7-15,0-2 3 0,0 1 1 0,-1-2 0 0,1 0-2 16,0-2-6-16,0 1-11 0,-4-1-8 0,4-1-7 0,0 0 1 0,-3 0 5 16,3-1 4-16,-4 1 2 0,1-2 0 0,1 2 0 0,-2-1 1 0,-3-1 8 15,5 1 9-15,-5-2 9 0,2 3 10 0,-2-2 12 0,1 1 5 0,-3-1 2 16,0 1 1-16,0-1-2 0,0-1-1 0,-3 1-5 0,1 1-6 0,-2 0-6 16,2-2-10-16,-1 1-9 0,-1 1-12 0,-1-2-9 0,-1 1-13 0,3 1-11 15,-3-2-11-15,1 1-8 0,-1 1-15 0,-1-1-20 0,5 1-22 0,-3-1-28 16,-2 2-36-16,1-2-35 0,1 3-46 0,-1 0-50 0,-3-1-44 0,6 0-42 15,-6 0-48-15,3 2-50 0,1-3-106 0,-1 3-132 0,-3 0-105 0,6-1-94 16,-3 2-90-16,3 0-88 0,3 0-18 0,-6 0 12 0,6 0 34 16,0 0 45-16,-5 2 40 0,5-2 39 0,0 0 48 0,0 0 51 0,0 0 107 15,0 0 134-15,0 0 114 0,5 0 107 0</inkml:trace>
  <inkml:trace contextRef="#ctx0" brushRef="#br0" timeOffset="172292.31">17286 11727 136 0,'4'0'401'0,"-3"0"140"0,3-2 82 0,0 0 60 0,-2 2 38 0,1 0 36 0,-1 0 23 0,2 0 22 0,1 0 11 0,0 0 10 0,-1 0 8 0,1 0 11 0,4 0-99 0,-3 0-146 0,3 0-137 0,0 0-129 0,0 2-75 0,0 0-52 0,0 1-33 0,2-2-25 0,-2 2-13 0,2 0-7 0,-2 0-1 0,4 2 1 0,-3-1 4 0,-1 2 5 0,2 1 4 0,-2 1 5 0,0 0 4 0,2 1 4 15,-3 0 7-15,-1 0 8 0,2 1 6 0,-2 2 5 0,-2 0-2 0,1 2-1 16,-1-2-3-16,1 1 1 0,-3 0-4 0,1 1-6 0,-2-2-4 16,1 1-9-16,-3 0-7 0,2 0-9 0,-2-1-11 0,0 0-11 0,-2 0-13 15,2 1-10-15,0 0-10 0,-3-1-10 0,3-1-10 0,-2 2-11 16,-2-3-10-16,1 1-6 0,3-1-8 0,-2-1-6 0,-2 0-3 0,4-1-5 0,0-3-9 16,-2 2-12-16,2-1-16 0,-3-2-19 0,3 0-25 0,0 0-25 15,0-1-31-15,0-3-36 0,0 1-39 0,0-1-41 0,0 0-34 0,0 0-34 16,0 0-63-16,0 0-75 0,0-1-94 0,-4-1-100 0,4-3-77 0,0 3-56 15,0-3-67-15,0-1-66 0,0 0-37 0,4-3-15 0,-4-2 13 0,3 1 27 16,-1 0 34-16,4-2 29 0,-3-2 62 0,1 1 75 0,1-1 101 0,1-1 111 16,-1 2 89-16,-1-1 77 0,1-1 89 0</inkml:trace>
  <inkml:trace contextRef="#ctx0" brushRef="#br0" timeOffset="172499.57">17662 11800 129 0,'0'-4'507'0,"0"2"126"0,0-2 68 15,0 2 41-15,4-1 30 0,-4 3 25 0,0 0 23 0,0 0 21 16,0 0 25-16,0 0 29 0,0 0 34 0,0 0 5 0,0 0-12 0,0 0-165 15,0 0-230-15,0 0-113 0,-4 2-57 0,1-1-36 0,3-1-22 16,-6 3-17-16,1 0-16 0,1 0-16 0,-1 2-17 0,-1-1-23 0,-3 2-26 16,0 3-24-16,0 0-25 0,-2 3-17 0,0 0-12 0,-1 2-11 0,-3 1-7 15,1 0-7-15,-4 3-6 0,3-2-8 0,-1 2-7 0,-2-2-13 0,0 3-18 16,3-3-25-16,-3 2-30 0,-2-1-38 0,1-1-43 0,0 1-48 0,0-1-50 16,0-3-43-16,0 3-37 0,-1 0-65 0,-2-2-77 0,2-1-110 0,2-1-128 15,-2 0-117-15,2-2-112 0,-2 1-74 0,4-2-56 0,-2-1-6 0,0-1 19 16,-2 1 35-16,0-2 45 0,-2 0 37 0,2 0 36 0,-3 0 62 0,-1-2 77 15,1 2 113-15,-1 0 129 0,-1 0 123 0,-2 0 123 0</inkml:trace>
  <inkml:trace contextRef="#ctx0" brushRef="#br0" timeOffset="173174.24">13663 13090 84 0,'-2'1'407'0,"-1"-1"212"0,-3 4 101 0,3-4 47 0,3 0 25 0,0 0 11 0,0 0 10 0,0 0 8 16,0 0 8-16,0 0 10 0,0 0 7 0,0 0 6 0,0 0-81 0,0 0-123 15,0 0-177-15,0 0-201 0,3 1-90 0,-1 1-38 0,2-2-14 0,1 0-4 16,-1 1-4-16,5-1-1 0,-4 0-2 0,1 2-2 0,3-1-5 0,0 1-5 16,2-1-4-16,-2 1-5 0,0-1-8 0,0 2-9 0,0-1-9 0,0-1-7 15,-2 1-9-15,2-2-8 0,0 3-9 0,0-3-10 0,0 1-22 0,-3-1-31 16,3 2-29-16,-4-2-30 0,1 1-26 0,3-1-26 0,-6 0-80 0,3 0-106 15,-5 2-103-15,3-2-102 0,1 1-105 0,-5-1-102 0,0 0-87 16,0 0-78-16,0 0-21 0,0 0 8 0,0 0 16 0,0 0 24 0,-1 3 19 16,-7 2 22-16,3-2 81 0,-4 0 104 0,4 1 106 0,-4 2 102 15,3 0 100-15,-3 0 106 0</inkml:trace>
  <inkml:trace contextRef="#ctx0" brushRef="#br0" timeOffset="173420.8">13632 13287 213 0,'-3'1'468'0,"-1"2"110"0,2-3 69 0,-1 2 47 0,3-2 41 15,0 0 30-15,0 3 22 0,0-3 20 0,0 2 18 0,0-2 15 0,3 2 13 16,-1 0-38-16,2 1-57 0,-1-2-143 0,-1 2-177 0,4-1-94 0,1 1-53 16,-2-2-36-16,1 0-25 0,3 1-19 0,2 0-14 0,-2-1-11 0,5 1-13 15,-5-2-8-15,6 1-10 0,-3-1-8 0,-1 0-6 0,2 0-13 0,-2 0-16 16,0-1-15-16,1 1-17 0,-1 0-12 0,2-2-14 0,-4 1-9 0,2-1-9 16,-2 0-10-16,-4 1-11 0,4 1-16 0,0-1-21 0,-3-1-29 15,-1 1-29-15,-1-1-29 0,1 2-25 0,-1-1-24 0,-3 1-24 0,-1 0-35 16,4-2-41-16,-4 2-76 0,0 0-90 0,0 0-80 0,0 0-78 0,0 0-67 15,0 0-59-15,0 0-72 0,0 0-73 0,0 0-21 0,0 0 7 16,-4-4 15-16,4 0 17 0,-1 0 35 0,-3 1 39 0,0-1 75 0,3-1 92 16,-3 1 83-16,4-2 78 0,-2 0 80 0,-1-1 77 0</inkml:trace>
  <inkml:trace contextRef="#ctx0" brushRef="#br0" timeOffset="173686.88">13858 13039 121 0,'0'-5'376'0,"0"1"105"0,4 0 84 15,-4 1 67-15,4 0 67 0,-2 1 38 0,3 0 28 0,-1 1 23 0,-1 1 17 16,3 0 10-16,-1 0 13 0,0 0-29 0,3 0-45 0,-1 1-118 0,0-1-152 16,0 4-98-16,2-1-74 0,-3 0-62 0,3 0-53 0,0 1-32 0,0-1-20 15,2 2-10-15,-2-2-6 0,0 3-1 0,0 0-2 0,2 1-2 16,-4-1 1-16,0 2 1 0,2-1 9 0,-1 2 5 0,-1 0 3 0,-4 2 1 16,3-2 3-16,-3 0-1 0,-1 3-1 0,2-2-4 0,-4 1-7 15,-4 1-7-15,4 0-8 0,-2 0-8 0,-3 0-7 0,-2 1-10 0,1 1-13 16,1-1-13-16,-4 1-9 0,0 1-12 0,0-2-9 0,-2-1-17 0,2 2-16 15,-2-1-22-15,-2-1-27 0,3-1-28 0,-3-1-33 0,2 1-35 0,2-2-30 16,0-2-31-16,-2-1-28 0,-2 0-43 0,4 0-53 0,2-1-96 0,0-2-122 16,2 0-98-16,-1-2-87 0,1 1-96 0,5-2-99 0,0 0-28 15,-4-3 4-15,4 3 20 0,0-6 25 0,5-1 26 0,3 0 28 0,-1 0 43 16,0-1 50-16,4 1 100 0,-2-2 123 0,6 1 104 0,-5-1 98 0</inkml:trace>
  <inkml:trace contextRef="#ctx0" brushRef="#br0" timeOffset="174613.43">14428 13059 100 0,'2'-3'401'0,"-2"0"184"0,0 3 96 0,0-2 54 16,0-1 35-16,0 3 22 0,0 0 21 0,0 0 13 0,0 0 14 0,0 0 12 15,0 0 17-15,0 5 15 0,0-2-80 0,0 3-121 0,0-2-151 16,0 3-163-16,0 1-79 0,0 1-40 0,0 2-17 0,-2-1-13 0,2 2-6 16,0 0-2-16,0 1-5 0,0 1-6 0,0-2-8 0,0 2-11 0,0 1-12 15,2-2-12-15,-2 1-16 0,0-1-14 0,4 1-10 0,-4-2-14 16,5 1-9-16,-5-1-10 0,4-1-10 0,-2-1-7 0,1-1-7 0,3 0-10 15,-3 0-5-15,1-1-7 0,-2-2-1 0,3 1-6 0,-1-1-1 0,-1-2-3 16,-1 1-4-16,4-2-1 0,-6 0-2 0,3 0-3 0,1 0 0 0,-2-2-4 16,1 1 3-16,3 0 4 0,-1-2 0 0,-1 0 5 0,1 0 0 0,0-2 1 15,-1-1 1-15,5 0 0 0,-3 0-2 0,3-1 0 0,0-4 1 0,0 1-2 16,-2-2-2-16,2-2-2 0,0-1-1 0,4-1-5 0,-6-1-1 0,2-1-4 16,4-1-3-16,-6-1-1 0,2-1-2 0,0-1-1 0,0 1 0 0,-4-2-1 15,4 1-1-15,1 1-1 0,-5 0 0 0,0-1 0 0,3 1 0 0,-7 4 0 16,5 0 0-16,-3 1 2 0,1 1-1 0,-2 1 2 0,-2 4-1 15,3-1 1-15,-3 2 2 0,0 2-1 0,0 0 2 0,0 4 0 0,0 0-1 16,0 0 1-16,0 0 2 0,0-2 1 0,0 2-1 0,0 0 2 0,0 0-2 16,0 0 0-16,0 0-1 0,0 0-1 0,0 0 0 0,0 0-1 0,0 2-2 15,-3 0 0-15,3 3 0 0,0-1-1 0,-2 2-2 0,-2 2-2 16,4-1 1-16,-3 4-2 0,3 1 0 0,-2 1 1 0,-2 1-3 0,4 1 2 16,0-1 0-16,0 2 0 0,0-1 0 0,0 0 2 0,0 0-1 0,0-1 1 15,6 0 2-15,-6 0 1 0,3-3-1 0,3 0 2 0,-3 0-1 0,3-1-5 16,-2-1 1-16,1 0 5 0,0-1 3 0,1-1 2 0,1-1 1 0,-2 0 3 15,1 0 1-15,3-1 2 0,-4-1 3 0,1-1 4 0,1 2 1 0,0-4 4 16,1 1 4-16,-3-1 8 0,4-1-1 0,-4 0 1 0,4-1 1 0,-3-1 3 16,-1 1 2-16,4-1 1 0,-3-3 1 0,3 3-41 0,0-3-6 0,-4 1 0 15,4-3 0-15,-3 0 0 0,3 1 0 0,0-1 0 0,-4-1 0 0,4 1 0 16,-3-2 0-16,-1 1 0 0,2-1 0 0,-1 2 0 0,-1-2 0 0,-1 0 0 16,1 0 0-16,-1 0 0 0,-2-2 0 0,3 1 0 0,-1-1 0 15,-1 1 0-15,-1-1 0 0,2 1 0 0,-2-2 0 0,-2 0 0 0,3 0 0 16,-3-2 0-16,0 4 0 0,0-2 0 0,0 0 0 0,0-1 0 0,0 2 0 15,0 0 0-15,0 1 0 0,-3-1 0 0,3 2 0 0,-2 0 0 0,2 2 0 16,-4-1 0-16,2 1 0 0,-1 1 0 0,3 1 0 0,-4 1 0 16,4-1 0-16,-2 1 0 0,2 0 0 0,-3 2 0 0,3 0 0 0,-2 1 0 15,-2-1 0-15,1 1 0 0,1-1-447 0,-2 2-137 0,4-1-118 0,-5 1-136 16,5 0-105-16,-4 1-93 0,4-1-64 0,-5 3-57 0,1 0 7 0,2 0 35 16,-1 2 55-16,3 1 62 0,0 0 61 0,0 0 55 0,0 1 66 0,0-1 71 15,0 0 112-15,3 0 135 0,3 2 118 0,-1-1 109 0</inkml:trace>
  <inkml:trace contextRef="#ctx0" brushRef="#br0" timeOffset="175137.35">15401 13135 96 0,'-1'0'422'0,"1"0"220"0,-4 2 107 0,4-2 53 0,0 0 31 0,-2 3 20 0,2-3 21 0,0 3 21 16,0-3 25-16,0 0 28 0,0 0 24 0,0 0 24 0,0 0-77 0,0 0-122 15,0 0-181-15,0 0-207 0,0 0-92 0,0 0-36 0,2 1-15 0,-2-1-1 16,4 2-4-16,-3-2-4 0,3 0-12 0,1 1-17 0,1 0-11 0,-3-1-11 15,6 4-8-15,-3-4-7 0,3 1-2 0,-4-1-4 0,4 2-9 0,-3-2-18 16,3 0-158-16,0 0 0 0,-4 0 0 0,4 0 0 0,-3 0 0 0,-1 0 0 16,4-2 0-16,-3 2 0 0,1-1 0 0,-2 1 0 0,1-4 0 0,-1 4 0 15,-1 0 0-15,1-1 0 0,-1 1 0 0,-2 0 0 0,1 0 0 0,-3 0 0 16,0 0-49-16,4 0-286 0,-4 0-49 0,0 0-39 0,0 0-77 0,0 0-94 16,0 0-100-16,0 0-102 0,0 0-72 0,0 0-55 0,0 0-56 0,-7 1-56 15,1-1 2-15,1 4 27 0,1-3 44 0,-1 2 49 0,-1 0 37 0,3 0 35 16,-3 0 77-16,1 0 93 0,-1 0 105 0,-1 2 112 0,2-1 98 0,-4 0 88 15</inkml:trace>
  <inkml:trace contextRef="#ctx0" brushRef="#br0" timeOffset="175368.71">15372 13272 57 0,'-5'3'370'0,"1"-2"196"0,3 2 103 0,-3 0 60 16,-1-1 40-16,5 1 26 0,0 0 21 0,0-3 19 0,-4 1 18 0,4-1 19 16,0 0 24-16,0 0 31 0,0 0-55 0,4 2-90 0,-4-1-142 0,5 1-165 15,-1-2-77-15,1 1-41 0,-1-1-13 0,-3 1-3 0,3-1 2 0,1 2 5 16,1 0 4-16,1-2 7 0,-1 3-10 0,-1-3-12 0,0 1-17 0,4 1-23 15,-3-1-25-15,3-1-229 0,-4 2-43 0,4-1 0 0,-3-1 0 0,3 2 0 16,-4-2 0-16,4 1 0 0,-1-1 0 0,-1 0 0 0,-4 0 0 0,6 0 0 16,-3 0 0-16,-1 0 0 0,1 0 0 0,3 0 0 0,-6 0 0 0,3 0 0 15,-1 0 0-15,-1 0 0 0,1 0 0 0,-1 0-266 0,-2-1-186 0,1-1-56 16,1 1-109-16,-4-1-138 0,2 1-110 0,-2 1-100 0,0 0-75 0,-2-5-64 16,-2 0-6-16,4 5 21 0,0-2 39 0,0 2 49 0,-3-5 51 0,-3 4 49 15,6-1 50-15,-5 1 50 0,5 1 114 0,0 0 140 0,-6 0 129 16,1 1 124-16</inkml:trace>
  <inkml:trace contextRef="#ctx0" brushRef="#br0" timeOffset="176138.44">16651 12949 64 0,'-7'0'357'0,"2"-1"167"0,-1-1 98 0,2 2 66 0,-5 0 41 0,8 2 34 16,-5 1 19-16,-1-2 18 0,2 4 15 0,-1-3 11 0,-3 2 12 16,4 0 10-16,-4 1-74 0,3 1-113 0,-3 0-141 0,4 1-156 0,-4 2-85 0,3 0-52 15,-1 2-31-15,-4-1-19 0,6 4-6 0,-4-1-1 0,3 1 2 16,-3 2 7-16,0 1 4 0,4 1 6 0,-4 0 4 0,3 1-1 0,1 2 2 15,-2 0 2-15,1-1-3 0,-3 2-1 0,4-1-5 0,1 0-4 0,-1 0-8 16,3 0-10-16,-2 0-11 0,1-1-16 0,1-1-13 0,-2-1-14 16,4-1-14-16,0-1-9 0,0 1-10 0,0-2-13 0,4-2-8 0,-2 1-7 0,1-2-9 15,1 0-6-15,-2-2-7 0,3-1-8 0,-1 0-5 0,1 0-3 16,4-3-1-16,-3 2-4 0,1-3-2 0,0 2-2 0,2-3-9 0,-3 2-17 16,3-2-21-16,0 1-25 0,0-2-36 0,0 0-41 0,0 0-43 0,-2 0-46 15,2-2-36-15,-4-1-32 0,5 0-49 0,-3 0-54 0,0-1-103 0,0 1-123 16,0-3-98-16,2 0-84 0,1-1-88 0,-5-1-89 0,4 1-16 0,0-4 17 15,0 1 34-15,2-2 40 0,-4 0 33 0,0-2 32 0,2 0 46 0,-3 1 55 16,1 0 103-16,-1-1 125 0,3 1 110 0,-4-2 98 0</inkml:trace>
  <inkml:trace contextRef="#ctx0" brushRef="#br0" timeOffset="176469.67">16771 13158 100 0,'-4'-3'567'16,"4"1"139"-16,-4 1 64 0,4 1 31 0,0-2 11 0,0 2 11 0,0 0 8 16,0 0 12-16,0 0 8 0,0 0 13 0,0 0 13 0,4 0-6 0,0 0-16 15,1 0-206-15,-3 0-289 0,5 0-128 0,-2 0-53 0,4 2-22 0,1-2-2 16,-3 0-4-16,5 1-2 0,-1 1 0 0,2-1-4 0,-2 2-3 0,3 0-4 16,1 0-1-16,-3 2-2 0,3-2-1 0,-4 1 0 0,3 2-3 0,-1 0 1 15,-2 0-2-15,1 2 0 0,-1-2-1 0,-2 1 0 0,0 2 0 0,0-1-2 16,0 0-3-16,-1 2-7 0,-1-2-8 0,-2 2-9 0,1-1-8 0,-3 0-10 15,3 0-7-15,-6 0-9 0,5 0-8 0,-5 0-6 0,4 0-9 0,-2 0-8 16,-2-2-11-16,0 2-15 0,0-1-18 0,0 0-23 0,0-1-26 0,0 0-30 16,0-1-35-16,-2-1-37 0,-2-1-40 0,4 1-39 0,0-1-32 15,-2-2-27-15,-1 1-47 0,3-3-57 0,0 1-97 0,0-1-114 0,0 0-83 16,-4 0-66-16,4-1-68 0,-2-2-65 0,2 3-31 0,-3-5-15 16,-1-1 16-16,4 2 27 0,-2-4 25 0,2 1 28 0,-3-1 45 0,3-1 57 15,-2 0 102-15,2-1 120 0,0 1 96 0,0-3 87 0,2 1 90 0</inkml:trace>
  <inkml:trace contextRef="#ctx0" brushRef="#br0" timeOffset="176726.44">17149 13066 175 0,'0'0'567'15,"0"0"138"-15,0 0 72 0,0 0 40 0,0 0 27 0,0 0 27 0,0 2 30 16,0-1 31-16,-2 2 34 0,-2-2 35 0,1 3 31 0,1 0-7 16,-4 1-25-16,3 0-189 0,-3 2-258 0,1-1-121 0,-2 1-58 0,-2 2-30 0,1 0-19 15,-1 2-23-15,0 1-23 0,0 1-32 0,-2 1-35 0,-1-1-31 16,3 2-33-16,-2 1-26 0,-4 1-26 0,6-2-23 0,-5 2-20 15,5-1-31-15,-2-1-29 0,2 0-33 0,-4 0-34 0,6-1-38 0,-2-2-42 0,0 0-47 16,3 0-50-16,-1-2-43 0,0-1-36 0,0-2-59 0,1 1-74 16,1-3-104-16,1-1-124 0,2 1-99 0,-1-2-84 0,3-3-76 0,0 0-65 15,0 0-8-15,0 0 15 0,0 0 38 0,0-8 45 0,5 2 36 0,-5 0 38 16,7 0 58-16,-5-3 74 0,4 3 108 0,1-1 129 0,0 1 111 0,2-2 107 16</inkml:trace>
  <inkml:trace contextRef="#ctx0" brushRef="#br0" timeOffset="176992.96">17172 13257 70 0,'4'1'536'0,"-2"-1"142"0,1 1 69 0,-3 1 39 0,0-2 19 0,4 2 18 16,-2 1 15-16,-2-3 17 0,0 1 13 0,5 1 15 0,-5-1 10 0,4 1-7 16,1-1-13-16,-1-1-196 0,1 2-278 0,0-1-121 0,3-1-52 15,-1 2-23-15,2-2-16 0,-2 3-12 0,4-3-12 0,0 0-11 0,2 1-8 16,-3-1-10-16,5 0-7 0,-2 0-9 0,1 0-8 0,-3 0-10 0,3 0-13 15,-1 0-19-15,-2 0-17 0,2-1-12 0,-4 1-9 0,-2 0-3 0,2-2-4 16,0 2-4-16,-4 0-7 0,3 0-4 0,-7 0-2 0,5 0-3 0,-3 0-1 16,1 0-8-16,-4 0-7 0,2 2-17 0,-2-2-18 0,0 0-23 0,0 0-27 15,0 0-27-15,0 0-29 0,0 0-29 0,0 0-33 0,0 0-76 0,0 0-95 16,0 0-98-16,0 0-94 0,0 0-88 0,0 0-83 0,0 0-78 0,0 0-73 16,0 0-17-16,0 0 9 0,0 0 17 0,0 0 25 0,0 0 27 0,0 0 31 15,0 0 74-15,0-6 97 0,0 6 96 0,0-6 98 0,5 0 96 0,-5 1 90 16</inkml:trace>
  <inkml:trace contextRef="#ctx0" brushRef="#br0" timeOffset="177561.57">17767 12963 43 0,'-2'3'502'0,"-1"0"139"0,-1 0 77 0,2 1 45 0,-1 2 29 15,-1 0 22-15,-1 0 20 0,-1 3 13 0,3 0 17 0,-3 2 18 0,-3 0 20 16,2 5 8-16,0-1-1 0,-2 0-176 0,-2 3-259 0,2 0-128 0,0 1-64 16,0 1-37-16,-2 1-26 0,5-2-15 0,-3 2-16 0,0 0-12 0,4 0-12 15,-4-1-16-15,5-1-20 0,2 0-19 0,-1-2-18 0,1 1-17 0,2-3-14 16,0 0-13-16,2-1-8 0,-2-4-6 0,5 2-4 0,-1-3-2 0,1-1-5 15,2-1 1-15,-1-1-5 0,-1-1 0 0,4-2 2 0,0 0-4 0,-1-2 2 16,1-1 0-16,0-1-2 0,0-2 2 0,2 0 1 0,-2-2 1 0,0-1-3 16,0 0 1-16,0 0 1 0,-4-1 1 0,6-1 1 0,-4 1 6 15,-1-1 3-15,-1 2 5 0,1-1 7 0,-3 1 7 0,3-2 10 0,-1 2 7 16,-5 2 10-16,4-2 5 0,-4 1 6 0,3 1 4 0,-3-1 4 16,0 2 1-16,-3-2-4 0,3 3-5 0,0-3-3 0,-4 2-6 0,2-1-5 15,-1 0-11-15,1 0-10 0,-2 1-12 0,1-1-9 0,1 1-17 0,-2-2-17 16,-1 2-23-16,1 0-25 0,-1 0-30 0,1 0-35 0,-1 0-41 0,3 0-42 15,-5 0-39-15,5 0-40 0,-2 0-37 0,-1 2-33 0,1-2-75 0,-1 0-96 16,3-1-90-16,-2 3-89 0,1-2-68 0,3 0-61 0,0 3-66 0,-6-3-68 16,6 3-8-16,0-4 23 0,0 4 28 0,0-5 35 0,0-1 33 0,0 2 35 15,4-3 75-15,-2 3 99 0,1-2 98 0,1-1 96 0,-2 1 88 0,3 0 82 16</inkml:trace>
  <inkml:trace contextRef="#ctx0" brushRef="#br0" timeOffset="177898.8">17934 12934 19 0,'0'0'313'0,"0"-1"152"0,0-1 105 0,3 1 84 16,-3 1 51-16,2 0 42 0,2 0 32 0,1 1 29 0,0 1 17 0,-1-1 14 16,1 1 10-16,1-1 10 0,-2 2-57 0,5 0-88 0,-4 0-114 0,0 2-125 15,4-1-82-15,-3 0-61 0,3 3-37 0,-4 0-23 0,4-1-17 0,-1 2-12 16,-1 1-1-16,2 0 0 0,-4 1 8 0,4 1 7 0,-3 1 5 0,3 0 2 15,-6 1-7-15,3 2-14 0,-1-2-13 0,-1 4-10 0,1 1-5 0,-5 0-3 16,4 0-6-16,-2 2-8 0,-2-1-11 0,-2-1-102 0,-2 0-85 0,4 2 0 16,-5-1 0-16,1-1 0 0,-1-1 0 0,-1 1 0 0,1-2 0 0,-2 1 0 15,-4-1 0-15,6 1 0 0,-8-1 0 0,6-1 0 0,-6 0 0 16,4 0 0-16,-6 0 0 0,6-2 0 0,-1 1 0 0,-3 0 0 0,-2-1 0 16,5 1 0-16,-3-4 0 0,-2 0 0 0,1 0-323 0,0-2-102 0,3-1-79 15,-4-1-101-15,3 0-109 0,1-4-118 0,-2 2-112 0,2-1-108 0,2-3-46 16,0-2-17-16,4-1 22 0,-1 1 34 0,3 0 53 0,-3-3 58 15,6 2 48-15,-3-1 41 0,3-3 80 0,0 3 95 0,0-2 115 0,0 2 128 16,3-1 132-16</inkml:trace>
  <inkml:trace contextRef="#ctx0" brushRef="#br0" timeOffset="178705.73">18400 12948 247 0,'0'0'390'0,"-3"0"87"0,1 1 68 0,-2 1 68 16,2 2 71-16,-1 0 45 0,-1 1 35 0,2 1 24 0,-1 0 19 0,-3 2 15 16,3-1 12-16,-6 0-49 0,3 4-78 0,1 0-101 0,-4 1-115 0,3 0-70 15,-3 1-51-15,4 2-53 0,-4 0-50 0,0 2-27 0,3-1-15 16,-3 2-5-16,0 0 1 0,2 2-2 0,0-2 1 0,-2 1 1 0,3-1 0 16,-3 2-2-16,4-2 0 0,-1 1-5 0,3-1-5 0,1 0-8 0,-2-1-10 15,4-1-12-15,0-1-13 0,0 0-14 0,4 0-13 0,-2-1-14 0,1-1-11 16,3-1-12-16,-1 0-11 0,2-1-10 0,-1-1-9 0,-1 0-11 0,4 0-12 15,0-3-10-15,-3 1-15 0,5-2-22 0,-2-2-25 0,-4 2-38 0,4-1-38 16,0-2-55-16,-3 0-58 0,3 0-52 0,-4-2-46 0,-1 0-85 0,5 1-101 16,-4-2-118-16,1 0-126 0,-3 0-121 0,3 2-123 0,-1-2-60 0,4-4-41 15,-3 3 6-15,-3 1 25 0,6-1 45 0,-3-1 55 0,-1 1 50 0,2-1 43 16,1 1 85-16,-5-2 101 0,6 0 117 0,-3 3 125 0,-1-2 126 16</inkml:trace>
  <inkml:trace contextRef="#ctx0" brushRef="#br0" timeOffset="180416.15">18496 13263 69 0,'0'0'455'0,"-5"0"134"0,5 0 86 0,0 0 51 15,0 0 34-15,0 0 23 0,0 0 19 0,0 0 14 0,0 0 13 16,0 0 10-16,0 0 7 0,0 0-11 0,0 0-21 0,0 0-158 0,0 0-220 15,0 1-116-15,3 1-71 0,-1-2-33 0,2 1-17 0,1-1-8 0,1 2-2 16,1-2 0-16,0 1 0 0,0 1 2 0,0-1-2 0,3 1-1 0,-1-1-1 16,0-1-4-16,0 2-4 0,-4-1-7 0,4 1-9 0,2-1-8 0,-4 1-10 15,0-2-11-15,2 1-13 0,-3 1-12 0,3-1-10 0,-2 1-11 0,0-2-6 16,-3 1-8-16,5-1-10 0,-3 2-10 0,-1-1-7 0,0-1-9 0,-1 0-6 16,1 2-14-16,-1-1-12 0,1-1-22 0,-5 1-25 0,6-1-34 0,-2 0-38 15,-4 0-43-15,3 0-45 0,-3 0-37 0,2 0-33 0,-2 0-53 0,0 0-66 16,0 0-102-16,4-1-125 0,-4 1-108 0,1-1-95 0,-1 1-88 0,0 0-78 15,4-3-14-15,-4-2 15 0,5 2 30 0,-1 0 42 0,0-1 33 0,-3 2 31 16,3-2 53-16,-2 1 66 0,1 0 107 0,3 0 124 0,3-1 109 0,-5 3 104 16</inkml:trace>
  <inkml:trace contextRef="#ctx0" brushRef="#br0" timeOffset="180674.39">19006 13137 133 0,'0'0'446'0,"0"0"210"16,0 0 100-16,0 0 49 0,0 0 27 0,0 0 16 0,0 1 19 0,0-1 16 16,0 0 23-16,0 3 21 0,0-3 23 0,-2 3 22 0,2-1-87 0,0 0-135 15,-3 3-180-15,3 0-197 0,0-1-90 0,-2 4-41 0,-2-2-21 0,4 2-11 16,0 2-13-16,-3 0-13 0,1 2-17 0,-2 0-19 0,-1 1-21 0,1 0-22 16,2 2-16-16,-1-2-13 0,-3 1-11 0,3 1-11 0,-3-2-7 0,3 2-9 15,-3-2-7-15,4 1-5 0,-5 1-12 0,5-1-16 0,-1-2-20 0,-3 0-27 16,3-2-32-16,-3 1-36 0,3-3-37 0,1 2-39 15,-2-3-33-15,2-1-31 0,-1-1-58 0,3-1-67 0,0-1-94 0,0-3-105 0,0 0-80 16,0 1-71-16,0-1-68 0,5 0-71 0,1-1-31 0,-3-5-16 16,3 2 8-16,1-3 28 0,0 2 27 0,0-3 29 0,1-1 57 0,-1 0 68 15,2 0 94-15,-2-1 106 0,2 1 89 0,0 0 78 0,0 0 87 0</inkml:trace>
  <inkml:trace contextRef="#ctx0" brushRef="#br0" timeOffset="181019.65">19113 13281 175 0,'-4'3'400'0,"4"0"108"0,-3 0 88 15,3 1 70-15,-2 2 64 0,2 0 41 0,0 2 28 0,-4-1 23 0,4 2 12 16,-3 2 12-16,3-2 9 0,0 0-38 0,0-2-58 0,0 2-124 16,0-1-147-16,3 0-101 0,-3 0-83 0,4-2-65 0,-2 2-61 0,1-2-37 0,3 0-25 15,-1-2-19-15,2 1-11 0,1-1-10 0,-1-1-7 0,0 0-4 16,2-1-5-16,0-1-6 0,0-1-4 0,0-1-2 0,0-1-2 0,0 1 1 16,-1-4-2-16,1 2 0 0,0-1 1 0,0-1 3 0,-4-1 3 15,4 0 7-15,-3 1 7 0,-1 0 8 0,-1-1 8 0,1-1 10 0,-1 3 6 16,-3-2 7-16,3 0 6 0,-4 2 7 0,0-1 7 0,0 1 4 0,0-2 5 15,0 1 1-15,0-1 0 0,-4 2-5 0,3-1-7 0,-3-1-9 0,2 0-8 16,-1 2-9-16,-1-1-8 0,-1-1-11 0,3 3-9 0,-5-1-9 0,5-1-7 16,-2 1-9-16,-1-1-9 0,1 2-8 0,-1 0-7 0,1 2-8 0,2-2-11 15,-3 1-14-15,1 1-18 0,1-1-23 0,1 2-25 0,-2-1-33 0,2 1-34 16,-1 0-37-16,-1 0-42 0,2 0-35 0,-1 0-31 0,-1 0-61 0,4 0-74 16,-5 0-94-16,5 1-102 0,-2-1-75 0,-2 2-66 0,4-1-63 0,-3 2-60 15,3-3-31-15,0 0-21 0,0 0 13 0,3 5 30 0,-3-1 28 0,6-2 31 16,-3-1 61-16,-1 1 73 0,-2-2 100 0,7 1 109 0,-1-1 86 15,3 0 83-15,-4 0 81 0</inkml:trace>
  <inkml:trace contextRef="#ctx0" brushRef="#br0" timeOffset="181357.97">19466 13248 12 0,'0'0'344'15,"0"3"102"-15,-4 0 68 0,4 1 59 0,0-1 56 0,-4 2 52 0,4-2 47 16,-1 1 33-16,-3 1 25 0,4 1 15 0,-2 0 13 0,-2-2-11 0,4 2-21 15,-3 0-122-15,3 2-171 0,0-2-96 0,-2 0-65 0,2 1-58 0,0 1-55 16,0-2-47-16,2 1-46 0,-2 1-29 0,0-1-26 0,3-1-16 0,1 0-10 16,-2 2-7-16,3-2-4 0,-1-2-1 0,1 2-2 0,1 0 1 0,-3-1 4 15,3-2 7-15,3 1 7 0,-4-1 4 0,4-2-1 0,0 3 1 0,-3-4-1 16,3 1 2-16,0-1 3 0,-4-1 3 0,4-1 3 0,0 0 5 16,-3 1 4-16,-1-2 0 0,4 0 0 0,-5-1-3 0,1 1 0 0,1-1 6 15,-1 0 6-15,-1 1 9 0,-1-1 10 0,-1 1 6 0,2-2 6 16,-1 2 3-16,-3 0 1 0,2-1 3 0,-2 1 0 0,0-2 1 0,0 2 2 15,0-1 0-15,0 1-1 0,0-3-2 0,0 1-2 0,-2-1-8 0,2 2-11 16,-3-3-7-16,-1 3-10 0,2-2-7 0,-1 0-6 0,-1 0-9 0,-1 0-7 16,-1 2-6-16,3-2-6 0,-3 1-11 0,1 1-11 0,1-1-20 0,-1 1-19 15,1-1-26-15,-1 1-27 0,-1 1-34 0,1-2-40 0,0 2-34 0,-3 0-34 16,3 0-31-16,-1 2-27 0,3-2-63 0,-3 1-77 0,3 1-94 0,1-1-101 16,-2 0-76-16,-1 2-70 0,5 0-71 0,0 0-73 0,0 0-20 0,0 0 3 15,0 0 18-15,0 0 28 0,0 0 27 0,0 0 25 0,0 0 62 0,0 0 81 16,0 0 94-16,5 4 106 0,-1-3 89 0,1 1 83 0</inkml:trace>
  <inkml:trace contextRef="#ctx0" brushRef="#br0" timeOffset="181859.28">19824 13134 344 0,'0'0'470'0,"0"0"63"0,0-3 45 0,0 3 35 0,0-2 38 0,0 2 39 16,0 0 34-16,0 0 29 0,0 0 21 0,0 0 16 0,3 0 1 0,-3 0-6 15,2-1-134-15,-2 1-192 0,6 1-101 0,-3-1-58 0,1 2-43 0,-2-2-30 16,5 1-31-16,-5 1-36 0,3-1-26 0,2 2-25 0,1-1-13 0,-5 1-6 16,6 0-1-16,-3 1-4 0,3 1 8 0,-4-1 12 0,4 2 11 0,2 0 8 15,-2 0 5-15,0 1 6 0,-4 1 0 0,5 0 1 0,-1-1 3 0,1-1 6 16,-1 2 8-16,-1 1 8 0,-1-2 3 0,2 1-2 0,-4-1-7 0,3 2-13 15,-1-1-11-15,-4 1-14 0,3-2-8 0,1 2-7 0,-1-1-5 0,-5-1-7 16,3 2-7-16,0-1-10 0,-3-1-17 0,3-1-18 0,-2 2-13 0,-2-3-8 16,0 3-6-16,0-2-1 0,0 0-7 0,0 2-7 0,0-4-12 15,0 2-18-15,0-1-24 0,0-1-25 0,-2 1-32 0,-2-2-37 0,4-1-30 16,-1 0-29-16,-3 0-38 0,4-1-38 0,0-1-94 0,0 0-122 0,-4 0-97 16,3-1-90-16,1 1-91 0,-4 0-89 0,4 0-49 0,0-6-30 0,-2 1 7 15,-1 1 22-15,3-3 26 0,0 2 28 0,0-3 34 0,0-1 39 16,0 0 94-16,0-1 121 0,3-1 105 0,-1 2 95 0,-2-1 103 0</inkml:trace>
  <inkml:trace contextRef="#ctx0" brushRef="#br0" timeOffset="182084.08">20138 13131 156 0,'-1'-2'552'16,"1"2"136"-16,-8 2 73 0,7-2 41 0,-3 1 30 0,0 2 28 0,-1 0 28 16,3 2 34-16,-5-2 38 0,1 1 36 0,1 1 33 0,0 1 0 0,-4-2-22 15,3 4-179-15,-1-1-250 0,-4 1-119 0,2-1-57 0,0 4-33 0,-2-1-20 16,-2 1-24-16,3-1-21 0,-1 2-33 0,-2 0-38 0,2 0-36 15,-1 2-35-15,1-3-33 0,-2 3-34 0,4-2-39 0,-2 2-42 0,2-2-46 16,0 0-49-16,0-1-56 0,-2 2-59 0,6-3-55 0,-4-1-56 0,0 2-50 16,3-4-55-16,1 1-104 0,-2-1-133 0,1 1-107 0,1-2-96 15,1 0-97-15,-1 0-96 0,-1-2-24 0,3-1 10 0,3-3 38 0,0 5 45 16,0-5 47-16,0 0 46 0,0 0 49 0,0 0 52 0,0 0 105 0,3-6 133 16,1 1 111-16,-2 1 99 0</inkml:trace>
  <inkml:trace contextRef="#ctx0" brushRef="#br0" timeOffset="182612.07">20156 13293 61 0,'-3'-2'375'0,"3"1"191"0,0 1 100 0,-2-2 59 0,2 2 36 0,0 0 28 0,0 0 22 0,0 0 20 16,2 0 13-16,1 2 16 0,-1-1 13 0,2-1 13 0,1 0-66 0,3 2-104 15,-3-2-151-15,4 0-173 0,-2 0-82 0,6 0-41 0,-2 0-25 0,-2-2-17 16,5 1-9-16,1-1-9 0,-3 1-6 0,3-2-5 0,1 1-5 0,-3-1-10 16,5 0-13-16,-4 2-14 0,3-2-15 0,-3 0-14 0,1 1-14 0,1-1-7 15,-2 0-10-15,-3 1-8 0,4 0-5 0,-3-1-4 0,-1 1-8 0,-2 1-6 16,0-1-4-16,-1 1-5 0,-5-1-3 0,3 1-6 0,1 1-2 0,-5-2-2 15,3 2-4-15,-5-2-4 0,0 2-4 0,0 0-4 0,0 0-6 0,0 0-5 16,0 0-4-16,0 0-6 0,0 0-11 0,0 0-13 0,0 0-22 0,0 0-23 16,0 0-36-16,0 0-44 0,0 0-46 0,0 0-48 0,0-1-46 15,-2 1-41-15,-1-3-95 0,1 2-115 0,-2-1-101 0,1-1-96 16,-3 2-90-16,3-2-85 0,-3 1-58 0,-3-2-45 0,4 1 6 0,-1 0 27 16,1 0 40-16,-1 0 46 0,-1-2 41 0,2 2 43 0,1-1 93 0,-1-1 116 15,-1-1 102-15,3 0 99 0,1 2 97 0,-2-4 98 0</inkml:trace>
  <inkml:trace contextRef="#ctx0" brushRef="#br0" timeOffset="182878.45">20439 13023 73 0,'0'0'479'15,"0"1"141"-15,-6 2 90 0,6 0 52 0,-3 1 37 0,1 1 25 0,-2 3 23 16,2-1 26-16,-1 2 24 0,-1 1 33 0,4 1 32 0,-5 1 8 16,3 0-1-16,-2 2-158 0,-1-1-228 0,1 0-124 0,1 3-78 0,-3-1-46 15,1 1-34-15,1-1-24 0,-1 2-21 0,3-3-24 0,-2 3-26 0,1-2-33 16,-3 0-36-16,6 2-40 0,-3-4-47 0,1 2-49 0,-2-1-54 0,4-2-55 15,0 1-54-15,-2-2-48 0,2 1-39 0,0-3-70 0,0-2-88 0,0 1-108 16,0-1-119-16,0-2-106 0,2 1-96 0,-2-2-83 0,0-4-76 16,0 0-16-16,6 3 13 0,-3 0 33 0,-3-3 41 0,6 1 37 0,-6-1 36 15,3-1 71-15,3-2 85 0,-1 2 108 0,2-2 121 0,1 0 104 0,-5 0 100 16</inkml:trace>
  <inkml:trace contextRef="#ctx0" brushRef="#br0" timeOffset="183436.93">20833 13000 76 0,'0'2'330'0,"4"1"106"0,-4 0 86 0,1 0 74 0,-1 2 64 0,0 2 61 0,-1-3 42 0,1 3 28 0,-4 1 21 0,4 0 13 0,-4-1 11 0,4 1 8 16,-5-1-81-16,5 1-124 0,-4-1-108 0,2 1-102 0,-3-2-82 0,1 1-71 15,-1 1-61-15,0-2-59 0,-3 1-38 0,3 1-29 0,0 1-22 0,-5-2-16 16,5 1-9-16,-4 1-10 0,4-2-5 0,-4 0-6 0,-1 1-5 0,1-2-4 16,4 2-4-16,-4-2-5 0,4 0-5 0,-5-1-4 0,5-1-1 0,-4 0-4 15,4 1-1-15,-4-1-1 0,3-3-1 0,-3 3-1 0,4-1 0 0,-1-2-1 16,-1 1-1-16,2-1 1 0,1-1-1 0,-1 2 2 0,-1-2 3 16,2 0 2-16,4 0 2 0,0 0 1 0,0 0-1 0,-5-2 1 0,5 2 1 15,0 0 0-15,0 0 1 0,0 0 1 0,5-1-1 0,-5-1 2 0,8-1 0 16,-6 2 2-16,7-3-2 0,-4 3 0 0,4-2 3 0,0 0 3 0,2 0 3 15,-2 0 1-15,0 0 4 0,4 1 1 0,-2 0 4 0,-1-1 7 0,-1 1 1 16,0 2 4-16,4-1 2 0,-6 1 3 0,2 1 8 0,0-1 5 16,1 2 10-16,-5-1 8 0,4 2 10 0,-4 0 8 0,1 2 7 0,1-1 5 15,-5 1 7-15,3 1 6 0,-1-2 5 0,0 4 9 0,-3-2 6 0,-1 1 7 16,4 1 3-16,-4-1-2 0,-4 1-1 0,4 1-4 0,-1-2-5 0,-3 2-5 16,0 2-4-16,-1-2-4 0,-1 0-8 0,3 1-8 0,-4-1-8 0,-1 2-10 15,3-1-8-15,-4-1-11 0,0 0-6 0,3 0-8 0,-3-1-9 0,-1-1-4 16,4 1-6-16,-1-1-5 0,-4-1-6 0,2 0-9 0,4-1-12 0,-5-1-15 15,1 1-20-15,0-2-26 0,2 0-29 0,-2-2-31 0,0-1-33 0,0 0-36 16,0 0-32-16,0-3-31 0,2 0-69 0,-1 0-85 0,1-3-97 16,0-1-100-16,2-1-80 0,1-1-70 0,2 0-83 0,-1-1-85 0,3-2-23 15,0 0 10-15,0-2 23 0,3-1 29 0,-1 1 30 0,2 1 32 0,1 0 65 16,-1-1 88-16,1 0 98 0,0 1 105 0,-1 1 89 0,2 0 84 16</inkml:trace>
  <inkml:trace contextRef="#ctx0" brushRef="#br0" timeOffset="183680.32">20739 13091 73 0,'9'-5'319'0,"-4"0"98"0,3-1 82 0,-1 2 79 0,0-1 68 0,-1 2 69 0,3-1 39 0,0 1 32 0,-2 1 21 0,2-1 10 0,0 2 12 0,0-1 10 0,0-1-82 0,0 2-121 15,-2-1-105-15,2 1-95 0,0-1-81 0,0 1-75 0,0-3-70 0,0 3-67 0,-1 1-44 0,1-1-33 0,3-1-27 0,-3-1-26 0,-1 2-28 0,1-1-30 0,0 1-66 0,0 1-82 0,0-3-91 0,0 3-96 0,-2-2-80 0,0 2-75 0,-1 0-89 0,-1 0-93 0,1 0-59 0,1 0-39 0,-2 0-13 0,1 2 2 0,-1 1 15 0,4 0 18 0,-3 1 59 0,1-1 77 0,0-2 88 0,0 4 94 0,1-2 81 0,-5 0 74 0,6 2 90 0</inkml:trace>
  <inkml:trace contextRef="#ctx0" brushRef="#br0" timeOffset="184292.51">21128 13179 76 0,'-6'9'357'0,"-1"1"149"0,2 1 99 0,-4-1 78 0,3 1 46 0,3-1 35 15,-3-1 22-15,4 1 21 0,-1 0 12 0,-1-1 9 0,4-2 8 0,-2 2 5 16,2-1-81-16,0-2-124 0,0 1-136 0,2-2-144 0,-2-1-94 0,4 2-73 15,1-3-42-15,1 2-30 0,-3-2-18 0,3 0-14 0,1-2-7 0,-2 1-4 16,1-2-4-16,3 0-1 0,-4-2 0 0,4-1-1 0,0 0-1 16,-3-2 1-16,3 1 2 0,-4-2 4 0,4-2 1 0,-3 1 3 0,3 0 5 0,-4-2 2 15,1 1 4-15,-3-1 1 0,3 2 3 0,-1-3 5 0,-1 3 1 16,-4 0 4-16,3-1 2 0,-1 1-1 0,-2 0-1 0,0 0-5 0,-2 1-3 16,2 0-4-16,-3 0-3 0,-1 2-6 0,4-2-7 0,-5 1-4 0,5 1-6 15,-6-1-11-15,6 2-6 0,-5 0-8 0,1 0-7 0,2 0-6 0,-5 2-7 16,5-1-8-16,-5-1-17 0,5 2-17 0,-1 1-24 0,-3-2-22 15,3 2-30-15,-3 0-30 0,1 0-26 0,1 2-26 0,2-2-21 0,-5 1-15 16,5 1-22-16,-1-1-19 0,-3 2-36 0,3-1-45 0,1-1-53 0,-2 0-56 16,4 3-39-16,-2-3-34 0,2-1-12 0,0 2 1 0,2 1 7 0,-2-2 12 15,6-1 4-15,-3 0-1 0,1 0 2 0,1 0 3 0,1-1 25 0,-1-1 36 16,4-1 49-16,0 0 55 0,0 0 47 0,0-1 44 0,0-1 38 0,-1 2 31 16,1-2 37-16,0 1 37 0,1 1 33 0,0-1 31 0,-1 1 26 0,0 0 21 15,0 3 16-15,0-2 17 0,-2 1 18 0,2 1 25 0,-2 0 22 0,-1 1 23 16,-1-1 14-16,1 2 7 0,-1-1-9 0,-1 1-17 0,1-1-10 15,-1 1-7-15,-1-1 7 0,-1 2 13 0,2 0 23 0,-3-1 30 0,3 0 31 16,-4 2 36-16,4-3 33 0,-4 2 32 0,1 0 27 0,-1 0 25 0,0 1 16 16,0 3 13-16,0-3 6 0,0 2 3 0,-1 2-7 0,-3-2-8 15,4 1-20-15,0 1-28 0,0-1-34 0,-4 1-37 0,4-1-42 0,0 0-42 16,0 1-38-16,0-2-36 0,0 0-22 0,0 0-19 0,0 0-8 0,0-1-5 16,4 1-5-16,-4-2-4 0,5 1-3 0,-5-2 2 0,6 1-2 0,-2-2 0 15,1 1 0-15,0-2 0 0,-1 1 6 0,1-1 6 0,3-1 6 0,-1 0 4 16,0-1 1-16,0-1-2 0,1 1 0 0,1-2 1 0,-4-1 2 0,0 2 2 15,1-1 4-15,3-2 5 0,-4 1 5 0,1 1 4 0,-3-2 4 0,3 1-1 16,-3 1 5-16,-3-2 7 0,6 0 4 0,-6 3 9 0,4-1 5 0,-3-2 6 16,-1 2 3-16,0 0 1 0,0 0-1 0,0 0-2 0,0 0-3 15,-1-1-5-15,-3 1-7 0,4-1-10 0,-2 0-11 0,-2 1-12 0,1-1-10 16,1 1-10-16,-2-2-10 0,1 2-10 0,1-1-10 0,-2 1-12 0,-1-2-13 16,0 2-17-16,1 0-27 0,-2 0-25 0,1 0-34 0,0 0-36 0,-3 2-35 15,3-2-32-15,-4 1-29 0,4 0-24 0,-1 1-38 0,1 0-41 0,-3 1-89 16,3 0-106-16,0 0-74 0,-1 0-62 0,-1 1-49 0,5-1-42 15,2 0-57-15,-5 3-60 0,5-3-8 0,0 0 12 0,-4 2 17 0,4-2 22 16,0 0 33-16,0 0 43 0,0 0 91 0,0 0 110 0,4 1 85 0,-4-1 73 16,7 0 69-16,-3 2 68 0</inkml:trace>
  <inkml:trace contextRef="#ctx0" brushRef="#br0" timeOffset="184773.81">21687 13087 181 0,'0'0'334'0,"0"0"63"0,0 0 43 0,-2 2 41 0,2-1 43 16,-4 4 52-16,4-4 59 0,0 2 55 0,0-1 51 0,-2 1 33 0,-1 0 24 15,3-1-38-15,0 2-65 0,0 0-89 0,0-1-99 0,0 2-56 0,0-1-36 16,0 1-36-16,0-1-36 0,0 2-50 0,0-2-54 0,0 3-52 16,0-1-46-16,3-1-27 0,-1 2-19 0,-2-3-11 0,0 2-9 0,4 0-5 15,-2-1-2-15,1-1-2 0,1 1-2 0,-2-1-2 0,-2 1-4 0,5-4 1 16,-5 4-1-16,4-4-1 0,-4 2-1 0,3-2 1 0,-1 1 2 15,2 0-1-15,-4-2 1 0,0 1 1 0,0-1 1 0,3 0 3 0,-3 0 2 16,0 0 6-16,0 0 3 0,0 0 9 0,0 0 6 0,0 0 4 0,0 0 4 16,0 0 4-16,0 0 0 0,0 0 1 0,0 0 2 0,0 0-1 0,0 0-5 15,0 0-7-15,0 0-7 0,0 0-10 0,0-3-7 0,-3 0-9 0,3 0-8 16,0 0-13-16,0 0-12 0,-4-1-25 0,4 1-31 0,-2-2-39 0,-1 2-45 16,3-1-41-16,-4 1-38 0,2-2-43 0,-1 2-46 0,-3-3-98 0,3 3-125 15,-3-1-108-15,4 0-96 0,-1 0-111 0,-1 3-121 0,-1-2-43 0,3 0-13 16,2 3 19-16,-7-2 32 0,7-1 36 0,0 3 34 0,-2-4 42 0,-2 1 47 15,4-2 97-15,0 5 127 0,0-6 107 0,0 0 96 0,0 0 117 16</inkml:trace>
  <inkml:trace contextRef="#ctx0" brushRef="#br0" timeOffset="185081.36">21953 12918 49 0,'5'0'333'0,"-1"0"150"15,1 0 93-15,-5 1 69 0,5-1 51 0,-1 3 48 0,0 0 33 0,-3 0 28 16,7 2 19-16,-6-2 14 0,3 1 11 0,-1-1 8 0,1 2-68 0,0-1-99 16,3 2-119-16,-1-1-131 0,-3 1-75 0,5 0-53 0,-4 0-36 0,0 1-29 15,3 1-20-15,-1 1-17 0,-3 1-7 0,5 1-6 0,-4 1 1 0,0 0 5 16,-1 1-3-16,1 1-7 0,1 0-10 0,-3 2-12 0,3 0-8 0,-2-1-8 16,-3 2-7-16,-1 1-9 0,4-2-5 0,-4 2-4 0,0 0-4 0,-4 0 1 15,3-2-8-15,-3 3-8 0,-2-1-8 0,3 0-5 0,-3-2-8 0,-3 1-8 16,4-1-7-16,-4 1-9 0,0-2-14 0,2-1-16 0,-2 0-24 15,-4 0-27-15,4 1-35 0,-2-3-37 0,-3 1-45 0,3-2-48 0,-6 1-48 16,3-2-51-16,0-1-43 0,-1 0-42 0,-1-1-84 0,1-1-103 16,-6 1-91-16,4-2-90 0,1 0-77 0,0 0-73 0,1-2-62 0,-3-1-55 15,7 0-2-15,-1 0 23 0,3-1 38 0,-2-2 45 0,2 0 41 0,3-2 38 16,1 1 84-16,-2-4 104 0,1 1 99 0,6-1 97 0,0 1 94 0,0-2 91 16</inkml:trace>
  <inkml:trace contextRef="#ctx0" brushRef="#br0" timeOffset="185268.77">21833 13470 307 0,'0'3'595'16,"0"0"118"-16,-3-2 56 0,1 1 22 0,2-2 13 0,0 1 3 0,-4 2 4 15,2-2-3-15,-1-1-3 0,3 2-11 0,0-2-13 0,0 0-91 0,-4 2-127 16,2-2-283-16,-1 0-354 0,3 0-207 0,-2 0-143 0,2 0-140 0,0 0-134 16,-7 0-61-16,7 0-29 0,-6 0-12 0,1-2-1 0,5 2 8 0,-6-2 10 15,3 1 35-15,-3 0 44 0,1-2 82 0,1 1 99 0,-1-1 94 0,-1 0 89 16</inkml:trace>
  <inkml:trace contextRef="#ctx0" brushRef="#br0" timeOffset="186404.35">15752 14443 61 0,'-5'3'379'0,"-2"-1"201"0,1 1 97 0,1-2 53 16,1 2 30-16,4-1 18 0,0-2 11 0,-2 1 11 0,2-1 7 0,0 0 7 16,0 0 1-16,0 0 1 0,0 0-77 0,0 0-113 0,0 0-166 15,2 1-189-15,2 1-91 0,-1 0-45 0,3 1-26 0,-1 0-16 0,4 0-12 16,0 0-9-16,0-1-6 0,2 3-7 0,0 0-1 0,2-2-1 0,1 1-6 16,1-1-10-16,-5 0-10 0,3-1-8 0,-2 1-7 0,3-3-4 15,-4 1-6-15,-1 1-7 0,3-2-11 0,-5 0-15 0,2 0-20 0,-3 0-22 16,1 0-57-16,-1 0-67 0,-1 0-91 0,0 0-104 0,-1 0-78 0,0 1-69 15,-3-1-69-15,3 0-68 0,-4 0-67 0,0 0-69 0,0 0-24 0,0 0-2 16,0 0 12-16,-4 5 21 0,4-1 52 0,-5-1 68 0,1 2 92 0,-1-2 102 16,0 1 82-16,-1 1 69 0,-1-1 67 0,1-1 68 0</inkml:trace>
  <inkml:trace contextRef="#ctx0" brushRef="#br0" timeOffset="186621.37">15805 14637 112 0,'-9'7'382'0,"0"1"136"0,3-2 85 0,1 0 60 0,-1 0 42 0,-1 0 38 15,5-2 25-15,-1 2 23 0,-1 0 17 0,4-1 14 0,-2 0 11 0,2-1 17 16,0 2-92-16,0-3-139 0,2 1-134 0,2-1-131 0,-4 2-74 15,5-2-54-15,-5-2-32 0,4 2-31 0,1 0-19 0,1 0-18 0,-3-1-13 16,3-1-10-16,-1 1-11 0,4 1-16 0,-5-3-5 0,5 3-5 16,-4-3-8-16,1 1-6 0,-1-1-16 0,4 0-20 0,-5 0-23 0,5 2-26 15,-4-2-26-15,1 0-30 0,-1-2-53 0,2 2-67 0,0-1-109 0,-3-1-126 16,2 2-119-16,3 0-115 0,-4 0-94 0,-1-1-84 0,1 1-32 0,-5 0-4 16,5 1 6-16,-1 2 18 0,0-1 16 0,-4-2 22 0,0 0 50 0,0 0 65 15,-4 4 108-15,4 1 126 0,-4-1 119 0,3-1 115 0</inkml:trace>
  <inkml:trace contextRef="#ctx0" brushRef="#br0" timeOffset="195124.5">16458 14484 219 0,'0'0'336'0,"-2"0"47"0,2 0 23 0,0 0 18 15,0 0 12-15,0 0 14 0,0 0 15 0,-4 1 20 0,4-1 18 16,0 0 25-16,0 0 29 0,0 0-33 0,0 0-54 0,0 0-64 0,0 0-65 16,0 0-22-16,4 0-7 0,-4 0-1 0,2 0 0 0,3 0-3 0,-5 0-5 15,4-1-10-15,-4 1-13 0,3 0-18 0,-1 0-20 0,-2 0-22 0,0 0-25 16,4 0-24-16,-4 0-29 0,2 0-17 0,-2 0-17 0,3 0-8 0,-3 0-12 15,0-2-8-15,0 2-8 0,0 0-6 0,6-1-6 0,-6 1-5 0,0 0-4 16,3 0-4-16,-3 0-4 0,2 0-2 0,2 0-1 0,-4 0-1 0,3 0-1 16,-1 0-1-16,2 0 2 0,-1 0 3 0,3 0 5 0,-4 0 2 0,1 0 2 15,3 0 5-15,-1 0 2 0,-1 0 2 0,-1 0 3 0,3 0 3 0,-5 0 6 16,7 0 6-16,-6 0 5 0,5-2 1 0,-5 2 0 0,3-2 5 16,2 2 1-16,-5 0 3 0,3 0 0 0,-1 0 3 0,1 0 2 0,-1 0-5 15,2 0 2-15,-1 0-5 0,-1 0-1 0,1 0-5 0,-1 2 0 0,-3-2-1 16,7 0-1-16,-7 2-3 0,3-2-5 0,-2 0-3 0,2 0-2 15,-1 0-2-15,-1 1-4 0,2-1 0 0,-4 0-2 0,3 2-4 0,-3-2-3 16,2 0-4-16,-2 0-3 0,4 0-2 0,-4 0-4 0,0 0 0 0,0 0 0 16,1 0-2-16,-1 0-6 0,0 0-2 0,0 0-3 0,0 0-1 0,0 0-1 15,0 0 0-15,0 0-3 0,0 0 1 0,0 0-3 0,0 0 0 0,0 0-1 16,0 3-8-16,0-3-4 0,0 0-14 0,0 0-13 0,0 0-31 0,0 0-39 16,0 0-45-16,0 0-52 0,0 0-44 0,0 0-40 0,0 0-97 0,0 0-124 15,0 0-119-15,0 0-119 0,0 0-128 0,0 0-133 0,0 0-51 0,0 0-12 16,0 0 18-16,0 0 32 0,0 0 43 0,0 0 48 0,8-2 43 0,-7 1 37 15,5-1 99-15,3 1 123 0,-2-1 122 0,0 2 120 0</inkml:trace>
  <inkml:trace contextRef="#ctx0" brushRef="#br0" timeOffset="195797.7">17248 14136 117 0,'0'-3'386'0,"0"1"98"0,-2 1 67 0,2 1 62 0,0 0 59 0,0 0 45 0,-3 1 37 0,3-1 27 0,-4 0 22 0,2 2 13 15,2-2 9-15,-3 0-25 0,-1 1-46 0,-1-1-128 0,5 3-159 0,-6-3-94 16,2 2-61-16,3-1-54 0,-3 0-56 0,2 3-38 0,-1-1-32 16,-3-2-20-16,3 2-13 0,-1 2-12 0,-1-3-7 0,-1 3-5 0,1 1 0 15,-1 0 0-15,-1 0 0 0,2 2 0 0,-1-1 3 0,1 2 1 0,-2 0 1 16,1 0 3-16,1 1 1 0,1 1 1 0,-1 0 1 0,-1 1 4 0,1 0 5 16,-2-1-2-16,1 2-1 0,1-1 0 0,1-1 1 0,-1 3-3 0,3 0-1 15,-5-3-6-15,5 2 1 0,-2-1-4 0,-1-1-5 0,1 3 0 0,2-2-2 16,-1 0-4-16,-1 2 0 0,4-2-2 0,-5-1-1 0,5 3 0 0,-6-2-1 15,6 2-1-15,-3-2-2 0,1 0 0 0,-2-1 0 0,4 2 0 16,0-1 0-16,-2 0-3 0,-1 0-2 0,3 0-1 0,0 0-1 0,0 1-1 0,0-1-1 16,0 0-1-16,3 2 1 0,-1-2-2 0,-2-2 1 0,0 4 1 0,4-4-3 15,-2 2-1-15,-2-1-2 0,3-1-1 0,1 2 1 0,-2-3-4 16,3 2-2-16,-1-3-3 0,-1 2-2 0,-1-1-1 0,2 0-6 0,1-2 0 16,1 2-3-16,-3-3-4 0,1 3-4 0,1-3-1 0,-3 0-1 0,2 2-3 15,1-2-3-15,-1-2-1 0,-2 2-4 0,1-3-4 0,3 2-4 0,-3-1-14 16,3 1-14-16,-3-3-23 0,-1 3-25 0,2-2-32 0,1 0-34 15,-1 0-43-15,-2 0-49 0,1 0-45 0,1-1-38 0,-2-1-83 0,-2 1-105 16,3-2-113-16,-3 0-121 0,0 0-131 0,6 3-138 0,-6-3-47 0,0 0-8 16,5 0 18-16,-5 0 28 0,7-3 41 0,-5 0 47 0,4-1 42 0,-3 0 38 15,-3 0 85-15,6-2 104 0,-6 1 119 0,0-2 125 0,3 2 146 0</inkml:trace>
  <inkml:trace contextRef="#ctx0" brushRef="#br0" timeOffset="197023.34">16834 14298 127 0,'-2'-3'324'0,"-2"1"70"0,4 0 50 16,0 2 44-16,0 0 44 0,0 0 55 0,0 0 52 0,0 0 48 0,0 0 47 15,0 0 28-15,0 2 20 0,0-2-30 0,-3 3-51 0,3 0-94 0,0 0-111 16,0 0-62-16,-2 1-44 0,2 4-39 0,0 0-40 0,0 1-47 0,-4 0-47 15,4 3-44-15,0-2-41 0,0 4-23 0,-3-2-16 0,3 3-9 0,0-2-7 16,-2 2-2-16,-2 0 0 0,3 0-2 0,-3 0 1 0,0 0-2 0,4 0-2 16,-5 2-2-16,5-2-2 0,-2-2-2 0,-2 1-4 0,1-1-3 0,1 1-7 15,-2-1-4-15,1 1-3 0,1-2-6 0,2-2-7 0,-4 1-7 0,3-1-7 16,-3 1-10-16,0-3-13 0,4 0-17 0,-5 0-20 0,5-1-16 16,-2-1-21-16,-2-1-20 0,4-1-23 0,0 1-56 0,-3-4-71 0,3 2-88 15,0-3-97-15,0 0-83 0,0 0-72 0,0 0-74 0,0 0-71 16,0 0-51-16,3-4-44 0,-3-1-11 0,0 1 5 0,6-2 14 0,-6 0 24 15,5-2 52-15,-1 1 71 0,0-2 89 0,-3 0 98 0,3 0 83 0,1 1 75 16,-1-1 80-16</inkml:trace>
  <inkml:trace contextRef="#ctx0" brushRef="#br0" timeOffset="197348.3">16825 14583 135 0,'0'4'308'15,"0"1"60"-15,0-2 37 0,0 3 35 0,0 0 35 0,0 0 42 0,0 1 48 16,3-1 46-16,-3 2 47 0,0-1 31 0,0-1 27 0,0 2-32 0,4-1-56 15,-2-2-85-15,-2 1-97 0,3-2-54 0,-1 1-35 0,2-1-32 0,0-1-29 16,-3-1-37-16,3 1-41 0,-2-2-43 0,5-1-42 0,-5 0-25 16,1 0-24-16,3 0-11 0,-1-3-7 0,2 0-4 0,-1 0-2 0,-1-1-2 15,1-2 3-15,-1 0-1 0,-1-2 0 0,1 1-1 0,2-1-1 0,-5-1 1 16,4 2-2-16,-3-1 0 0,3-1 0 0,-6 2 0 0,3-1 3 16,-1 1 0-16,-2 1 3 0,0 0 0 0,0 0 1 0,0 0 1 0,0 1 1 15,-2 1 0-15,2-3 1 0,-3 5-1 0,1-3 2 0,-2 1-2 0,1 1-2 16,1-2-2-16,-2 2-5 0,-1 2-6 0,1-2-2 0,2 1-4 0,-5 1-5 15,5-1-4-15,-3 1-5 0,1-1-7 0,1 2-7 0,-3 0-11 0,1 0-14 16,1 0-16-16,2 2-15 0,-1-2-14 0,-3 3-14 0,3-2-17 0,-3 1-20 16,3-1-31-16,3 2-37 0,-6-3-76 0,6 3-91 0,-5-2-76 0,5 1-71 15,0-2-54-15,0 0-47 0,0 0-43 0,0 0-45 0,0 0-55 0,0 0-64 16,0 0-19-16,0 0 3 0,0 0 22 0,0 0 35 0,5-2 73 16,1 2 93-16,-3-2 79 0,1-1 71 0,-2 0 62 0,3 0 56 0,2-2 56 15,-1 2 56-15</inkml:trace>
  <inkml:trace contextRef="#ctx0" brushRef="#br0" timeOffset="197748.85">16968 14463 178 0,'0'0'289'0,"0"0"41"0,0 1 29 15,0-1 16-15,0 0 16 0,0 0 17 0,3 3 13 0,-3-1 23 0,0-2 20 16,0 1 25-16,0 2 23 0,0 0-32 0,0-2-59 0,0 3-58 0,4-1-59 16,-4 0-23-16,2-2-5 0,-2 2 4 0,0 0 10 0,3 0 1 0,-1 0-2 15,-2 0-9-15,4 0-8 0,-4 2-16 0,3-2-21 0,-1 0-18 0,-2 1-17 16,4 1-14-16,-2-4-18 0,-2 2-14 0,3 0-18 0,-3 0-16 0,4-1-21 15,-2 1-14-15,-2-2-8 0,0 1-9 0,3-1-9 0,-3-1-2 0,0 2 0 16,2-1 0-16,-2-1 0 0,0 0 1 0,4 0 2 0,-4 0 1 16,0 0-1-16,3 0 2 0,-3 0 1 0,2 0-3 0,2 0-6 0,-4 0 4 15,0-3 7-15,5 3 5 0,-5-1 4 0,0-1 5 0,4 1 5 16,-4-2 5-16,2-1 4 0,-2 3 7 0,0 1 11 0,0-3 8 0,0-1 7 16,0 1 10-16,0 0 12 0,0 0 5 0,0-2 0 0,0 2-1 0,-2-1 0 15,2 1 1-15,-4 0-1 0,4-1-3 0,0 2-3 0,0-3-6 0,0 4-11 16,-2-2-11-16,2-2-8 0,-3 3-10 0,3-2-11 0,0 1-9 0,-4 2-9 15,4-2-9-15,0 0-8 0,-2-1-9 0,-1 2-7 0,3-1-6 0,-4 0-9 16,2 0-4-16,2 1-4 0,0-1-1 0,-3 0-4 0,3 2-5 0,-2-1-2 16,-2 1-12-16,4-1-17 0,0 1-22 0,-3-1-31 0,3 2-30 0,-2 0-34 15,-2-1-35-15,2 1-35 0,-1 0-38 0,-1 0-41 0,2-2-95 0,-1 2-119 16,1 0-104-16,-2 0-92 0,1 2-91 0,-3-2-89 0,6 0-47 0,0 0-32 16,-3 1 6-16,-3 1 23 0,4-1 28 0,2-1 30 0,-3 3 37 15,-1 0 42-15,4-3 94 0,0 0 123 0,-2 5 103 0,2-5 94 0,-3 4 101 16</inkml:trace>
  <inkml:trace contextRef="#ctx0" brushRef="#br0" timeOffset="198583.75">17458 14308 33 0,'0'-4'280'0,"0"1"92"0,3 0 65 0,-1 0 54 0,-2-1 71 0,4 4 75 0,0 0 55 16,-3 0 47-16,7-1 31 0,-3 0 20 0,0-1 16 0,1 1 10 0,-1-1-68 15,4 1-103-15,-3-1-90 0,6 1-85 0,-3-1-58 0,0 2-47 16,-1 0-61-16,1 0-70 0,0 2-45 0,0 1-34 0,2-2-19 0,-2 2-10 16,0 1-1-16,0 1-1 0,2 1 4 0,-2 0 4 0,0 0 3 0,2 2 3 15,-4-1 3-15,2 2 3 0,-2 0 1 0,2 0 2 0,-3 1-4 0,3 1-5 16,-6 1-4-16,6-1-11 0,-3 1-5 0,-1 0-7 0,1 0-7 0,-3-2-6 16,3 2-9-16,-3 0-8 0,-1-1-8 0,2-1-8 0,-1 1-7 0,-1-1-5 15,2 2-8-15,-4-2-8 0,3 1-6 0,-1-2-5 0,-2 2-3 0,0-2-7 16,0 0-8-16,0-2-11 0,4 2-18 0,-4-3-20 0,2 0-28 0,-2 2-28 15,0-4-36-15,0 2-31 0,-2-1-28 0,2-2-24 0,-4 0-30 0,4 0-35 16,0-1-78-16,0 0-104 0,0-2-89 0,-2 2-82 0,2-2-71 16,0 0-63-16,0 0-61 0,0 0-63 0,-7-4-10 0,5 0 13 0,-1 1 18 15,3-3 19-15,0 0 29 0,0-1 36 0,0-3 80 0,0 2 101 16,0-3 95-16,0 1 91 0,3-1 84 0,-1-1 83 0</inkml:trace>
  <inkml:trace contextRef="#ctx0" brushRef="#br0" timeOffset="198885.49">17843 14302 33 0,'0'-3'527'0,"0"0"147"0,-3 2 77 16,3-1 42-16,0 2 25 0,-2 2 23 0,-2-1 17 0,4 2 22 0,-2-1 26 16,-1 1 29-16,-1 1 30 0,-1 1 17 0,3 1 12 0,-5 0-188 0,1 0-275 15,-3 1-127-15,4 2-60 0,-4 2-27 0,0-1-15 0,-2 2-7 0,2 2-7 16,0-1-15-16,0 2-19 0,-2 0-26 0,2 2-28 0,0-1-25 0,0 2-25 16,-2-1-22-16,2 1-22 0,0-2-17 0,0 1-16 0,1-1-24 0,1-1-26 15,0 0-33-15,0-1-36 0,-1-1-43 0,1-1-44 16,2-1-51-16,1-1-53 0,-1-2-46 0,3-2-41 0,-2-2-77 0,4 0-98 0,-3 0-99 15,3-4-106-15,0 0-88 0,0 0-79 0,0 0-74 0,0 0-73 16,3-4-10-16,3 2 20 0,-1-4 37 0,4 1 47 0,-2-2 40 0,1-1 40 16,1-1 79-16,0 0 96 0,0-2 102 0,2 1 104 0,-2 1 98 0,0 0 92 15</inkml:trace>
  <inkml:trace contextRef="#ctx0" brushRef="#br0" timeOffset="199106.99">17948 14508 51 0,'0'0'391'0,"0"1"232"0,0-1 109 0,0 0 50 16,0 3 29-16,4 0 20 0,-3 0 13 0,3-1 12 0,-4 1 20 0,5-2 21 15,-1 1 23-15,2-2 23 0,-1 1-65 0,0-1-104 0,3 0-181 16,-3 0-217-16,6 0-86 0,-2-1-30 0,0-1-9 0,4 1-2 0,-2-2-2 16,3 1-7-16,-3 1-8 0,1-2-9 0,3 0-12 0,-1 1-17 0,1-1-12 15,-1 2-14-15,-1-2-12 0,-2 1-11 0,-2 1-13 0,2-1-15 16,-2 2-6-16,0 0-4 0,0 0-3 0,-4 0-4 0,4 0-9 0,-3 0-13 15,-1 2-8-15,2-2-6 0,-1 1-3 0,-4 1-6 0,1-2-1 0,3 0-41 16,-6 0-13-16,3 1 0 0,-3-1 0 0,0 0 0 0,0 0-91 0,0 0-56 16,0 0-52-16,0 0-56 0,0 0-47 0,0 0-44 0,0 0-79 0,0 0-95 15,0 0-111-15,-3-1-120 0,1-1-99 0,2 2-89 0,0 0-64 0,-4-3-51 16,1 1-1-16,3 2 22 0,-6-2 44 0,6 2 47 0,0-5 46 0,0 5 40 16,0-4 79-16,0-3 96 0,0 3 111 0,0 0 120 0,4-1 109 0,-2 0 106 15</inkml:trace>
  <inkml:trace contextRef="#ctx0" brushRef="#br0" timeOffset="199574.58">18518 14187 204 0,'0'0'436'0,"-4"3"114"0,4 0 87 0,-3 1 56 0,3 1 46 16,-2-1 32-16,-2 4 28 0,2-1 20 0,-1 2 16 0,-1-1 19 0,-1 2 15 15,1 1-31-15,-1 0-54 0,-1 3-122 0,1-2-153 0,-1 1-95 0,-1 4-66 16,-2-2-42-16,4 0-30 0,-4 2-20 0,3 1-15 0,1 0-11 0,-4-2-7 16,3 4-11-16,1-2-11 0,-2 0-15 0,1 1-15 0,1-1-14 0,1 0-11 15,4-2-16-15,-5 1-12 0,5-2-17 0,0 0-10 0,0-3-14 0,0 2-12 16,3-4-11-16,-1 0-8 0,2-2-7 0,-4-2-3 0,5 2-4 0,1-2 0 15,-3-2-5-15,3 1-8 0,-3-3-3 0,3 2 1 0,-1-1 1 0,2-2 2 16,1 2-1-16,-5-3 1 0,6 2 4 0,-3-2 2 0,-1-2 2 0,-1 2 2 16,1-3 5-16,4 2 1 0,-3-2 5 0,-1-1 7 0,-1 0 8 0,1 1 8 15,-1-1 11-15,1 1 13 0,1-2 14 0,-3 2 13 0,-3-1 15 16,4 1 12-16,-2 0-142 0,-2 0 0 0,0 3 0 0,0-2 0 0,0-1 0 16,0 0 0-16,0 2 0 0,-2-1 0 0,-2-1 0 0,4 0 0 0,-3 0 0 15,1-1 0-15,-2 1 0 0,-1-2 0 0,1 1 0 0,2-1 0 16,-1 2 0-16,-1-1 0 0,-1 1 0 0,-1 0 0 0,3 0 0 0,1 1 0 15,-4-1 0-15,3 0 0 0,-3 0 0 0,3 2 0 0,-6-2-305 0,3 1-179 16,-3-1-87-16,4 0-104 0,-1 2-96 0,1-1-90 0,-2 1-77 0,1-2-68 16,3 1-41-16,-3 1-31 0,6 1 15 0,0 0 32 0,0 0 49 0,0-5 53 15,0 5 46-15,0 0 42 0,0 0 86 0,0-6 106 0,0 6 109 0,4-4 111 16,-2 1 107-16,1 0 111 0</inkml:trace>
  <inkml:trace contextRef="#ctx0" brushRef="#br0" timeOffset="200438.97">18876 14172 85 0,'5'-3'355'0,"4"0"137"0,-3 1 101 0,-1 1 83 15,4-3 53-15,0 3 39 0,-3 0 28 0,3 1 21 0,0 1 14 0,0 0 14 16,0 3 12-16,0-1 16 0,-2 0-76 0,2 1-113 0,0 2-116 0,2 0-114 16,-2 2-81-16,-2-1-62 0,1 2-35 0,-1 0-20 0,0 0-11 0,-3 2-3 15,1 1 0-15,2 0 3 0,-1 0 3 0,-1 1-1 0,-1 1 0 0,-2 1-4 16,1 0-5-16,-1-2-8 0,-2 4-9 0,0-2-7 0,-2 1-8 0,-1 1-9 16,3 1-10-16,-2-2-13 0,-2 0-12 0,-1 2-14 0,1 0-137 15,-1-1-11-15,-4 0 0 0,5-1 0 0,-1 2 0 0,-4-1 0 0,3-2 0 16,-3 1 0-16,0-1 0 0,2 0 0 0,-2-1 0 0,0 1 0 0,0-3 0 15,0 0 0-15,0 0 0 0,1-2 0 0,1 1 0 0,0-4 0 0,-2 2-2 16,2-1-273-16,1-2-50 0,1-2-46 0,-4 1-64 0,7-1-67 16,-5-2-109-16,1 1-124 0,5-2-104 0,-3-1-91 0,4 0-68 0,-9 0-58 15,5-3-9-15,2 0 18 0,2 3 35 0,-3-4 45 0,3-3 41 0,5 2 44 16,-5-3 61-16,4 1 67 0,1-2 119 0,4-1 137 0,0 2 126 0,2-3 114 16</inkml:trace>
  <inkml:trace contextRef="#ctx0" brushRef="#br0" timeOffset="200780.3">19438 14159 57 0,'0'0'359'0,"0"2"179"0,-5 0 111 0,1 1 79 0,3 1 42 0,-3 2 26 16,0 0 19-16,3 2 18 0,-5 1 15 0,-1-2 12 0,1 3 18 0,1 1 14 16,1 0-62-16,-3 2-99 0,0-1-140 0,-2 3-158 0,3 0-88 0,-3 0-58 15,4 2-26-15,-4-1-10 0,0 2-5 0,3 0-4 0,-3 0-3 0,4 0-3 16,0 0-8-16,-4 0-8 0,7 2-15 0,-6-4-17 0,8 2-17 0,-5-1-17 16,5-1-19-16,0 0-20 0,0 0-17 0,0-1-17 0,0-2-17 0,5 0-17 15,-1 0-28-15,2-1-31 0,-1-2-45 0,-1 1-50 0,5-2-55 0,-4-2-54 16,6-1-53-16,-4 0-54 0,2-1-120 0,-2-1-154 0,6-1-149 0,-4 0-148 15,2-1-94-15,-2-4-71 0,2 2-18 0,-2-1 3 0,0-1 31 0,4 2 37 16,-6-1 48-16,6 1 51 0,-4 0 50 0,-2 0 52 0,2 0 124 0,3 3 153 16,-6 0 149-16,5-1 148 0</inkml:trace>
  <inkml:trace contextRef="#ctx0" brushRef="#br0" timeOffset="201690.98">19625 14416 130 0,'0'-3'295'0,"3"3"55"0,1-1 35 0,-2-1 35 0,1 2 37 0,3 0 54 0,-3-1 57 16,3 1 60-16,-1 0 55 0,-1-2 40 0,1 1 30 0,1 1-29 0,-1-2-52 15,2 0-78-15,1 2-82 0,-1 0-47 0,0-1-27 0,2 1-27 16,-2 0-28-16,1 0-47 0,1 1-52 0,0-1-50 0,0 2-54 0,2 0-32 15,-2 1-20-15,0 0-11 0,2 0-6 0,-2 0-3 0,0 1-2 16,0-1 1-16,2 2-1 0,-2-1 2 0,3 1 2 0,-3 1 4 0,2-2 6 16,-2 2 5-16,0 0 5 0,2 2 2 0,-2-1 1 0,0 1 0 0,0-1-5 15,-2 1-1-15,2 1-1 0,1 0-4 0,-1 1-2 0,-4-1 1 0,4 0-2 16,-4 0-3-16,3 2-9 0,-1-2-5 0,-3 1-5 0,5-1-5 0,-4 0-4 16,-1 2 1-16,1-1 0 0,-3-1 0 0,1 0-3 0,3 0-1 0,-2 0-5 15,-4 2-4-15,3-2-8 0,-1 0-3 0,-2 0-7 0,4 0-2 0,-4-2-4 16,1 2-5-16,-1-1-6 0,0-2-4 0,0 1-8 0,0 1-11 0,0-4-9 15,0 2-19-15,-1 0-22 0,1-1-28 0,0-1-30 0,-4-1-42 0,4 2-44 16,0-2-42-16,0-2-42 0,0-1-37 0,0 2-38 0,0-2-94 0,0 0-125 16,0 0-104-16,0 0-99 0,-5-2-96 0,5 2-96 0,0 0-40 15,-4-3-19-15,4 3 18 0,0-4 33 0,-2-1 37 0,-2 1 38 16,4-1 37-16,0-1 37 0,-3 0 95 0,3-1 125 0,0 1 108 0,3-2 105 16,-3 1 110-16</inkml:trace>
  <inkml:trace contextRef="#ctx0" brushRef="#br0" timeOffset="201929.25">20133 14404 45 0,'-4'-2'504'0,"3"1"145"0,-3 0 78 15,0 1 48-15,4 0 32 0,-1 0 23 0,-3 1 20 0,2 0 20 0,-2 3 24 16,1-3 24-16,-3 4 28 0,5-2 10 0,-3 2 6 0,-1 0-178 0,-4 1-258 16,5 2-125-16,-5-1-65 0,3 2-35 0,-3 0-20 0,-1 0-19 0,0 3-14 15,1 0-19-15,0 0-21 0,-1 2-25 0,-1-1-28 0,-2 2-25 0,4 0-30 16,-2 0-32-16,-2 2-36 0,3-2-45 0,-3-1-49 0,2 3-52 0,0-2-54 15,-1-1-43-15,3 1-38 0,0-2-71 0,-2-1-83 0,2 0-110 16,0-1-123-16,0-1-116 0,3-1-110 0,-3-1-75 0,4-2-63 0,3-3-8 16,-2 1 19-16,-1 1 34 0,5-5 41 0,-4 1 34 0,4-1 33 0,0 0 66 15,0 0 83-15,-3-3 111 0,3 3 125 0,0 0 116 0,3-4 113 0</inkml:trace>
  <inkml:trace contextRef="#ctx0" brushRef="#br0" timeOffset="202689.8">20258 14587 72 0,'-6'0'385'0,"6"0"200"0,0 0 100 0,0 0 61 0,0 0 34 0,0 0 19 16,0 0 18-16,0 0 14 0,0 0 10 0,0 0 13 0,0 0 15 16,0 0 18-16,0 2-72 0,4-1-111 0,-2 1-160 0,3-2-181 0,-1 1-84 15,1 1-44-15,4-1-17 0,-3 1-7 0,3-1-3 0,3 1 1 16,-3-2 1-16,2 0-1 0,0 1-5 0,-2-1-6 0,4 0-4 0,-2 0-6 16,1-1-4-16,-1 1-4 0,2 0-7 0,-2-2-7 0,0 1-10 0,1 1-12 15,-1-2-9-15,-2 1-12 0,0 1-11 0,2 0-10 0,-2 0-12 0,0 0-8 16,-3 0-13-16,3 0-8 0,-4 0-12 0,-1 0-10 0,1 0-9 0,1 0-8 15,-3 1-13-15,1 1-16 0,-2-2-26 0,1-2-28 0,-3 2-39 0,0 0-46 16,4 0-51-16,-4 0-52 0,0 0-53 0,0 0-48 0,0 0-107 0,0 0-131 16,0 0-122-16,0 0-119 0,0 0-111 0,0 0-112 0,0 0-30 0,0 0 0 15,0 0 29-15,0 0 37 0,0 0 49 0,0-4 52 0,0 4 48 0,-4-8 52 16,8 2 105-16,-2 2 132 0,1-1 124 0,-1-1 117 0</inkml:trace>
  <inkml:trace contextRef="#ctx0" brushRef="#br0" timeOffset="203103.39">20844 14319 344 0,'0'0'600'0,"0"0"114"0,0 0 51 0,0 0 28 0,0 0 16 16,3 0 16-16,-3 0 13 0,0 3 17 0,0-3 17 0,0 0 20 0,0 4 17 15,0-1-50-15,0 2-75 0,0-2-186 0,-3 1-232 0,3 2-98 0,0-1-40 16,0 2-13-16,0 0-8 0,0 1 1 0,3 1-1 0,-3 0-1 0,0 1-1 15,4 1-1-15,-2 1-5 0,3 0-3 0,-1 0-2 0,0 0-1 0,1 0-2 16,-1 2-5-16,1-2-3 0,0 0-3 0,1 1-4 0,3-1-7 0,-4 0-4 16,1 0-11-16,3 0-8 0,-2-1-8 0,0-1-10 0,-3 1-114 0,5-2-14 15,-4 0 0-15,1 0 0 0,1-2 0 0,-2 0 0 0,1 0 0 0,-1 0 0 16,1-1 0-16,-3-1 0 0,3 1 0 0,-3-2 0 0,-1-1 0 0,2 2 0 16,-1-2 0-16,-1 1 0 0,-2-2 0 0,4-1 0 0,-4 2 0 0,0-3 0 15,0 1 0-15,0-1 0 0,0 0 0 0,0 0 0 0,0 0 0 0,0 0 0 16,0 2 0-16,0-2 0 0,0 2 0 0,-4-1 0 0,2 1 0 0,-1-1 0 15,-1 1 0-15,-1 1 0 0,-1 0 0 0,1-2 0 0,-4 2 0 16,3 2 0-16,-3-2 0 0,0-2 0 0,0 2 0 0,0-1 0 0,-2-1 0 16,-1 1 0-16,1-1 0 0,0-1 0 0,-2 0 0 0,-1-1 0 0,-1-1-460 15,1-1-208-15,1 0-97 0,-1 2-107 0,-1-4-66 0,1 0-48 16,3 1-43-16,-2 0-40 0,3-2-6 0,-3-2 13 0,6 1 46 0,-6-1 58 16,8 2 51-16,-5-1 45 0,5-2 61 0,0 1 68 0,1-1 104 0,0 0 120 15,3 1 93-15,-3 1 86 0,4-2 92 0</inkml:trace>
  <inkml:trace contextRef="#ctx0" brushRef="#br0" timeOffset="203381.11">20730 14523 9 0,'3'-3'270'0,"1"0"111"0,-2 1 75 0,-2 1 68 16,4-1 73-16,-4 2 81 0,3 0 54 0,-1 0 42 0,-2 0 28 0,4 0 20 15,-3 0 14-15,7-1 12 0,-7-1-57 0,5 2-89 0,-3-1-90 0,3-2-94 16,-2 1-64-16,1 1-49 0,0-1-63 0,3-1-66 0,-1 0-41 0,0 2-28 16,-2-2-12-16,1 0-7 0,3 0-2 0,-4 0-4 0,1-1-4 15,3 3-6-15,-4-3-9 0,4 2-10 0,-1-1-13 0,-1 0-12 0,0 2-12 16,0-3-13-16,0 3-13 0,1 0-14 0,-1-1-13 0,-2-1-12 15,4 2-13-15,-3-1-9 0,3 1-8 0,0-2-6 0,-4 1-4 0,1 0-4 16,3 1-1-16,-4-2 0 0,1 2-1 0,3-2-4 0,-4 1-5 0,4 1-8 16,-2-2-13-16,-1 0-17 0,-1 1-17 0,1 0-19 0,-1 1-20 0,-1-2-24 15,1 3-18-15,-1-1-15 0,-2-1-14 0,1 2-18 0,-3 0-10 0,4-1-10 16,-4 1-10-16,0 0-9 0,0 0-25 0,0 0-36 0,0 0-71 0,0 0-91 16,0 0-69-16,0 0-61 0,0 0-80 0,0 0-86 0,0 0-52 0,0 0-38 15,0 0-9-15,0 0-1 0,0 0 10 0,-4 4 15 0,4 0 39 0,-3 0 49 16,3-4 90-16,-2 6 111 0,-2-3 92 0,4 1 83 0,-2-1 97 0</inkml:trace>
  <inkml:trace contextRef="#ctx0" brushRef="#br0" timeOffset="203843.75">21262 14422 30 0,'-4'2'335'0,"-1"-1"177"0,3 2 100 0,-5 0 71 0,5 0 47 0,-2 2 35 0,0 1 25 0,3 0 18 0,-3 0 16 0,-1 0 11 0,1 1 11 0,-1 0 7 0,3 1-64 0,-2 1-99 16,1 0-145-16,1 2-163 0,-2 1-92 0,2 0-61 0,-1 0-40 0,-1 0-28 0,4 1-20 0,-2 1-14 0,2-2-10 0,0 1-9 0,0-1-6 0,2 2-5 0,-2-2-7 0,4-2-6 15,-1 1-6-15,-1-2-5 0,4 0-8 0,-3-2-5 0,3 1-4 0,-1-2-2 16,2 0-3-16,0-2-1 0,1-1-1 0,-3 0 2 0,4 0 1 0,0-3 0 16,-2 2 2-16,3-2 1 0,-5-2 2 0,4 2 0 0,-2-3 2 0,0 2 5 15,1-4 4-15,-1 2 4 0,-3-1 2 0,1-1 1 0,4-1 4 16,-4 0 2-16,-1 0 7 0,1 0 2 0,-1-1 7 0,2 1 5 16,-6-2 7-16,5 1 8 0,-1 1 5 0,-3-1 8 0,3 0 4 0,-4 3 4 15,0-3 1-15,0 2-2 0,0-1-3 0,0 1-4 0,0 1-5 0,-4-2-7 16,3 1-9-16,-3 1-11 0,2-2-82 0,-1 1-16 0,-1-1 0 0,-2 0 0 15,5 2 0-15,-7-2 0 0,7-1 0 0,-5 3 0 0,3 0 0 0,-3-1 0 16,-1 0 0-16,2 1 0 0,-1 0 0 0,2 1-27 0,-3-2-146 0,0 2-45 16,2 0-48-16,-1 0-44 0,-3 0-34 0,4 2-24 0,-1-2-68 0,-1 1-86 15,2 1-89-15,-4-1-92 0,3 0-70 0,2 2-57 0,-1-1-74 0,5 1-81 16,-5 0-12-16,5 0 19 0,-6 1 34 0,6-1 42 0,0 0 28 0,0 0 22 16,0 0 71-16,0 0 90 0,0 0 104 0,0 0 109 0,0 0 92 0,0 0 84 15</inkml:trace>
  <inkml:trace contextRef="#ctx0" brushRef="#br0" timeOffset="204245.62">21676 14197 7 0,'5'-3'289'0,"1"3"135"0,-3-1 90 0,3-1 67 0,-1 2 67 0,-1 2 63 0,1-1 48 0,-1 2 41 16,1-1 25-16,4 1 19 0,-3 0 12 0,-1-2 12 0,4 2-58 0,-2 0-87 0,1 1-111 0,1 0-117 0,0 2-68 0,0-3-45 0,-4 1-40 0,4 2-40 0,0 0-28 0,-3 0-24 0,3 2-13 0,-4 1-4 0,4-2 0 0,-3 2 3 0,3 2 7 0,-4-1 10 0,1 1 6 0,1-1 5 0,-5 2-4 0,3 2-13 15,-1-2-12-15,1 1-16 0,-5 1-10 0,4-1-9 0,-4 2-5 0,0-1-78 16,-4 1-117-16,4 0 0 0,-2 1 0 0,-1 0 0 0,-1 1 0 0,-1 1 0 15,-1 0 0-15,3 0 0 0,-3 0 0 0,-3 0 0 0,4 2 0 16,-4-1 0-16,0-1 0 0,-2 0 0 0,0 0 0 0,-2 0 0 0,2-1 0 16,-1 1 0-16,-3-3 0 0,4 1 0 0,-3 0 0 0,-1 0 0 15,-1-1 0-15,5-2 0 0,-3-1 0 0,3 2 0 0,-5-2 0 0,1-2-343 16,1-1-97-16,3 0-38 0,-2-3-83 0,2 0-98 0,1-1-89 0,-3-2-87 16,4-1-90-16,3 0-97 0,-3-2-34 0,4-2-6 0,0 0 25 0,-1-1 39 15,-1-2 43-15,5-1 48 0,-5 0 40 0,5-1 36 0,-3-1 88 0,-3-2 113 16,7-1 111-16,-3 1 111 0,-2-1 125 0</inkml:trace>
  <inkml:trace contextRef="#ctx0" brushRef="#br0" timeOffset="209917.14">15687 15543 81 0,'-2'1'410'0,"-1"2"219"0,3 0 100 0,-2-1 46 0,2-2 23 0,2 3 10 16,1-2 12-16,-3-1 9 0,0 0 10 0,0 2 9 0,2-1 9 16,-2-1 12-16,0 0-81 0,4 0-116 0,-1 0-182 0,-3 0-206 0,2 0-92 0,4 0-36 15,-3 0-12-15,3-1 0 0,-3-1-2 0,3 1-4 0,-1-1-5 16,-1 1-7-16,1 1-3 0,1-2-4 0,-3 1-4 0,3-1-8 0,-1 0-11 16,-1 1-6-16,1 1-10 0,-1 0-5 0,1 0-11 0,1 0-12 0,-3-1-10 15,3 1-9-15,-3-2-21 0,-1 2-24 0,2-1-36 0,1 1-42 0,-1-2-42 16,1 2-38-16,-1-1-90 0,-2 1-114 0,1 0-113 0,1 0-114 0,-2 1-122 15,1-1-123-15,-3 0-70 0,0 0-45 0,6 2-5 0,-3 1 9 16,-3-3 28-16,2 2 31 0,-2-2 32 0,0 7 35 0,-2-3 92 0,-1 1 111 16,-1 1 114-16,2 0 114 0,-1 0 121 0</inkml:trace>
  <inkml:trace contextRef="#ctx0" brushRef="#br0" timeOffset="210134.54">15700 15735 151 0,'-4'3'443'0,"4"0"182"0,-2-2 90 0,-1 2 48 16,3 0 27-16,0 0 17 0,0 0 19 0,0-3 14 0,0 2 15 0,3-1 12 15,-1 1 19-15,-2-2 18 0,4 1-91 0,-2-1-142 0,1 0-160 0,3 0-164 16,-3 0-80-16,3-1-38 0,-1-1-22 0,4 1-14 0,-3 1-13 0,3-2-16 16,-4 0-15-16,4 1-14 0,-2 0-18 0,1-1-15 0,1 1-23 0,0-1-25 15,0 1-35-15,2-2-41 0,-2 3-43 0,0-3-40 0,0 3-41 0,0-3-39 16,0 1-99-16,-2 2-126 0,2-2-114 0,0 1-107 0,0 0-126 0,-3-1-136 16,3 1-59-16,0-1-22 0,-4 1 6 0,4-1 23 0,-3 1 27 0,-1-1 33 15,4 1 35-15,-4-1 33 0,-1 2 98 0,5 0 126 0,0 0 114 0,-2 2 109 16</inkml:trace>
  <inkml:trace contextRef="#ctx0" brushRef="#br0" timeOffset="210514.27">16342 15672 51 0,'-4'1'565'0,"1"-1"148"0,-3 2 70 0,4-2 34 0,-1 1 22 16,-1 0 17-16,4 1 17 0,0 0 20 0,-2-2 22 0,2 0 23 0,0 0 23 15,0 0 7-15,0 0-1 0,0 0-216 0,0 0-308 0,0 0-134 0,0 0-52 16,0 0-21-16,0 0-5 0,2 0-3 0,2 0-4 0,1 0-12 0,1 1-11 15,3-1-13-15,-4 0-10 0,4 0-6 0,0 0-4 0,4 2 0 0,-6-2 0 16,6 0-4-16,-2 0-7 0,-2 0-12 0,0 0-9 0,0-2-8 0,0 2-9 16,0 0-8-16,-2-1-10 0,0 1-52 0,1 0-49 0,1 0 0 0,-4 0 0 15,2 0 0-15,-1-2 0 0,3 2 0 0,-4 0 0 0,1 0 0 0,-1 0 0 16,2 0 0-16,-1 0 0 0,-5 0 0 0,7 0 0 0,-3 0 0 0,-1 0 0 16,-2 0 0-16,3 0 0 0,-1 0 0 0,-1 0 0 0,-3 0-221 0,2 0-69 15,2 0-46-15,-4 0-39 0,1-2-63 0,-1 2-71 0,4 0-101 0,-4 0-113 16,4-1-86-16,-4 1-69 0,0 0-76 0,0 0-79 0,0 0-9 0,0 0 24 15,0 0 37-15,0 0 49 0,1 1 40 0,-1-1 39 0,0 0 60 0,0 0 70 16,0 0 103-16,8 2 120 0,-8-2 99 0,0 0 93 0</inkml:trace>
  <inkml:trace contextRef="#ctx0" brushRef="#br0" timeOffset="210953.51">16924 15466 97 0,'0'-1'421'0,"0"1"217"0,-5 1 101 0,1 1 50 0,-1 0 29 0,5 2 20 0,-4 0 20 0,2-1 16 0,-1 2 24 0,-3-1 21 0,3 1 23 0,1 1 23 15,-2-2-76-15,2 2-122 0,-1 2-177 0,-1-2-203 0,-1 1-90 0,5 1-38 0,-6 1-20 0,3 0-11 0,3 0-7 0,-6 1-11 0,3 2-12 0,3 0-14 0,-2 0-16 0,-2 2-17 0,3-1-12 0,-3-1-12 0,0 3-8 0,2-1-8 0,-1-1-8 0,3 1-8 0,-6-1-10 0,6-1-11 0,0 2-8 0,-3-2-10 0,3-1-10 16,-2 2-8-16,2-1-11 0,-4-2-10 0,4-1-20 0,-3 2-20 0,3-2-30 0,0 0-28 15,0-2-36-15,-2 2-48 0,-2-3-41 0,4 2-42 0,0-4-41 16,-1 2-37-16,-3-1-82 0,4-2-100 0,0 0-96 0,0-3-94 0,0 0-78 16,4 0-70-16,-4 0-68 0,0 0-67 0,1-3-2 0,5-3 20 0,-3 1 36 0,3-1 37 15,3-1 37-15,-4-1 40 0,3-1 79 0,-1 0 102 0,0-1 99 16,-2 1 98-16,6 0 91 0,-2-2 88 0</inkml:trace>
  <inkml:trace contextRef="#ctx0" brushRef="#br0" timeOffset="211263.42">16962 15723 332 0,'-3'6'564'16,"3"0"113"-16,-6 1 68 0,6 1 35 0,0-1 26 0,0 2 19 0,-2 2 14 0,2-2 12 16,0-2 11-16,0 2 10 0,2-1 10 0,-2 1-55 0,4-3-85 0,-2 1-173 15,-2-1-212-15,3 0-103 0,3-1-55 0,-3-2-28 0,3 0-19 0,-1 0-11 16,4-2-10-16,-3 1-5 0,1-1-5 0,-2-1-5 0,6-1 0 0,-2-1-7 16,-3 1-3-16,3-4-4 0,0 1-4 0,0-1-6 0,-4-1-4 15,4 2-3-15,-3-4 0 0,3 2 1 0,-4-1 3 0,-1 0 6 0,1 2 4 16,1-3 4-16,1 1 1 0,-5 1 6 0,3 0 6 0,-5 0 8 0,4 0 11 0,-4 0 7 15,3 1 11-15,-3 1 3 0,0-1 8 0,0 1 5 0,-3-1-1 16,-1 2-1-16,4 0 1 0,-2 0-5 0,-1 0-113 0,-3-1-50 0,3 2 0 16,-3-1 0-16,1 0 0 0,1 2 0 0,-1-1 0 0,1 1 0 0,-1-1 0 15,-1 1 0-15,3-1 0 0,-3 1 0 0,1 1 0 0,1 0 0 0,-1 0 0 16,1 0 0-16,-1 0 0 0,3 0 0 0,-5 0-186 0,5 0-172 0,-4 1-47 16,3-1-63-16,-1 2-79 0,-1-2-93 0,-1 1-106 0,6 1-76 0,-3-1-63 15,3-1-71-15,0 0-73 0,0 0-17 0,0 0 10 0,0 5 39 0,3-1 46 16,-3-2 43-16,6 1 39 0,-1 0 65 0,-1-2 77 0,1 1 107 0,1-1 119 15,1-1 99-15,0 2 93 0</inkml:trace>
  <inkml:trace contextRef="#ctx0" brushRef="#br0" timeOffset="211649.03">17367 15685 43 0,'4'-1'286'0,"-4"1"88"15,0 0 49-15,0 0 33 0,0 0 41 0,0 0 47 0,0 0 62 0,0 3 69 16,-4 0 50-16,4-2 40 0,0 2 22 0,-1 0 19 0,-3-1-72 0,4 1-104 15,0 0-90-15,-4 1-82 0,4-1-45 0,0 2-27 0,-1-1-37 0,1 1-41 16,-4-1-57-16,4 2-60 0,0 0-52 0,0 0-46 0,0 0-13 0,0 2 1 16,0-1 0-16,0 1 0 0,0-1 3 0,0-1 3 0,0 2 1 0,0 0 2 15,4 0 0-15,-4 0-3 0,1-1-3 0,-1-1-3 0,0 2 2 0,4-2 9 16,-4 0-8-16,4 0-12 0,-3-2-9 0,3 1-6 0,-2-1-3 0,1-1-6 16,3 0-1-16,-2 0-1 0,-1-1 1 0,-1-2 4 0,3 1 2 0,-1-1 2 15,0-1 3-15,1 1 5 0,-3-2 3 0,1-1 2 0,3 0 4 0,-1 0 0 16,-1-1 6-16,0-1 5 0,-3-1 5 0,3 0 5 0,1 2 2 0,-1-2 3 15,-2 1 6-15,1-1 3 0,-3 1 8 0,0 0 1 0,4 2 5 0,-2-3 3 16,-2 1 0-16,0 1 8 0,0 1 0 0,0-3 5 0,0 1-2 0,0 1-4 16,-2-1-3-16,-2 1-1 0,4-1-7 0,-3 2-10 0,3-1-7 0,-2 1-65 15,-2-2-38-15,3 2 0 0,-3 0 0 0,0 0 0 0,3 0 0 0,-7 2 0 16,6-2 0-16,-1 1 0 0,-3 1 0 0,3-1 0 0,-3 1 0 0,1-1 0 16,1 2-213-16,-1-2-63 0,0 2-50 0,-5 0-41 0,7 0-68 0,-3 0-81 15,-3 0-101-15,4 2-114 0,0-2-90 0,1 3-76 0,-2 0-74 0,1-1-73 16,0 1-8-16,-3 0 19 0,8 0 41 0,-5-1 47 0,5-2 44 15,0 5 41-15,0-5 67 0,0 0 76 0,0 5 109 0,4-2 121 0,-3 0 103 16,7-2 99-16</inkml:trace>
  <inkml:trace contextRef="#ctx0" brushRef="#br0" timeOffset="212093.51">17901 15400 301 0,'0'-3'468'0,"-2"-1"103"0,-1 2 77 0,3 1 54 0,0 1 43 0,0 0 33 0,0 0 23 0,-4 1 16 0,4-1 12 0,-5 0 9 0,5 2 7 0,-6-1-56 0,6-1-84 0,-4 3-136 0,3-1-152 0,-3-1-94 0,-1 1-66 0,1 1-44 0,-1 0-35 0,3 1-19 0,-2 1-13 0,-1-1-2 0,1 2 4 0,-1 2 7 0,-1-2 6 0,3 3 5 16,-3 0 1-16,1 0 3 0,-2 1 3 0,1 0 3 0,1 3 3 16,1-1 8-16,-1 1 6 0,1-1 3 0,-1 3 4 0,-1-1 1 0,3 2-1 15,-3-2-1-15,6 1 0 0,-5 1-5 0,5-1-2 0,-4 2-1 0,2-2-4 0,2 1-8 16,-3-1-52-16,3 2-127 0,0-2 0 0,0-1 0 0,3 0 0 15,-3 1 0-15,2-1 0 0,-2-1 0 0,4-1 0 0,-4 2 0 0,5-4 0 0,-5 1 0 16,6 1 0-16,-6-3 0 0,7 0 0 0,-5-2 0 0,3 1 0 16,2-1 0-16,-1-1 0 0,-1 0 0 0,1-1 0 0,-3 1 0 0,6-3 0 0,-3 1 0 0,-1-1 0 15,1 0 0-15,1 2 0 0,-2-4 0 0,1 1-312 0,-1 1-232 16,2-2-153-16,-1-1-145 0,-1 1-136 0,1 1-112 0,-6-2-97 0,5 2-20 0,2-2 17 16,-1 0 34-16,-1 0 42 0,4 1 61 0,0-1 67 0,0 0 61 15,0 0 62-15,-2-1 119 0,8 1 152 0,-2 0 140 0,-3-2 137 0</inkml:trace>
  <inkml:trace contextRef="#ctx0" brushRef="#br0" timeOffset="212639.96">18301 15582 195 0,'3'-3'445'0,"-3"1"98"0,0 2 59 0,0-3 56 0,2 2 55 0,-2-1 38 0,0 2 30 0,4 0 20 0,1 0 17 0,-5 2 14 16,7-1 12-16,-1 1-36 0,-1-1-56 0,1 1-132 0,3 2-167 15,-4-1-83-15,8 2-46 0,-4-1-42 0,2 2-42 0,0 0-23 0,1 0-11 16,-1 1-2-16,2 3-1 0,-2 0 4 0,1 1 0 0,-1-1 1 0,-2 2-2 0,2 2-5 16,2-1-5-16,-4 2-5 0,0 0-5 0,-2 0-10 0,0 2-8 0,0-2-13 15,-3 1-14-15,2-1-18 0,1 0-16 0,-2 0-15 0,-3-1-14 0,2 1-11 16,-4-3-5-16,3 1-14 0,-1-3-14 0,-2 3-20 0,0-3-19 0,0-1-28 16,0 2-25-16,-2-2-35 0,2-2-36 0,-3 1-39 0,3-1-39 0,-4-2-33 15,2 1-30-15,-1-3-39 0,1 1-45 0,-2-3-88 0,4 1-110 0,0-2-87 16,-3-2-77-16,1 1-62 0,-2-2-57 0,4-1-50 0,0-2-45 15,-4-2 0-15,4 1 24 0,0-4 23 0,4 1 26 0,-4-2 36 0,0-3 38 16,6 1 92-16,-6-2 114 0,7-1 98 0,-5 1 90 0,3-2 84 0,-1 0 80 0</inkml:trace>
  <inkml:trace contextRef="#ctx0" brushRef="#br0" timeOffset="212923.27">18668 15541 57 0,'4'-7'392'0,"-1"2"228"0,-3 1 108 16,0 4 57-16,0 0 35 0,0 0 26 0,0 0 25 0,0 2 25 0,-3 2 31 15,-1-1 35-15,-2 1 34 0,1 1 31 0,1 1-52 0,-1 0-93 16,-4 0-164-16,4 1-199 0,-5 2-88 0,1 0-34 0,-1 2-18 0,1 1-10 15,-2 1-12-15,-2-1-19 0,2 3-25 0,-1-1-30 0,-3 0-35 0,4 2-36 16,-3 0-177-16,1-1-35 0,-1 0 0 0,-1 0 0 0,4 0 0 0,-1-1 0 16,1-2 0-16,2 1 0 0,-2-1 0 0,4-1 0 0,-2-1-111 0,3-2-185 15,1 1-48-15,-1-2-43 0,1-2-55 0,1-1-64 0,1-1-107 0,-3 0-131 16,6-2-90-16,0-1-72 0,0 0-68 0,0 0-68 0,0-5-4 0,0-3 23 16,6 1 38-16,-3-2 47 0,3-2 39 0,-1-1 38 0,-1 0 55 0,1-3 62 15,4 1 114-15,0 0 139 0,-3 0 112 0,3-1 100 0</inkml:trace>
  <inkml:trace contextRef="#ctx0" brushRef="#br0" timeOffset="213280.29">18762 15352 13 0,'0'0'316'0,"4"-1"167"0,-3-1 95 0,3 1 59 0,-2-1 50 0,5 2 49 15,-5 0 33-15,5-1 23 0,-1 1 17 0,-5-2 11 0,7 1 7 0,-3-1 3 16,0 2-65-16,1-3-98 0,-3 3-143 0,3-3-163 0,-1 3-91 0,3-1-56 15,-3-1-50-15,-3 2-46 0,5 0-29 0,-5 2-23 0,3-2-14 0,-1 1-7 16,1 1-4-16,-5 0-2 0,4 2 0 0,-4-1-2 0,4 3-1 0,-4-2 0 16,-4 1-1-16,4 2-1 0,-4 1 1 0,2-1-1 0,-5 2 2 0,2 0 2 15,-1 0 2-15,1 2 4 0,-4-1 1 0,3 1 0 0,-3-2 0 0,0 0 0 16,4 1 3-16,-4-2 3 0,0-1 7 0,0 1 7 0,0-1 9 0,2-1 11 16,-1 0 10-16,1 0 7 0,0-1 8 0,1-1 8 0,-3-1 9 0,8 2 8 15,-7-4 11-15,7 1 6 0,-3-1 3 0,2 1 3 0,-1-1 3 0,3-1-4 16,0 0-6-16,0 0-8 0,0 0-10 0,0 0-13 0,0 0-11 0,0 0-11 15,0 0-9-15,0 0-13 0,0 0-11 0,3 0-10 0,-3 0-5 0,0 0-3 16,2 0 0-16,3 0 2 0,-5 0 4 0,0-1-1 0,4 1 4 0,1-2 4 16,-1 2 0-16,1-1-1 0,-1 1 2 0,1 0 1 0,1-2 1 0,-1 2-1 15,3-1-2-15,-1 1-7 0,-4-2-8 0,3 1-11 0,3 1-5 16,-4 0-20-16,-1-2-9 0,5 2 0 0,-4 0 0 0,1-2 0 0,-3 2-13 16,3-1-53-16,-1 1-39 0,-1 0-46 0,1-3-52 0,1 3-59 0,-3-1-64 0,-3-1-66 15,6 2-128-15,-6 0-152 0,0-1-149 0,3 1-144 0,-3 0-86 16,0 0-57-16,2-5-13 0,-2 5 11 0,0 0 30 0,0 0 40 0,0 0 53 15,0 0 56-15,0 0 66 0,0 0 66 0,0 0 126 0,0 0 156 0,0 0 147 16,0 0 147-16</inkml:trace>
  <inkml:trace contextRef="#ctx0" brushRef="#br0" timeOffset="213952.49">18856 15705 55 0,'-4'3'530'0,"1"-2"144"0,3 1 70 0,-2-1 37 15,2-1 23-15,0 0 14 0,0 3 13 0,0-3 10 0,0 2 14 0,2 1 15 0,-2 0 16 16,0-2 6-16,3 1 3 0,-3-2-187 0,4 1-272 0,-2 1-119 15,3-1-52-15,-1-1-19 0,-1 1-5 0,3-1 1 0,-1 2 8 0,1-2 3 16,3 2 4-16,0-1 1 0,0 1 0 0,-4-2-4 0,4 1-8 0,2 1-4 16,-2-1-4-16,0 1-1 0,-3-1-8 0,3-1-3 0,0 2-3 0,-4-1-9 15,4 1-147-15,-3-2-67 0,-1 1 0 0,-1 0 0 0,5-1 0 0,-4 2 0 16,1-2 0-16,-3 0 0 0,3 2 0 0,-3-2 0 0,-1 1 0 0,2-1 0 16,1 2 0-16,-5-2 0 0,0 0 0 0,4 0 0 0,-4 0 0 0,3 1 0 0,-3-1 0 15,0 0 0-15,0 0 0 0,2 0 0 0,-2 0 0 0,0 0 0 16,0 0 0-16,0 0 0 0,0 0 0 0,0 0 0 0,0 0 0 0,0 0 0 15,0 0 0-15,0 0 0 0,0 0 0 0,0 0 0 0,0 0 0 0,0 0 0 16,0 0 0-16,0 0 0 0,0 0 0 0,0 0 0 0,0 0 0 0,0 0 0 16,0 0 0-16,0 0 0 0,0 0-395 0,0 0-201 0,0-3-110 0,0 3-99 15,-2-1-93-15,2 1-76 0,0 0-72 0,0 0-37 0,-3-2-23 0,3 2 19 16,-4-3 34-16,4 3 52 0,0 0 59 0,-5-1 45 0,5 1 41 0,0 0 87 16,-6 0 110-16,6 0 112 0,0 0 117 0,0 0 110 0,0 0 113 15</inkml:trace>
  <inkml:trace contextRef="#ctx0" brushRef="#br0" timeOffset="-214287.16">19399 15484 91 0,'1'3'377'0,"-1"2"159"0,4-1 103 0,-2 1 73 0,-2-1 46 0,0 2 32 16,0-1 22-16,0 2 16 0,0-1 13 0,0 2 10 0,0-2 12 0,0 1 8 15,-2 1-82-15,-2-1-126 0,4 1-142 0,-1-1-152 0,-3 2-94 0,-1-1-68 16,1 1-39-16,-1-2-30 0,-4 2-20 0,5 1-16 0,-3-2-12 0,-2 1-10 15,0 0-11-15,3 0-10 0,-1-1-8 0,0 1-9 0,-2-2-9 0,0 1-6 16,3-2-8-16,-3 1-4 0,4-1-3 0,-3 0-4 0,-2 0 1 0,4-1 3 16,-3 1-2-16,0-2-2 0,4-1-4 0,-4 1-1 0,0 0 0 0,3 0 0 15,-3-2 2-15,4 1-1 0,-1-2 1 0,-1 1-1 0,2-1 1 0,3-1-2 16,-2 0-2-16,4 0-4 0,-3 0 0 0,1-1 2 0,2 1-2 0,0-3 0 16,0 3 0-16,0-3-2 0,2-2-1 0,-2 2 0 0,3-1-1 0,1-1-1 15,1 1 1-15,1-1-1 0,-1-1 1 0,4 0-1 0,-3 2 2 0,6-3 0 16,-3 2 2-16,2 2 1 0,2-3 1 0,-2 2 4 0,-1 0 2 0,3 1 4 15,-2 2 4-15,-2-1 3 0,4 1 7 0,-2 1 5 0,-2 0 8 0,1 1 4 16,-1 1 11-16,4-1 7 0,-4 2 9 0,2 1 6 0,-2 0 5 16,0 2 4-16,-2-2 3 0,2 2 11 0,-1 0 4 0,-1 0 5 0,-4 0 3 0,3 2 1 15,-1-2 1-15,-1 1 1 0,0 1 0 0,-3-2 0 0,3 0 2 0,-4 3 1 16,0-2 2-16,0 1 6 0,-4 0-2 0,4 2-4 0,-1-1-6 0,-3 0-3 16,0 1-5-16,-1-2-3 0,3 2-6 0,-5-2-4 0,1 1-9 0,1 0-5 15,-4-2-7-15,5 2-6 0,-3 0-9 0,0-3-9 0,-4 2-7 0,2-1-7 16,4-1-3-16,-4 0-6 0,-1-1-4 0,1-1-4 0,-1 1-7 0,1-1-13 15,-1-1-17-15,1 0-19 0,-1-1-26 0,1-1-28 0,-1 1-31 0,1-2-38 16,2 0-45-16,0-2-47 0,-4 1-39 0,6-1-35 0,-4-2-70 0,0-1-89 16,5 0-95-16,-3 0-96 0,0-3-75 0,5 1-62 0,-2-2-71 0,-1 0-76 15,5-2-21-15,-4-1 4 0,4 0 29 0,0-1 42 0,4 2 36 0,-4-3 33 16,3 3 71-16,-1-3 89 0,2 2 100 0,-2 0 108 0,5 0 88 0,-5 0 81 16</inkml:trace>
  <inkml:trace contextRef="#ctx0" brushRef="#br0" timeOffset="-214059.08">19353 15585 30 0,'4'-5'289'0,"1"1"103"0,1-1 95 0,1 2 89 0,2 0 79 0,-7 1 76 0,3 1 46 0,4-2 33 0,-3 0 20 0,3 2 13 16,-4-2 15-16,4-2 11 0,0 2-61 0,-3-1-91 0,3 1-86 0,0 0-84 0,0-2-72 0,-4 2-69 0,4-1-61 0,0 1-58 0,-3-2-32 0,3 2-18 0,-4 0-13 0,4 0-7 0,-3 0-7 0,3 0-8 0,-4 2-15 0,1-2-16 0,1 0-18 0,-5 1-19 0,3 0-20 0,2 1-21 0,-5 1-18 0,6-1-15 0,-7 1-19 0,5-2-14 0,-3 2-24 0,3-1-30 0,-3 1-39 0,-1-2-46 0,2 1-43 0,-1 1-41 0,-1-2-44 0,-2 2-49 0,0-1-107 0,0 1-137 0,4-2-117 0,-1 1-109 0,-3 1-109 0,0 0-111 0,0 0-35 0,0 0-3 0,0 0 25 0,2 0 35 0,-2 0 41 0,6 1 38 0,-6-1 43 0,0 0 49 0,3 2 108 0,3-1 137 0,-1 1 116 0,-1-2 112 0</inkml:trace>
  <inkml:trace contextRef="#ctx0" brushRef="#br0" timeOffset="-213418.22">19900 15358 123 0,'-4'-4'368'0,"4"1"92"0,-5 1 65 0,5 1 59 0,0 1 59 15,-4 0 53-15,2 1 47 0,-1 1 28 0,-3-1 25 0,6 2 14 0,-3 0 17 16,-3 2-29-16,6 1-45 0,-5 0-113 0,1 0-141 0,-1 3-78 0,3 0-55 0,-5 1-46 16,5 4-44-16,-5-2-34 0,1 1-32 0,1 2-14 0,-1 0-7 15,1 2-1-15,-2-1-3 0,1 2 2 0,1 0 1 0,-4 0-1 0,5 0-3 16,-1 0-5-16,-4 1-2 0,3-1-7 0,1 2-9 0,1-2-12 0,-1-1-9 16,1-1-14-16,-1 2-12 0,3-1-14 0,-2-2-12 0,4 0-11 0,0-2-11 15,0 1-7-15,0-4-9 0,0 1-5 0,4-2-7 0,-2-2-6 0,1 0-3 16,-1 0-5-16,2-3-1 0,1-1-2 0,-1 1 2 0,-1 0 0 0,3-1 5 0,-1-3 4 15,1 1 6-15,-1-1 3 0,4 0 5 0,-3-1 2 0,3-1 1 16,0-1 4-16,0-1-1 0,0-2 1 0,0 1 1 0,2-2-1 0,-6-1 2 16,4 0 0-16,0 0-1 0,0 0 3 0,-3-1 1 0,-1 2 4 0,4-1 8 15,-5 1 8-15,1 1-20 0,-1 1-58 0,-2-1 0 0,1 3 0 0,-1-1 0 16,-2 2 0-16,0 2 0 0,0 0 0 0,0 0 0 0,0-3 0 0,-2 2 0 16,-1-1 0-16,1 2 0 0,-2-1 0 0,1-1 0 0,-3-1 0 0,4 2 0 15,-5-2 0-15,2 1 0 0,1 1 0 0,-3-1 0 0,0 0 0 0,-1 1 0 16,1 0 0-16,0-1 0 0,-2 2 0 0,2 0 0 0,-4 0 0 0,2 0 0 15,3 0 0-15,-3 0 0 0,0 2 0 0,0-2 0 0,-2 1 0 0,6 0 0 16,-4 1 0-16,0-2 0 0,0 2-224 0,0 1-440 0,1-2-116 0,1 1-119 16,-2-1-105-16,4 2-96 0,-1-1-49 0,6-2-25 0,-3 1 18 0,3-1 37 15,-2 3 55-15,2-3 60 0,0 0 59 0,0 0 55 0,0 0 79 0,0 0 87 16,0 0 117-16,0 0 132 0,5-1 127 0,1-1 123 0</inkml:trace>
  <inkml:trace contextRef="#ctx0" brushRef="#br0" timeOffset="-212900.67">20128 15507 235 0,'-4'-2'392'0,"4"2"74"0,0-1 53 0,0 1 62 0,0 0 68 0,4 0 56 0,-3 0 50 0,3 0 33 0,0 0 24 0,-3-2 14 0,5 2 13 0,1 0-46 0,0-1-75 16,1-1-104-16,1 2-116 0,-2 0-62 0,2 2-36 0,4-1-49 0,-3 1-52 15,-1-1-43-15,2 2-35 0,2 0-16 0,-2 2-7 0,-2-2 1 0,0 1 4 16,2 2 5-16,-2-1 4 0,3-1 1 0,-3 3 0 0,-1 1 0 0,1 0-2 16,0-1 1-16,0 2 3 0,-4-1 1 0,4 1-1 0,-3-1-2 0,-1 2-2 15,2-2-2-15,-1 4-5 0,-1-4-7 0,-1 3-6 0,-2-2-119 0,1 1-72 16,1 1 0-16,-2-1 0 0,-2 2 0 0,3-3 0 0,-3 2 0 0,0-1 0 15,0-1 0-15,0 0 0 0,0 2 0 0,0-4 0 0,0 2 0 0,0-1 0 16,-3-2 0-16,3 0 0 0,0 0 0 0,0 0 0 0,0-3 0 0,0 1 0 16,0-1 0-16,0-3 0 0,0 0 0 0,0 0-148 0,0 2-240 0,0-2-38 15,0 0-41-15,0 0-42 0,0 0-79 0,-2-2-95 0,2 2-62 0,-4-1-46 16,1-2-35-16,3 0-29 0,0-2-48 0,-2-1-50 0,-2 0-1 0,4-2 26 16,0 1 29-16,0-2 28 0,0-1 39 0,0-1 45 0,0 1 96 0,4-2 117 15,-2 0 92-15,-2 0 78 0,7-2 74 0,-5 2 69 0</inkml:trace>
  <inkml:trace contextRef="#ctx0" brushRef="#br0" timeOffset="-212581.7">20480 15469 264 0,'2'-6'506'0,"-2"2"125"0,4-1 86 16,-4 2 52-16,3 2 38 0,-3 1 26 0,0 0 22 0,0 0 25 15,0 0 26-15,0 0 33 0,0 0 38 0,0 0-26 0,0 0-53 0,-3 1-142 0,3 2-177 16,0 0-95-16,-4-1-59 0,2 1-26 0,-1 1-5 0,3-1-1 0,-6 2 6 16,3 1-1-16,-3 1-1 0,1 1-14 0,1-1-23 0,-1 2-277 15,-4 2-83-15,3 1 0 0,-3-1 0 0,0 2 0 0,-2 0 0 0,2 1 0 16,-2-1 0-16,-1 1 0 0,1-1 0 0,-2 2 0 0,-1-1 0 0,3-1 0 0,-2 2 0 15,-1-2 0-15,-1 1 0 0,4 0 0 0,-3-1 0 0,1-1 0 16,-1 0 0-16,5 0 0 0,-6-1 0 0,6-2 0 0,-2 0 0 0,2 0 0 0,-1-2-303 16,2-1-299-16,1 0-84 0,0-1-95 0,1-2-100 0,1 1-81 15,1-2-72-15,4-2-40 0,0 0-23 0,0 0 17 0,0 0 39 0,0-5 48 16,4 1 57-16,1-1 44 0,1 1 40 0,-3-2 70 0,3-2 81 0,-1 2 111 16,3 2 121-16,1-2 116 0,-4-2 118 0</inkml:trace>
  <inkml:trace contextRef="#ctx0" brushRef="#br0" timeOffset="-211277.07">20672 15679 237 0,'0'0'445'0,"0"0"110"15,0 2 82-15,0-2 55 0,0 0 43 0,0 1 34 0,0 1 23 0,0-2 16 16,0 0 14-16,0 0 9 0,0 0 10 0,0 0-51 0,0 0-73 0,4 3-136 15,-4-3-162-15,1 1-94 0,-1-1-67 0,0 0-39 0,4 2-28 0,0-2-14 16,-3 0-8-16,3 1 1 0,1-1 2 0,1 0 7 0,1 0 3 0,0 2 5 16,1-2 7-16,-1 0 5 0,2 1 4 0,0-1-3 0,4 1-4 0,-6-1-4 15,6 2-5-15,-3-2-7 0,-1 0-10 0,4 0-9 0,-2 0-10 0,2 0-6 16,-3 0-7-16,1 0-6 0,6 0-8 0,-10-2-4 0,5 1-7 0,-1 0-5 16,-2 1-5-16,0-2-5 0,2 2-6 0,-2-1-4 0,0 1-5 15,-3-2-5-15,3 2-50 0,-4 0-28 0,2 0 0 0,-1-1 0 0,-1 1 0 0,-1-2 0 16,-2 2 0-16,3 0 0 0,-5 0 0 0,0 0 0 0,0 0 0 0,0 0 0 15,0 0 0-15,0 0 0 0,0 0 0 0,0 0 0 0,0 0 0 16,0 0 0-16,0 0 0 0,0 0-99 0,0 0-162 0,0 0-49 0,0 0-42 16,0 0-48-16,0 0-53 0,0 0-109 0,0 0-139 0,0 0-97 0,0-1-81 15,0 1-82-15,-2-3-86 0,-1-2-16 0,1 2 15 0,-2-1 40 0,1 1 53 16,-3-2 42-16,4 2 38 0,-1-1 48 0,-3 1 50 0,3-2 111 0,-3 1 137 16,3 2 109-16,-3-2 98 0</inkml:trace>
  <inkml:trace contextRef="#ctx0" brushRef="#br0" timeOffset="-211032.41">20920 15474 109 0,'0'0'425'0,"0"0"209"0,0 0 99 0,0 0 50 0,0 0 28 0,0 0 19 16,0 0 15-16,0 0 17 0,0 0 17 0,0 0 19 0,-2 1 22 0,2 2 22 16,-4 2-75-16,4-1-121 0,0 1-164 0,-3 1-184 0,3 1-81 0,-2 2-31 15,2 0-11-15,-4 3-2 0,4-2 2 0,0 3 5 0,-2 0-1 0,2 1-2 16,-3-1-8-16,3 1-12 0,0 1-14 0,-4 0-14 0,4 1-19 0,0-1-14 15,-2 0-18-15,-1 2-17 0,3-2-47 0,-2 0-114 0,-2 0 0 0,1 0 0 16,3-2 0-16,-2 1 0 0,-2-1 0 0,4-1 0 0,-1 0 0 0,1-3 0 16,-4 2 0-16,4-2-28 0,-4-4-196 0,4 2-55 0,0-1-43 0,0-2-39 15,0-1-45-15,0 0-45 0,0-3-91 0,0 0-116 0,0 0-85 0,0 3-75 16,0-3-90-16,0 0-100 0,0 0-23 0,0 0 12 0,0 0 32 0,4-1 43 16,0-1 37-16,1-1 37 0,-3 1 41 0,1 0 44 0,1-1 99 0,-2-2 126 15,3 1 104-15,-1 0 100 0</inkml:trace>
  <inkml:trace contextRef="#ctx0" brushRef="#br0" timeOffset="-208708.45">21287 15561 60 0,'0'0'331'0,"0"-3"137"16,0 3 81-16,4-2 56 0,-4 1 51 0,0 1 44 0,0-2 34 0,0 2 28 16,0 0 19-16,0 0 20 0,0 0 11 0,0 0 11 0,0 0-78 0,3 2-117 15,-1-2-123-15,2 1-129 0,-4 1-75 0,5-1-52 0,0 1-41 0,-1-1-39 16,2-1-25-16,-1 3-22 0,4-1-20 0,-2-1-21 0,0 1-2 0,2 1 4 16,1 0 2-16,-5-2 2 0,4 2 2 0,0 0 1 0,0 0 1 0,-3 0-1 15,3 0-1-15,0 0-8 0,-4 2-1 0,0-1-5 0,1-1 1 0,1 2 5 16,-1-2-8-16,-1 1-10 0,-1-1-8 0,-3 2-4 0,3-2-3 0,-2 1-1 15,-2 0-2-15,3 1-3 0,-3 0-1 0,0-1-3 0,-3 2-2 0,3 0-2 16,-2 0-2-16,-2 1-2 0,-1 0-3 0,1 0-1 0,-1 1-4 0,-1 1-1 16,1-2-4-16,0 1-4 0,-4 0-2 0,0 0-5 0,0 1-2 0,3-1 1 15,-3-1-1-15,4 0-1 0,-4 0 2 0,0 0-2 0,3-3 1 0,-3 3-1 16,4-4 0-16,-1 1-1 0,-3 0-1 0,2 0-1 0,2-1 0 16,-1 0-1-16,1 0-1 0,1-2 1 0,-1 1-1 0,1-1 1 0,-1 1-1 15,5-2 1-15,0 0-1 0,-4 0-1 0,4 0-1 0,0 0 1 0,0 0-2 16,-2 0-1-16,2 0-3 0,0 0-3 0,0 0-1 0,0 0-2 0,0 0-2 0,0 0-2 15,0 0-1-15,0-2 2 0,2 1-2 0,2-1 1 0,-1 2-1 16,-1-1-1-16,2 1 2 0,1-2 1 0,0 1 4 0,5-1 4 0,-5 1 1 16,4 1 1-16,-2-2 3 0,0 2 1 0,2-1 1 0,1 1 0 0,-5 0 1 15,4 0 2-15,0 1 2 0,2 1-1 0,-4-2 2 0,0 1 2 0,2 1 0 16,-1 1 5-16,-1-2 5 0,-4 2 8 0,3 0 7 0,-1-2 6 16,3 3 6-16,-7-1 8 0,5 1 8 0,-3-1 9 0,1 1 11 0,-2 0 9 0,1 0 11 15,-3 1 10-15,0-1 6 0,0 1 9 0,0-1 4 0,0 1 1 0,0 0 4 16,-3 0 2-16,3 1 1 0,0 0 1 0,-2 2-4 0,-2-2-6 0,1 0-3 15,-3 0-8-15,1 1-5 0,1-1-9 0,-1 0-7 0,-1 0-8 0,-3 0-7 16,4-1-7-16,-4 1-5 0,4 0-8 0,-4-1-8 0,-1 0-5 0,5 1-43 16,-4-3-3-16,0 3 0 0,0-3 0 0,2 2 0 0,-1-2 0 0,-2 1 0 15,1-1 0-15,0 0 0 0,-1 0 0 0,0-1 0 0,1 1 0 0,3 0 0 16,-3-2 0-16,0 0 0 0,0 1 0 0,4 0 0 0,-4-2 0 0,3 1 0 16,-3-1-61-16,4 2-51 0,-1-2-16 0,1 0-20 0,-2-2-23 0,1 2-32 0,4-1-38 15,-1 1-36-15,-1 0-33 0,-1-2-24 0,5 0-14 0,-4 1-35 0,4-2-39 16,-2 2-70-16,2-2-86 0,0-2-67 0,2 2-59 0,-2-1-57 15,4-2-54-15,1 0-44 0,-5 1-40 0,7-2 2 0,-1 1 21 0,-1-2 23 16,1 2 23-16,3 0 48 0,0 0 57 0,0 0 91 0,-4-1 104 0,6 1 85 0,2 0 73 16,-2 0 76-16,1 1 78 0</inkml:trace>
  <inkml:trace contextRef="#ctx0" brushRef="#br0" timeOffset="-208185.78">21755 15759 66 0,'-3'4'356'0,"-1"3"160"0,-1 0 104 0,1 0 76 0,2 1 49 0,-3-1 38 0,1 0 22 0,1 1 15 0,-3 1 11 0,4-1 11 0,-1-1 5 0,-1 2 3 0,2-1-78 15,-1-1-117-15,3-1-144 0,0 2-153 0,-4-3-97 0,4 2-71 0,4-1-43 0,-4 0-30 0,0 0-15 0,3 0-10 0,-1-2-4 0,2 2-4 0,-4-1 0 0,5 1 2 0,-1-3-2 0,-2 1 0 0,5 1 0 0,-2-2 5 0,-3 0 1 0,7 0-2 0,-2-2 1 0,-1 2 3 0,-1-3 1 0,4 0 0 16,0 0 0-16,-1-2-3 0,1 1-1 0,0-2 2 0,0-1-1 0,0 1-1 16,-4-2-1-16,6-1-3 0,-2 2-1 0,-2-2 2 0,1 1-3 0,1-1 0 15,0 0 0-15,-4 0-2 0,2 0 4 0,1 0 4 0,-5 0 3 0,3 0 3 16,-3 0 6-16,-1 0 5 0,2 0 5 0,-4 2 2 0,3-2 3 0,-3 0 1 15,0 0 1-15,0 1 4 0,-3-1 0 0,3 0-1 0,0-1-2 0,-4 0-3 16,2 3-4-16,-1-3-9 0,-3 0-103 0,3 2 0 0,1-1 0 16,-4 1 0-16,-1-1 0 0,5 2 0 0,-5-2 0 0,2 1 0 0,-1-1 0 0,1 2 0 15,-4 1 0-15,5-2 0 0,-5 1 0 0,4 1 0 0,-1 0 0 0,-3 0 0 16,4 0 0-16,-1-1 0 0,1 3 0 0,-4-2 0 0,2 2 0 16,1 1 0-16,-3-2 0 0,4 2 0 0,-1 0 0 0,1 2 0 0,-1-2-68 15,-1 1-190-15,2-1-36 0,-1 3-30 0,1-2-25 0,-2 3-18 0,1-3-11 0,4 1-5 16,-1 1-9-16,-1-3-6 0,2 3-37 0,2-3-49 0,0 1-42 0,0-1-40 15,0 3-24-15,2-2-18 0,2 1-17 0,1 0-14 0,1-1-31 16,1 1-36-16,-2-2-38 0,1 0-38 0,-1-2 2 0,4 1 20 0,0-1 55 16,0 0 73-16,0 0 69 0,-1 0 70 0,1-1 54 0,0 2 47 0,3-2 47 15,-1 1 49-15,0-1 58 0</inkml:trace>
  <inkml:trace contextRef="#ctx0" brushRef="#br0" timeOffset="-207772.38">22081 15702 222 0,'0'1'317'0,"0"-1"41"0,0 3 22 0,0-1 16 0,0 2 12 15,0-1 22-15,0 0 25 0,0 0 35 0,0-1 39 0,4 1 47 0,-4 0 50 16,0-1-17-16,1 2-50 0,-1-1-53 0,0 0-59 0,0 1-22 0,4-1-8 16,-4 1-7-16,4 0-3 0,-4 2-13 0,1 0-18 0,-1 0-26 0,4 0-32 15,-4 1-40-15,2 1-40 0,-2 1-40 0,0-2-33 0,3 2-22 0,-3-2-17 16,0 3-12-16,0-3-8 0,4 1-2 0,-2 1-4 0,-2-3 1 0,0 1-1 15,4-1-2-15,-3 0-5 0,3 0-3 0,-4 0-3 0,5-3-4 0,-5 2-1 16,8-1-1-16,-7-1 0 0,3 0-2 0,1-1-3 0,1-1-1 0,-1 0-1 16,3 1-3-16,-3-2 1 0,0-2-3 0,1 1 3 0,3 0 3 0,-4-1 1 15,4-1 2-15,-3-1-4 0,1 1 1 0,2-2-3 0,-7-1 2 0,7 3 4 16,-4-3 4-16,1 1 5 0,-3 1 7 0,3 0 7 0,-3-1 9 0,-1 0 5 16,2 1 10-16,-1 0 5 0,-1 1 14 0,-2-2 13 0,0 2 12 0,4-1 14 15,-4 1 9-15,4-2 12 0,-4 2 0 0,0-1-2 0,0-1-181 0,0 2-21 16,0-1 0-16,-4 1 0 0,4-2 0 0,-4 2 0 0,2-1 0 0,-1 1 0 15,-1-2 0-15,-1 2 0 0,-1 0 0 0,3-1 0 0,1 1 0 0,-3 0 0 16,1-1 0-16,-2 2 0 0,3-3 0 0,-3 4 0 0,1-2 0 0,-2 0 0 16,1-1 0-16,1 2 0 0,0 0 0 0,-5-1 0 0,5 2 0 0,-2-1-243 15,-4 1-244-15,2-1-61 0,0 1-100 0,2 1-121 0,-2 0-89 0,0 1-77 16,-1 1-77-16,1-2-78 0,0 1-11 0,4 1 16 0,0-1 43 0,-1 1 54 16,6-2 49-16,-3 1 47 0,3-1 54 0,0 0 55 0,0 0 110 0,0 0 132 15,0 0 113-15,0 0 104 0</inkml:trace>
  <inkml:trace contextRef="#ctx0" brushRef="#br0" timeOffset="-207184.95">22634 15316 172 0,'0'-3'328'0,"4"2"52"0,-4 1 33 16,4-2 35-16,1 1 33 0,-1 1 51 0,-2 0 58 0,3 0 63 0,-1 0 65 15,-1 0 40-15,3 0 29 0,-5 0-33 0,3 0-63 0,1 0-84 0,3 1-100 16,-6-1-44-16,3 2-26 0,2-1-24 0,-1 2-25 0,-5 0-42 0,7 0-42 16,-3 0-47-16,1 2-47 0,-1-1-26 0,-1-1-17 0,5 3-4 0,-4 0 2 15,0-1 5-15,1 1 7 0,-3 1 9 0,3-1 8 0,3 2 12 0,-4-1 17 16,-1 2 13-16,1-1 9 0,4 0-2 0,-3 2-9 0,-1-1-6 0,3 1-5 15,-3-1 4-15,0 3 7 0,1-1 10 0,3-1 12 0,-4 1 1 0,-1 1-5 16,1 0-220-16,1 0-32 0,1 0 0 0,-5 0 0 0,1 1 0 0,3 2 0 16,-3-3 0-16,-1 5 0 0,-2-2 0 0,4 0 0 0,-4 1 0 0,-4-1 0 15,4 3 0-15,0-1 0 0,-5 1 0 0,5-2 0 0,-6 2 0 0,3 0 0 16,1-1 0-16,-5 1 0 0,5-2 0 0,-3-1 0 0,1 3 0 0,-2-1 0 16,-3-1 0-16,6 1 0 0,-3-2 0 0,-3 1 0 0,0 1 0 0,4-1 0 15,-6 2 0-15,2-3 0 0,-2 2 0 0,-2-2 0 0,4 0 0 0,-1 1 0 16,-3-2 0-16,4 1 0 0,-6-3 0 0,5 1 0 0,-1 1 0 0,-2-2 0 15,2-2 0-15,-1 1 0 0,-3-1 0 0,1 1 0 0,-1-4 0 0,4 2-702 16,-5-1-265-16,5-2-140 0,-3 0-101 0,-1-2-85 0,3-1-8 0,-3-2 29 16,4 1 53-16,-1-2 62 0,1-2 72 0,0 1 76 0,-2-2 72 0,2-1 65 15,-1-1 123-15,3 0 147 0,1 0 145 0,-1-1 143 0</inkml:trace>
  <inkml:trace contextRef="#ctx0" brushRef="#br0" timeOffset="-197674.89">15787 16611 67 0,'0'0'400'0,"0"0"220"0,-6 0 100 0,3 0 46 0,3 0 21 0,0 0 8 16,0 0 16-16,0 0 16 0,0 0 7 0,0 0 3 0,0 0 3 0,0 0 3 16,0 0-81-16,0 0-117 0,3 0-183 0,-3 0-215 0,6 0-94 0,-3 0-39 15,-1 0-15-15,5 0-4 0,-5 0-11 0,5 0-14 0,-1 0-1 0,-1 0 3 16,1 0 5-16,-1 0 2 0,2 0 4 0,-1 0-1 0,-1 0 2 0,1 0 0 16,1 0 1-16,-2 0 0 0,1 0-1 0,-1 0-1 0,-1 0-1 0,1 0-2 15,-1 0-3-15,1 0-7 0,-1 0-6 0,-2 0-7 0,3 1-8 0,-5-1-8 16,4 0-6-16,-4 0-5 0,3 0-6 0,-1 0-5 0,-2 0-7 0,4 0-7 15,-4 0-22-15,1 0-28 0,-1 0-29 0,4-1-29 0,-4 1-28 0,0 0-28 16,0 0-52-16,0 0-61 0,5 0-98 0,-5 0-112 0,4 1-83 0,-2 0-73 16,-2 3-69-16,0 0-69 0,0-4-51 0,0 6-46 0,0-2-5 0,-2 3 14 15,-2-1 19-15,4-1 23 0,-5 3 50 0,5-2 65 0,-4 0 96 0,3 0 111 16,-5 0 85-16,3 1 71 0,-1 0 72 0,-1-1 72 0</inkml:trace>
  <inkml:trace contextRef="#ctx0" brushRef="#br0" timeOffset="-197432.2">15814 16797 163 0,'-4'6'437'0,"-1"-2"113"0,1 2 71 0,2 0 57 15,2-1 47-15,-3-1 31 0,3-1 25 0,0 2 17 0,0-4 16 0,0-1 11 16,-4 3 10-16,4-3-33 0,0 0-51 0,4 2-134 0,-4-2-174 0,3 1-95 16,-1 1-62-16,-2-2-44 0,4 0-34 0,-1 1-17 0,-1-1-10 0,4 2-2 0,-3-2 1 15,3 1 0-15,-1 1 8 0,2-2 1 0,-1 1 3 0,-1-1-4 0,1 0-7 16,1 0-4-16,0 0-6 0,-3 0-3 0,1 2-6 0,0-2-10 0,5 1-13 16,-7-1-13-16,3 0-15 0,-1 1-15 0,2 1-14 0,-1-2-9 0,-1 2-13 15,-1-1-10-15,1-1-10 0,-3 0-10 0,2 2-10 0,1-2-16 0,-1 0-19 16,1 1-34-16,0 1-37 0,-1-2-42 0,0 1-45 0,-3-1-38 0,5 0-40 15,-2 0-62-15,1 0-75 0,-1 0-113 0,1 0-138 0,0 0-124 0,-1 0-123 16,1-1-76-16,1-1-59 0,1-1-2 0,-1 2 18 0,3-1 37 0,-4-1 40 16,0 2 36-16,4-2 37 0,-3 0 64 0,3 0 72 0,0 0 117 0,-4-1 138 15,4 3 127-15,1 0 124 0</inkml:trace>
  <inkml:trace contextRef="#ctx0" brushRef="#br0" timeOffset="-196852.63">16530 16717 258 0,'-5'2'563'0,"-1"-2"120"0,3 0 59 0,-3 0 33 0,4 0 22 0,-1 1 18 15,-3 1 16-15,3-2 13 0,-1 1 17 0,-1-1 16 0,3 0 14 0,-2 0-32 16,1 1-51-16,3-1-176 0,0 0-233 0,0 0-105 0,-6 2-43 0,6-2-25 0,0 0-11 15,0 0-8-15,0 0-8 0,0 0-7 0,0 0-7 0,0 0-9 0,0 0-7 16,0 0-16-16,0 0-16 0,0 0-10 0,0 0-11 0,0 0-11 0,0 0-11 16,0 0-5-16,0 0-4 0,0 0-5 0,0 0-5 0,0 0 1 0,0 0-1 15,4 0 1-15,-4 0 3 0,2 0 0 0,1 0 4 0,-3 0 6 0,0 0 3 16,0 0 6-16,6 0 6 0,-6 0 0 0,0 0 1 0,5 0-1 0,-5 2 1 16,4-2-1-16,-1 0-4 0,-1 1-6 0,2-1-88 0,-1 2-6 0,-1-2 0 15,4 0 0-15,-3 0 0 0,3 1 0 0,-3-1 0 0,-1 2 0 0,5-2 0 16,-5 0 0-16,3 1 0 0,3-1 0 0,-3 0 0 0,1 2 0 0,-1-2 0 15,2 1 0-15,-1-1 0 0,-1 0 0 0,4 0 0 0,-3 0 0 0,-1 0 0 0,2 0 0 16,0 0 0-16,-3 0 0 0,1 0 0 0,5 0 0 0,-5 0 0 0,-1-1 0 16,1 1 0-16,0 0 0 0,-1-2 0 0,0 2 0 0,-3 0 0 0,5 0 0 15,-6 0 0-15,0 0 0 0,0 0 0 0,0 0 0 0,0 0 0 0,0 0 0 0,0 0 0 16,0 0 0-16,0 0 0 0,0 0 0 0,0 0 0 0,0 0 0 0,0 0 0 16,0 0 0-16,0 0 0 0,0 0 0 0,0 0 0 0,0 0 0 0,3 2 0 15,-3-2 0-15,0 0 0 0,0 0-352 0,0 0-160 0,0 0-102 0,0 0-124 16,0 0-102-16,0 0-91 0,0 0-73 0,-3 1-60 0,3-1-26 0,0 0-5 15,0 0 27-15,0 0 50 0,0 3 53 0,0-3 54 0,0 6 53 0,0-6 49 16,-2 5 99-16,2-5 123 0,2 4 114 0,-2-1 106 0,0-3 102 0</inkml:trace>
  <inkml:trace contextRef="#ctx0" brushRef="#br0" timeOffset="-196451.52">16966 16588 70 0,'0'-3'451'0,"0"-1"126"0,0 2 80 0,0 2 52 0,0-3 40 16,0 3 32-16,0 0 24 0,0 0 18 0,0 0 19 0,0 0 14 0,0 0 13 0,0 0-8 0,0 0-19 0,0 0-156 0,0 0-218 0,0 0-116 0,0 0-65 0,-4 2-43 0,4-1-29 0,-3 2-19 0,3 0-11 0,0 0-9 0,-2 2-5 0,-2 1-4 0,4 0-6 0,-5 1-5 0,5 1-6 0,-4 1-1 0,2 1 0 0,-1 0-6 0,1 3-7 0,-2-3-6 0,1 2-4 0,3 0-7 0,-6 0-5 0,6 0-9 0,-2 0-8 0,-1 1-9 0,-1 0-5 0,4-1-5 0,-5-1-5 0,5 2-9 0,-4-1-13 0,4-2-5 0,-5 2-5 0,5-2-3 0,-6 3-6 0,6-3-4 15,-3-1-6-15,3 2-6 0,-2-1-5 0,-2-1-14 0,2 0-18 0,-1-1-23 16,3 1-26-16,-4-2-36 0,4 1-38 0,0-4-39 0,-2 2-36 0,-1-1-30 0,3-2-29 15,0 0-38-15,0-3-45 0,0 0-90 0,0 0-114 0,0 0-80 0,0 0-65 16,0 0-66-16,3 0-67 0,-3 0-41 0,2-5-32 0,5-1 4 0,-5 0 23 16,4 2 22-16,3-4 25 0,-4 1 37 0,2-2 43 0,-1 0 93 0,-1-3 115 15,4 3 90-15,0 0 80 0,-3 0 87 0,3 0 91 0</inkml:trace>
  <inkml:trace contextRef="#ctx0" brushRef="#br0" timeOffset="-196069.89">17053 16756 142 0,'-4'3'468'0,"2"1"120"16,-1 0 79-16,1 0 50 0,-2-1 35 0,4 2 29 0,-3-1 23 0,3 1 19 0,0-2 14 16,-2 3 12-16,-2 0 8 0,4-2-27 0,0 2-44 0,0 0-157 15,0-1-209-15,-2 2-113 0,2-1-73 0,0 0-39 0,0 0-27 0,0 0-21 0,0 0-16 16,2 0-13-16,-2-1-10 0,0 1-9 0,4 0-6 0,-2 0-4 0,1-2 0 16,-3 2-4-16,6-1-2 0,-3-1-3 0,-1 0-1 0,5 0-4 0,-1 0-5 15,-1-1-3-15,1-1-2 0,3-1-2 0,-4 1 2 0,4-2-2 0,0-2 0 16,0 2 0-16,0-3 0 0,0-1-4 0,-1 1 1 0,1-3-2 0,0 0 0 15,0 0 0-15,2 0 2 0,-4-2 2 0,0-1 1 0,0 2 2 0,-1-1 4 16,-1-1 4-16,0 2 6 0,3-2 5 0,-6 3 11 0,3-2 10 0,-1 2 9 16,-4 0 13-16,3 0 15 0,-1 1 11 0,-2 1 10 0,0 1 4 0,0 0-2 15,0 2-3-15,-2-2-6 0,2-1-6 0,-3 3-26 0,-1 0-124 0,4-2 0 16,-5 0 0-16,-1 1 0 0,2-1 0 0,3 0 0 0,-5 1 0 0,3 1 0 0,-3 1 0 16,-1-3 0-16,2 2 0 0,-1 1 0 0,3 0 0 0,-3 0 0 15,4 0 0-15,-5 0 0 0,5 0 0 0,-3 1 0 0,-2-1 0 0,5 0 0 0,-2 3-128 16,-1-3-110-16,1 1-36 0,-1 1-42 0,1 0-28 0,-1-2-24 0,-1 1-26 0,3 1-25 15,-3-1-64-15,3 1-81 0,1-1-75 0,-2 1-72 0,4 1-58 0,-2-1-54 16,2-2-57-16,0 5-55 0,0-5-6 0,2 5 21 0,-2-1 26 0,4-1 26 16,1 0 36-16,-1 0 40 0,1-3 86 0,1 2 104 0,-1-2 98 0,4 0 96 15,0 0 85-15,-3 0 79 0</inkml:trace>
  <inkml:trace contextRef="#ctx0" brushRef="#br0" timeOffset="-195647.06">17516 16738 238 0,'-2'3'550'0,"-2"-1"118"0,3 0 63 0,-3 2 35 0,4-3 24 0,-4 2 18 15,4 0 14-15,-2-1 13 0,-1 1 14 0,1-1 11 0,-2 0 9 0,4 1-38 0,-3 0-61 16,3-1-179-16,-2 1-237 0,-2 0-111 0,3-1-52 0,1 3-28 0,-4-2-14 16,4 2-11-16,0-1-8 0,-4 1-7 0,4 1-8 0,0 0-7 0,0 0-5 15,0 1-2-15,0-1-6 0,0 2-4 0,0-2-5 0,0 1-8 0,4 1-4 16,-4-2-7-16,4-1-5 0,-3 2-6 0,-1-1-5 0,6-2-4 0,-6 1-2 15,3-2-2-15,3 1-2 0,-3 1 0 0,-1-4-1 0,2 2 1 0,1-2 1 16,-1 1 5-16,-2 0 0 0,1-2 2 0,3 0 5 0,-3-2 1 0,3 2 2 16,-1-3 3-16,-1 0 2 0,-1 2 1 0,-1-2-1 0,4-2 2 0,-3 2 1 15,3-1 1-15,-3-1 5 0,-3 2 5 0,6-1 5 0,-6 1 7 0,3-2 3 16,-1 2 7-16,-2 0 5 0,4 0 8 0,-4 0 7 0,0 0 7 0,0 0 8 0,3 0 4 16,-3-1 7-16,0 1 3 0,0 0-1 0,0-2-79 0,0 2-67 0,0 0 0 15,-3 0 0-15,3-1 0 0,0 1 0 0,-4-2 0 0,4 2 0 0,-5 0 0 0,5-1 0 16,-6 1 0-16,6-1 0 0,-3 2 0 0,-3-1 0 0,3 0 0 15,1 0 0-15,-2 1 0 0,-1-1 0 0,1 0 0 0,-1 2 0 0,-1-2 0 0,-3 3 0 16,6-2 0-16,-4 2 0 0,-1 0 0 0,-3 0 0 0,6 2 0 0,-4-1 0 16,0 2-248-16,0 0-208 0,-2 0-98 0,2 0-120 0,-4 2-104 0,6-1-95 15,-2 2-97-15,0 2-96 0,4-4-35 0,-4 2-8 0,3 0 22 0,-1 0 31 16,5 0 52-16,-3 0 60 0,1 0 46 0,0 0 45 0,4-1 95 0,0-5 121 16,0 6 114-16,0-2 112 0,0-4 124 0</inkml:trace>
  <inkml:trace contextRef="#ctx0" brushRef="#br0" timeOffset="-194995.76">18057 16474 15 0,'-4'-1'292'0,"2"1"127"0,-1-2 89 0,-1 2 65 0,2 2 65 0,-2-2 61 15,4 3 40-15,-5-2 34 0,1 2 23 0,3-2 17 0,-3 3 11 0,0-1 11 16,-1 0-63-16,0 1-92 0,1-1-113 0,-2 3-119 0,1-1-73 0,0 2-55 16,-3-1-48-16,1 3-46 0,0 0-23 0,0 2-16 0,-1 1-4 0,-2-1-1 15,4 3 5-15,-1 1 6 0,-4 0 3 0,2 2 3 0,4-1 1 0,-4 1 3 16,0 1-2-16,3-2-3 0,-3 4-5 0,4-4-5 0,1 2-8 0,-1 0-8 15,-1-1-9-15,3 1-11 0,-3-2-12 0,3 1-11 0,3-3-11 0,0 2-10 16,0-1-7-16,0-2-9 0,0 0-10 0,3 0-7 0,3-1-11 0,-3-2-7 0,1 1-11 16,3-1-8-16,-3 1-10 0,5-3-5 0,-4 2-9 0,6-3-8 0,-2 1-17 15,0-1-18-15,0 1-25 0,2-2-27 0,-2 0-40 0,0-2-41 0,4 1-53 16,-2-2-52-16,-1 0-53 0,-1-2-53 0,4-1-115 0,-2 0-150 0,2 0-130 16,-3 0-122-16,0-1-89 0,0-2-77 0,-1 0-20 0,6 0 8 0,-6-2 28 15,0 2 40-15,2 0 45 0,-2 0 56 0,0 0 49 0,0-2 54 0,0 4 119 0,0-2 146 16,-2 2 134-16,2-2 129 0</inkml:trace>
  <inkml:trace contextRef="#ctx0" brushRef="#br0" timeOffset="-194547.38">18324 16644 223 0,'4'-5'489'0,"-4"1"106"0,0-1 55 0,0 2 47 0,2 2 41 0,-2-1 27 0,3 1 26 0,-3 1 16 0,0-2 15 0,4 1 8 0,-2 1 9 0,1-2-43 0,-1 1-64 0,2 1-157 0,1 0-196 0,-1 0-96 0,1 0-50 15,1 1-35-15,1 1-30 0,0-2-21 0,2 3-14 0,-3 0-7 0,3 0-4 0,0 1 1 0,0-1 3 0,2 2 4 0,-2-1 6 0,0 2 2 0,3 0 3 0,-4 0 3 0,1 1 2 0,0 0 0 0,0 0-3 0,0 2-2 0,-4-1 1 0,4 1-4 0,-3 0-1 0,-1 0-4 0,0 0-8 0,-1 1-6 0,2-1-7 0,-3 0-8 0,3 0-9 0,-3 0-9 0,-1 0-11 0,2-2-6 0,-4 3-5 0,0-3-10 0,3 1-8 0,-1-2-8 0,-2 0-7 0,0-2-14 0,0 1-14 16,0 1-23-16,4-3-27 0,-4-1-36 0,0-2-35 0,0 4-41 0,-4-3-42 15,4-1-33-15,0 0-25 0,0 0-50 0,0 0-62 0,-2 0-95 0,-1-1-111 16,3-3-82-16,0 2-65 0,0-1-55 0,0-2-48 0,0 1-45 0,0-1-45 16,0-2 0-16,3 1 24 0,-3-2 24 0,2-1 22 0,-2 0 48 0,0 0 61 15,4 0 95-15,-4-1 111 0,1-1 87 0,-1 1 77 0,4-1 72 0,0-1 71 16</inkml:trace>
  <inkml:trace contextRef="#ctx0" brushRef="#br0" timeOffset="-194287.63">18615 16579 286 0,'0'-5'528'0,"0"1"116"0,0 1 74 16,0 0 47-16,0 2 32 0,0 1 25 0,0 0 21 0,0 0 25 0,0 0 24 15,0 0 25-15,0 0 27 0,0 0-32 0,0 0-58 0,0 0-151 0,0 0-193 16,0 3-96-16,0 1-54 0,-1-1-26 0,-3 2-14 0,2-2-1 0,-1 3 2 16,-1 1-3-16,-1 1-6 0,-1-1-6 0,3 2-9 0,-3 0-13 0,1 2-14 15,-4-1-13-15,3 2-10 0,-3-2-226 0,0 3-21 0,4-1 0 0,-4-1 0 0,0 2 0 16,0-1 0-16,1 0 0 0,-1 0 0 0,0-2 0 0,0 2 0 16,0-1 0-16,4-1 0 0,-4 1 0 0,3-1 0 0,-3-1 0 0,6 0 0 0,-3 0 0 15,1 0 0-15,-1-1 0 0,3-1 0 0,-3-1 0 0,3-1-437 0,-3 1-113 16,3-3-123-16,3 0-113 0,-2 0-109 0,2-3-120 0,0 0-123 0,0 0-29 15,0 0 13-15,0 0 30 0,0 0 41 0,0 0 59 0,0 0 65 0,5 0 52 0,1-2 48 16,-3-1 95-16,3-1 118 0,3 1 119 0,-4-3 117 0</inkml:trace>
  <inkml:trace contextRef="#ctx0" brushRef="#br0" timeOffset="-193527.07">18782 16783 3 0,'-2'0'256'0,"2"0"60"0,-4-2 35 0,4 2 22 0,0 0 17 0,0 0 21 0,0 0 18 16,0 0 28-16,0 0 35 0,0 0 40 0,0 0 48 0,0 0 28 0,-3 0 18 16,3 0-49-16,0 0-85 0,0 0-38 0,0 0-19 0,0 0-11 0,0 0-11 15,0 0-12-15,0 0-14 0,0 0-23 0,0 0-27 0,0 0-40 0,0 0-40 16,0 0-48-16,0 0-49 0,0 0-34 0,0 0-23 0,0 0-11 0,0 0-8 15,0 0-2-15,0 0 2 0,3 2 3 0,-3 0 5 0,6-1 7 0,-6 1 10 16,3-2 8-16,3 1 9 0,-2 1 11 0,1-1 10 0,0 1 8 0,1-1 10 16,-3 1 6-16,6-1 8 0,-3-1 4 0,3 1 5 0,0 1 4 0,-4 0 2 15,6-2-3-15,-2 1-4 0,0-1-3 0,0 0-1 0,2 2-6 0,-2-2-3 16,0 0-3-16,0 1 0 0,0-1-1 0,0 2-4 0,-1-2 2 0,1 1 4 0,0-1-5 16,0 2-10-16,0-2-155 0,0 0-2 0,-2 0 0 0,2 0 0 0,-2 1 0 15,1-1 0-15,-1 2 0 0,0-2 0 0,0 0 0 0,-1 0 0 0,-1 0 0 0,1 1 0 16,-3-1 0-16,3 0 0 0,-3 2 0 0,-1-2 0 0,2 0 0 0,-1 0 0 15,-3 0 0-15,0 0 0 0,0 0 0 0,0 0 0 0,0 0 0 0,0 0 0 16,0 0 0-16,0 0 0 0,0 0 0 0,0 0 0 0,0 0 0 0,0 0 0 16,0 0 0-16,0 0 0 0,0 0-223 0,-3 0-436 0,-1 0-130 0,2-2-125 15,-1 1-126-15,1 1-128 0,2 0-43 0,-7-2-3 0,1 1 23 0,6 1 39 16,-5-2 58-16,5 2 68 0,-6 0 65 0,-1 0 64 0,5 2 101 0,2-2 118 16,-9 0 122-16,6 1 122 0,3-1 138 0</inkml:trace>
  <inkml:trace contextRef="#ctx0" brushRef="#br0" timeOffset="-192340.68">19419 16617 66 0,'-4'-4'332'0,"2"3"130"16,-2 0 91-16,4 1 71 0,0 0 57 0,0-2 47 0,0 2 33 0,0 0 27 15,0 0 14-15,-3 0 13 0,3 0 7 0,0 0 2 0,0 0-79 0,0 0-122 16,0 0-122-16,0 0-125 0,0 0-86 0,3-1-67 0,-3 1-51 0,4-2-40 16,-2 1-30-16,2 1-19 0,-3 0-13 0,3 0-4 0,1 0-3 0,-1 0 2 15,1 0 1-15,1 0 3 0,1 1 6 0,-1-1 4 0,-1 2 4 0,0-1 2 16,1 1 4-16,-3 0 4 0,3 2 3 0,1-1 3 0,-2 1 3 0,1-1 2 15,-2 3-1-15,-3-3 1 0,5 3 1 0,-3 0-1 0,1 0-2 0,-2 2-5 16,1-1-4-16,-3 1-6 0,0 1-6 0,0 0-8 0,-3 1-6 0,3 1-9 16,-2-1-4-16,-2 2-9 0,-1 0-3 0,1 0-6 0,-1 0-4 0,-1 0-8 15,1 0-1-15,-2-1-2 0,1-1 0 0,1 1 0 0,-4-3 0 0,5 2 3 16,-1-2 2-16,-1 0 1 0,-3 0 2 0,8-1 2 0,-7-1 1 0,3 0 1 0,0 0 5 16,-1-1 1-16,-1 1 8 0,1-3 6 0,5 1 1 0,-7-1 2 0,3 2 4 15,3-2 4-15,-5-2 1 0,5 2 2 0,-1 0 5 0,-1-3 5 0,2 2 4 16,-2-1 5-16,3 1 5 0,1-2 2 0,-4 0 1 0,4 0-3 0,0 0 1 15,0 0-2-15,0 0-1 0,0 0-2 0,0 0-4 0,0 0-6 0,0 0-1 0,0 0-9 16,0 0-8-16,0 0-49 0,0 0-10 0,0 0 0 0,0 0 0 0,0 0 0 16,0 0 0-16,5-2 0 0,-5 2 0 0,6-1 0 0,-2-1 0 0,1 0 0 15,2 0 0-15,-1 0 0 0,-1 1 0 0,0-2 0 0,1 0 0 0,3 0 0 16,-4 1 0-16,4-2 0 0,-1 1 0 0,-1 0 0 0,0 0 0 0,0-2 0 16,-3 2 0-16,5-1 0 0,-4-1 0 0,1 1 0 0,1 2 0 0,0-1 0 15,-3 0 0-15,1 0 0 0,1 2 0 0,-3-2 0 0,3 1 0 0,-3 1 0 0,1 1 0 16,-2 0 0-16,3-2-230 0,-5 1-97 0,4-1-54 0,-4 2-56 0,0-2-107 15,0 1-131-15,4 0-120 0,-3-1-117 0,-1 2-96 0,0 0-85 0,0 0-18 16,0-4 13-16,6 1 36 0,-6 1 50 0,0 2 50 0,7-3 51 0,-5 0 55 16,1 0 51-16,-1 2 108 0,5-2 132 0,-1 3 125 0,-1-2 122 0</inkml:trace>
  <inkml:trace contextRef="#ctx0" brushRef="#br0" timeOffset="-191507.83">19690 16870 301 0,'0'3'463'0,"-4"-2"95"0,4 1 62 0,0-2 53 0,0 3 49 0,4-1 35 0,-2 1 26 15,-2-3 18-15,0 0 15 0,3 1 10 0,1 1 9 0,-4-2-59 0,2 0-89 16,3-2-136-16,-1 1-157 0,1-1-91 0,-1-1-56 0,5 0-50 0,-4-1-47 15,4-1-32-15,-3-1-23 0,3 0-14 0,2-1-9 0,-2-3-6 0,0 3-3 16,2-2-5-16,-2 0-2 0,0-1-2 0,0-1 0 0,2 2 0 0,-2-1 1 16,0-1 2-16,-4 2 2 0,4-1 1 0,-3-1 1 0,1 2 1 0,0 0 1 15,-3 0 0-15,1-1 2 0,-1 2 1 0,1-1-2 0,-5 1 0 0,6 0 0 16,-6 0-1-16,0-1-1 0,3 2-3 0,-3-1-2 0,0 1-2 0,-3 1-4 16,3-2-4-16,0 1-5 0,-6 0-4 0,6 2-7 0,-2 0-3 0,-1-1-3 15,-1 0-2-15,2 3-4 0,-1-1-4 0,-1-1-1 0,-1 2-1 0,-1 0-2 16,3 2-4-16,1-1-2 0,-2 1-4 0,-1-1 1 0,-1 2-4 0,1-1 1 15,-2 1-1-15,1 1-1 0,1 2 0 0,-1-1-3 0,-1 0 0 0,0 3-1 16,0 0-1-16,-2-1 1 0,3 2 1 0,1 0 0 0,-4 0 0 0,3 1 1 16,3 1 2-16,-3 0 0 0,1 1 2 0,1-2-1 0,-1 2 1 0,1-1-1 15,2-1-2-15,-1 2-2 0,3-1 0 0,0 1 1 0,0-2 1 0,0-1-1 16,0 2 1-16,3-1-1 0,-1-1 1 0,2-1-1 0,1 1 1 0,2 0-1 16,-1 0 3-16,-1-2-1 0,4 2 2 0,0 0 1 0,-1 0 1 0,1-1-1 15,0-1 0-15,3 2 0 0,-4-1 2 0,4-1-2 0,-3 2 1 0,0-1 0 0,-1-1-2 16,1-1 0-16,0 3-1 0,0-3 4 0,-4 2 0 0,4-1 1 0,-3 2 0 15,-1-1 0-15,-1-1 1 0,1 2 1 0,0-1 1 0,-1 1 0 0,-4-2 0 0,5 2 1 16,-5 0 2-16,0 0 2 0,0 2-1 0,0-2 1 0,0 0-1 0,-1 0 4 16,-3 0 1-16,0 1 0 0,4-1 1 0,-5-1 0 0,3 1 2 0,-1-1 1 15,-1 0-1-15,-1 1-1 0,-1-1-1 0,3-1-1 0,-3 1 0 0,1-2-1 16,-1 1 0-16,-1-1-2 0,2 0-2 0,-4 0 2 0,3-1-1 0,-3-1-1 16,4 1 2-16,-4-2 0 0,0 1 5 0,3-1 3 0,-3 0 4 0,2 0 6 15,0-1 6-15,-2 1 5 0,3-2 5 0,1 2 4 0,-1-1 3 0,1 1 0 16,1-2 1-16,1-1-1 0,-3 0 0 0,6 2-4 0,-2-2-5 0,-1 0-3 15,3-2-5-15,0 2-4 0,0-3-9 0,0 2-4 0,0-1-5 0,3-1-5 16,-1 2-2-16,2-4-1 0,-2 2-3 0,1 0-1 0,3 0-4 0,-3 0 1 16,3 0-1-16,-1-1 1 0,-1 2-2 0,1-1-2 0,1 0-8 0,-3 2-11 0,3-2-20 15,-1 0-21-15,-1 1-30 0,1 0-30 0,1 1-29 0,-3 0-33 0,3-1-29 16,-3 1-29-16,1-1-72 0,-2 1-97 0,3-1-99 0,-5 2-104 16,4-3-95-16,1 3-94 0,-1-1-72 0,-2-1-60 0,1 0-9 0,-3 3 10 0,6-1 25 0,-3 0 28 15,-1 0 29-15,-2 3 28 0,7-3 73 0,-5 1 98 0,5 0 103 16,-5 2 106-16,4 2 104 0,1-2 106 0</inkml:trace>
  <inkml:trace contextRef="#ctx0" brushRef="#br0" timeOffset="-191091.1">20129 16512 22 0,'0'0'339'0,"0"0"191"0,0 0 104 0,4 0 66 0,-4 0 40 0,5 0 32 0,1 1 20 0,-3 1 22 0,3-1 12 0,-3 2 16 15,3 0 10-15,-2-1 13 0,1 1-62 0,-1 1-94 0,1-1-150 0,0 1-174 0,-1 3-93 0,1-3-52 0,-3 2-27 0,2 2-16 0,1-1-11 0,1 2-6 16,1 0-3-16,-2 2 3 0,1-1-1 0,-3 2 0 0,3 2 0 0,-6-1-3 16,5 1-4-16,-5 1-2 0,4 0-6 0,-4 1-6 0,0-1-4 0,0 2-11 15,0-1-4-15,-4 1-4 0,3-2-8 0,-3 3-11 0,0-2-7 0,-1 0-7 16,-1 1-10-16,1-2-7 0,-2 2-9 0,0-2-9 0,-1 0-5 0,-3 1-8 16,2-1-8-16,4-1-4 0,-4 1-8 0,0-2-11 0,0 1-13 0,-2-1-20 15,2-1-21-15,0 0-22 0,0-1-30 0,-2-1-34 0,2-1-39 0,0-1-40 0,0-2-37 16,3 0-36-16,-3-3-35 0,-1-2-33 0,4-1-92 0,-1 0-117 0,1-1-97 15,-3-2-89-15,8 0-108 0,-3-4-119 0,-1 3-39 0,1-3-6 0,4-2 22 16,0 0 34-16,0-2 32 0,0 1 32 0,0-4 35 0,4 1 34 0,-4-3 92 16,3 0 119-16,-1 0 108 0,3-2 101 0,-1 0 126 0</inkml:trace>
  <inkml:trace contextRef="#ctx0" brushRef="#br0" timeOffset="-190658.05">20328 16345 31 0,'4'-6'336'16,"-2"3"82"-16,3-3 50 0,-1 3 41 0,-1-1 40 0,3 1 51 0,-4 1 59 16,5-1 46-16,-5 1 42 0,1 1 24 0,3 1 16 0,-1-1-9 0,-1-1-23 15,-1 2-112-15,-1 0-152 0,4 0-78 0,-3 0-44 0,1 0-38 0,-2 0-33 16,1 2-47-16,1-1-53 0,-4 0-37 0,2 1-35 0,-2 0-17 0,3 1-10 15,-1-2-9-15,-2 2-6 0,0 0 2 0,0 0 5 0,0 0-1 0,0 2-4 16,-2-1-2-16,-1 1-2 0,1 1-1 0,2 0-1 0,-7 1-5 0,5-1-4 16,-5 2-4-16,5-2-2 0,-4 1-1 0,-1 1 2 0,2-1-3 0,3-1-7 15,-5 0 4-15,1 0 9 0,3 0 5 0,-3 0 7 0,4-1 6 0,-5-1 4 16,5 1 6-16,-1-1 3 0,-3-1 5 0,6 1 5 0,-3 0 4 0,1-1 1 16,-2 0-1-16,4 0-2 0,-2-2-2 0,2-1-3 0,0 0-6 0,0 0-7 15,0 0-6-15,0 0-10 0,0 0-2 0,0 0-3 0,2 2-1 0,-2-2 0 16,0 1 0-16,4-1-2 0,-2 1-2 0,5-1-2 0,-5 0 0 0,3 0-3 15,-1 0-2-15,1 0 0 0,4-1-3 0,-3 1 0 0,-3-1-5 0,3-1-7 16,3 1-15-16,-4-1-21 0,1 1-36 0,1-1-41 0,-2-1-57 0,1 2-66 16,-3-1-62-16,-1-1-60 0,5 0-123 0,-5 2-148 0,4-1-149 0,-3 1-147 15,3-1-113-15,-3-1-94 0,3 2-37 0,-6 1-8 0,5 0 20 0,-1 1 33 0,-1 1 51 16,-1 1 64-16,2 0 58 0,-2-2 56 0,1 3 121 0,-3 0 152 16,6 2 149-16,-1-2 144 0</inkml:trace>
  <inkml:trace contextRef="#ctx0" brushRef="#br0" timeOffset="-189180.52">17881 16158 55 0,'-4'3'330'0,"-1"-1"132"0,0 2 84 0,1-3 61 0,2 1 52 0,-1 1 53 16,-3-3 33-16,3 1 29 0,3 1 18 0,-6-1 14 0,6-1 8 0,0 0 7 15,0 3-79-15,0-3-120 0,0 0-125 0,0 0-132 0,0 0-80 0,0 0-60 16,0 0-50-16,0 0-48 0,0 0-26 0,6 0-22 0,-3 0-13 0,1 1-7 16,3-1-2-16,0 0 0 0,0 0 3 0,3 0 4 0,-1 0 8 0,3 0 8 15,-1 0 5-15,0 0 8 0,2 0 6 0,-3 0 5 0,5-1 2 0,-2 1 1 16,-3 0-4-16,-1 1 0 0,4 1-3 0,-2-2-5 0,-2 2-6 0,2-1-5 16,-2 1-6-16,4-1-8 0,-6 1-9 0,2-1-7 0,0 1-9 0,0-1-9 0,2 1-9 15,-4-1-4-15,0 1-7 0,2-1-4 0,-1-1-10 0,-3 2-19 0,0-2-17 16,1 1-19-16,-1-1-19 0,-1 0-20 0,1 0-18 0,-5 0-17 15,4 2-18-15,-4-2-23 0,0 0-38 0,4 0-49 0,-4 0-76 0,0 0-92 0,0 0-65 16,0 0-55-16,0 3-50 0,-4-2-50 0,4 2-60 0,-4 2-61 16,3-1-35-16,-7-1-23 0,6 2 3 0,-3-2 14 0,-2 1 34 0,1 1 48 0,-3 1 75 15,4-3 94-15,-4 1 73 0,0-1 67 0,2 0 69 0,-1 0 65 0,1-1 81 16</inkml:trace>
  <inkml:trace contextRef="#ctx0" brushRef="#br0" timeOffset="-188345.55">17885 16198 190 0,'-4'-1'322'0,"0"-1"31"0,-1 1 19 0,3 1 14 15,-1 0 16-15,3 0 15 0,0 0 18 0,-4 0 20 0,4 0 25 0,0 0 29 16,0 0 14-16,0 0 10 0,0 0-74 0,0 0-115 0,0 0-47 0,0 0-16 16,0 0-1-16,0 0 2 0,0 0 2 0,0 0 1 0,0 0-3 0,0 0-5 15,0 0-8-15,0 0-13 0,0 0-13 0,-2 1-13 0,-1 2-13 0,3 0-12 16,0 0-10-16,0 2-5 0,0 1-11 0,0 1-13 0,-2 2-13 0,2 0-14 15,0 2-10-15,-4 1-14 0,4-2-11 0,0 4-11 0,-3-2-9 0,3 1-12 16,0 1-5-16,-2-2-4 0,-2 3-4 0,4-2-5 0,-3 1-3 0,1-1 0 16,-2 2 1-16,4-3-1 0,-5 3-1 0,5-1-1 0,-4 0-1 0,2 2-3 15,-1-1-1-15,-3 0-2 0,3 0-2 0,-3 1-4 0,4 0-1 0,-1 1-2 16,-3 0-3-16,3 1-2 0,-3 0-4 0,3 0-1 0,-3-2-4 0,3 2 1 16,-3-1-1-16,1-1-2 0,1 1 1 0,2-1-2 0,-1 1 0 0,-1-2 0 15,-1 0 4-15,-1 0-1 0,3-2 2 0,1 2 3 0,-2-1 5 0,-1 1 1 16,1-2 1-16,-1 2 2 0,-1-1 3 0,3 1 3 0,-3 0 3 0,-3-1 4 15,4 2 2-15,1-1 0 0,-3 0 3 0,0 0 3 0,1-2-1 0,3 1 2 16,-5-1 1-16,1-1 1 0,2 0 2 0,-1 0 1 0,3-3-1 0,-3 2-1 16,1-1-1-16,1 1-2 0,-1-4 2 0,-1 2 0 0,3-1-3 0,-3-1-1 15,3 1-5-15,1-4 0 0,-2 2-4 0,2-1-3 0,-1-1-2 0,3-1-6 16,-4 0-1-16,4 0-2 0,0-3-4 0,0 2-4 0,0-2-1 0,0 0-4 0,0 0-2 16,0 0-3-16,0 0 0 0,0 0-1 0,0 0-1 0,0 0 1 0,0 0 1 0,0 3 1 15,0-3 2-15,0 0-1 0,0 0 6 0,0 1 4 0,0-1 5 16,0 0 7-16,0 0 3 0,0 3 8 0,0-3 3 0,0 0 4 0,0 3 2 15,0 0 4-15,0-3 1 0,0 3-2 0,0 0 2 0,0-3 1 0,0 2-3 0,0 1-3 16,0-3-6-16,0 0-5 0,0 0-5 0,0 0-5 0,0 0-5 0,0 3-4 16,0-3-3-16,0 0-5 0,0 0-3 0,0 0-3 0,0 0-2 0,0 0-3 15,0 1 1-15,0-1-2 0,0 0-2 0,4 2 1 0,-4-2-3 0,0 1 2 16,0-1-1-16,3 3-3 0,-3-2 2 0,0-1 1 0,2 4 0 0,-2-3 0 16,4 2 1-16,-4-1-1 0,2 1 0 0,-2-3 0 0,0 1-1 0,3 2 0 15,-3 0-1-15,0-1 1 0,0 1-1 0,4-2 1 0,-4-1 1 0,0 2-2 16,2 1 1-16,-2 0-2 0,3-2 1 0,-3 2 1 0,2-1 1 0,-2-1-2 15,0 1 1-15,4 1-4 0,-4-3 2 0,0 3 2 0,0 0-2 0,3-2 1 16,-1 1 1-16,-2-2-2 0,0 2 1 0,0 0 1 0,4 0-2 0,-4-2-2 0,0 3 2 16,3-2 0-16,-1 1 2 0,-2-1-1 0,4 1 1 0,-2 1-1 0,-2-2 1 15,3 2-2-15,-3 0 0 0,4-1 2 0,-2 1-1 0,1 0 2 0,-1 0 3 16,2-1 2-16,1 2 2 0,-1-1 0 0,1 0 3 0,-1 0 1 0,1 0 6 0,1 1-2 16,3-1 4-16,-4-1 4 0,1 2 0 0,3-1 3 0,0 0 0 0,0 0 0 15,0 0 0-15,0-1-2 0,-2 1 0 0,2-2 0 0,0 1 2 0,4 1 1 16,-6-2 0-16,2 1 0 0,0-1-2 0,0-1 1 0,-3 1-1 0,3 3 1 15,0-3 1-15,-4-1 4 0,4 2 1 0,-3-1-27 0,-1 1-8 0,4-1 0 16,-4-1 0-16,-1 2 0 0,2-2 0 0,-1 1 0 0,-1-1 0 0,-1 2 0 16,-1-2 0-16,2 1 0 0,-1-1 0 0,-1 1 0 0,-2-1 0 0,4 0 0 15,-4 0 0-15,1 2 0 0,-1-2 0 0,0 0 0 0,0 0 0 0,0 0 0 16,0 0 0-16,0 0 0 0,0 0 0 0,0 0 0 0,0 0 0 0,0 0 0 16,0 0 0-16,0 0 0 0,0 0 0 0,0 0 0 0,0 0 0 0,0 0-32 0,0 0-287 15,0 0-55-15,0 0-83 0,0 0-95 0,0 0-117 0,0 0-130 0,0 0-132 16,0 0-129-16,0 0-52 0,0 0-15 0,0 0 14 0,0 0 32 0,0 0 48 15,0 0 59-15,0 0 53 0,-1-3 46 0,-3 0 79 0,-1 2 94 0,5-4 118 16,-4 2 130-16,2-2 141 0</inkml:trace>
  <inkml:trace contextRef="#ctx0" brushRef="#br0" timeOffset="-186144.62">20535 16831 174 0,'-6'0'465'0,"4"-1"185"0,-1 1 86 0,-1-2 42 16,2 4 21-16,-1-2 10 0,3 3 14 0,0-3 11 0,0 0 10 0,0 0 10 16,0 0 6-16,0 0 11 0,0 0-110 0,0 0-163 0,0 0-168 0,0 0-174 15,0 0-71-15,0 0-31 0,3 1-7 0,-1-1 5 0,2 2-1 0,-1-1-1 16,3-1 1-16,-4 0 0 0,5 1 0 0,-2-1 0 0,1 0 1 0,-1 0 2 16,2 2-1-16,0-2-4 0,-3 0-3 0,2 0-5 0,3 0-6 0,-4 2-9 15,-1-2-7-15,1 1-4 0,4-1-9 0,-3 2-5 0,-1-2-6 0,4 0-6 16,-2 1-6-16,-5-1-8 0,3 2-4 0,3-2-8 0,-6 0-5 0,3 1-5 15,-1 1-8-15,1-2-5 0,-1 0-7 0,-3 0-4 0,7 0-2 0,-7 1-5 0,3-1-3 16,0 0-3-16,-4 0-1 0,1 0-3 0,-1 0-10 0,4 2-9 16,-4-2-23-16,0 0-26 0,0 0-40 0,0 0-42 0,0 0-45 0,0 0-51 0,0 0-43 15,0 0-41-15,0 0-107 0,0 0-133 0,0 0-115 0,0 0-110 0,0 0-112 16,0 0-115-16,0 0-38 0,0 0 2 0,0 0 25 0,6 0 36 0,-1-2 44 16,-1 2 46-16,1-1 45 0,-1-2 42 0,1 0 106 0,0 0 133 0,5-2 118 0,-5 2 105 15</inkml:trace>
  <inkml:trace contextRef="#ctx0" brushRef="#br0" timeOffset="-185530.66">20938 16713 55 0,'0'-3'390'0,"-4"-1"221"0,2 2 100 0,-1-1 43 0,3 1 24 0,0 2 9 0,3 0 10 0,-3 0 10 0,2-1 12 0,2 1 12 0,-4 0 9 0,5 0 9 0,-1 0-77 0,1-2-113 0,-1 1-183 0,5 1-215 0,-7 0-93 0,7-2-42 0,-4 2-16 0,4 0-7 0,2 0-4 0,-2 2-6 0,0-2-4 0,0 3-8 0,-3-2-6 0,3 2-3 0,2 0-3 0,-2 0 0 0,-2 2-2 0,0-1 1 0,-3 2-2 0,1-1-1 0,1 1 1 0,-3 1-2 0,3 1-1 0,-6 1-4 0,3 0-5 16,-3 1-6-16,0 1-1 0,-3 0-2 0,3 2-5 0,-6-1-7 0,3 1-3 0,-3-1-2 15,1 2-4-15,-1-3-2 0,-3 2-2 0,4-1-1 0,-4 0-2 0,0-2-2 16,0 2 0-16,3-3 0 0,-3 2 3 0,0-2 4 0,0 0 6 0,2 0 9 15,-2-2 7-15,0 1 8 0,0-2 7 0,0 1 9 0,0-2 6 0,1-1 8 16,1 1 7-16,0-1 8 0,0-1 5 0,-2-1 10 0,3 1 7 0,1-2 6 16,-1 1 3-16,3-1 7 0,-3-1-1 0,3 2 1 0,1-2-5 0,2 0 0 15,0 0-7-15,0 0-7 0,0 0-7 0,0 0-5 0,0 0-10 0,0 0-11 16,0 0-11-16,0 0-11 0,0 0-10 0,0 0-11 0,0 0-6 0,0 0-3 16,2-2-3-16,1 1 0 0,3-1 0 0,-1 1 3 0,2-2 0 0,1 1 2 15,-1-1-8-15,2-1-25 0,-2 1 0 0,2-2 0 0,4 1 0 0,-4-1 0 0,2 1 0 16,-2-1 0-16,2 1 0 0,-2 0 0 0,0 0 0 0,0 0 0 0,0-1 0 15,-2 2 0-15,2-1 0 0,0 1 0 0,0-2 0 0,0 1 0 0,-3 1 0 16,3 1-122-16,-4-1-68 0,4 0-51 0,-3 0-42 0,-1 0-41 0,2-1-48 16,-1 0-45-16,-1 0-92 0,1 1-114 0,-1-1-95 0,-1 1-85 0,1-2-79 0,2 2-77 15,1-1-38-15,-5 1-20 0,3 0 17 0,-1-2 40 0,2 4 35 0,-5-2 41 16,5 1 41-16,-5 1 46 0,4-2 95 0,-3 1 118 0,3 1 108 0,-6 1 103 16,5-2 103-16</inkml:trace>
  <inkml:trace contextRef="#ctx0" brushRef="#br0" timeOffset="-184945.82">21287 16911 258 0,'-5'1'581'0,"5"2"123"0,-6-1 53 16,6-1 27-16,0-1 12 0,0 0 9 0,0 0 8 0,0 2 12 0,0-2 12 15,0 0 10-15,4 0 11 0,-2 0-40 0,1 0-63 0,-1-2-194 0,2 1-255 16,1-1-117-16,2-2-52 0,-1 1-22 0,-1-3-7 0,4 0-7 0,-3-2-8 15,3 1-6-15,0-2-6 0,0 0-6 0,-2 0-3 0,2 0-5 0,-4-2-2 16,4 1-2-16,-1 1-4 0,-1-2 2 0,-3 2 1 0,5 0-1 0,-4-1-1 16,0-1 3-16,-1 2 4 0,0 0 2 0,1 2 0 0,-3-2-1 0,1 1 1 15,-3 1 0-15,4-1-3 0,-4 1 2 0,0-1-4 0,-4 1-2 0,4 1 1 16,0 0-3-16,-3 0-4 0,1 0-2 0,-3 1-7 0,1 1-5 0,0-1-4 16,-1 1-6-16,0-1-5 0,1 2-5 0,-1-2-2 0,-5 3-4 0,5 0-1 15,1 1-4-15,-1-1 0 0,0 1-1 0,-1 1-2 0,-1 0-1 0,1 1-2 16,1 1-4-16,1-1-1 0,-1 2-1 0,0 2-1 0,-1-2-1 0,-1 3-1 15,5-1-2-15,-3 2 0 0,-3 0 0 0,7 0 1 0,-3 3 1 0,-1-2-1 16,1 2 0-16,4 0 1 0,0-1-1 0,0 2 2 0,0-1 0 0,0 1 0 16,0-1 0-16,0 2 2 0,4-2-1 0,-1 1-1 0,-1 0 0 0,3-1 0 15,-5 1 0-15,8-1 0 0,-6-1 0 0,3 0 2 0,-1 0-1 0,1 0 2 16,-1 0 0-16,1-1 2 0,0 1-2 0,-1-2 1 0,0 1 1 0,1-1 1 0,-3 2 1 16,2-1-1-16,-1-1 2 0,-1 0-1 0,2 1 2 0,-4 0 0 15,1 1 0-15,-1-2 2 0,0 2 0 0,0-1 1 0,-1-1 0 0,-3 2 1 0,2-1 4 16,-1 1-1-16,-1-2 5 0,-2 2 5 0,1-1 0 0,1-1 2 0,-1 1 2 15,3-1 2-15,-5-1 4 0,-2 0 5 0,4 0 3 0,-1 0 5 0,1-1 4 0,-1-1 2 16,-1 1 3-16,2-1 1 0,-1-1 3 0,1-1 0 0,-3 1 5 0,3-3 1 16,-4 1 3-16,4 1 1 0,-1-2 1 0,1 0-3 0,-3-2-1 0,3 1-2 15,0-1 0-15,-1 1-5 0,3-2-1 0,-3 1-4 0,3-2-6 0,-3 1-3 16,4-3-5-16,-5 3-5 0,7-3-6 0,-5 0-5 0,5 0-4 0,-4-2-4 16,4-1-4-16,0 2-5 0,0-4-2 0,4 2-4 0,-4-1-5 0,5 1-7 15,-1 0-12-15,-1-2-16 0,3 1-22 0,-4 1-26 0,5 0-29 0,-2 0-31 16,1-2-38-16,-1 2-39 0,4 0-33 0,-3 0-33 0,3 0-36 0,-4 0-44 15,4 0-87-15,0 0-102 0,-3 2-82 0,3-1-70 0,0-1-63 0,0 2-57 16,-4-2-53-16,1 1-50 0,-1 1 1 0,4-1 23 0,-2 2 26 0,0-1 27 16,-3 1 38-16,1 0 43 0,5-2 89 0,-5 2 109 0,-1 0 94 0,1 3 85 15,0-1 86-15,-1-1 84 0</inkml:trace>
  <inkml:trace contextRef="#ctx0" brushRef="#br0" timeOffset="-184467.14">21575 16516 49 0,'0'-3'336'0,"0"3"147"0,0-1 92 0,1-2 64 0,-1 3 53 0,4 0 42 0,-2 0 30 0,1 0 24 0,3 0 12 0,-3 0 7 0,-1 0 12 0,2 0 13 0,-1 0-71 0,-1 0-111 0,2 0-132 0,-2 0-142 0,1 1-84 0,1 1-61 0,-2-1-43 0,1-1-38 0,-3 3-24 0,4 0-18 0,-2 0-6 0,-2 0 1 0,3 2-4 0,-3-1-9 0,2 0-6 0,-2 3-4 0,0-1-5 0,-2-1-2 0,-1 2-4 0,3 0-3 0,-2 1-5 0,-2-1-3 0,1 1-2 0,1-1-2 0,-2-1-5 0,1 1-4 0,-3 0-3 0,6 0-1 0,-5-1 4 0,1-1 3 0,2 1 5 0,-1-2 4 0,-3 1 3 0,3-1 6 0,3 1 6 0,-2-2 7 0,-2-2 8 0,3 2 8 0,-3 0 9 0,0-1 10 0,2-1 6 0,-1 1 8 0,3-2 4 0,0 0 3 0,0 0 6 0,0 0 2 0,0 0 5 0,0 0 2 16,0 0-2-16,0 0 1 0,0 0-8 0,0 0-8 0,0 0-11 0,0 0-9 0,0 0-12 0,0 0-11 0,0 0-10 0,0 0-11 15,0 0-12-15,0 0-12 0,0 0-8 0,0 0-9 0,0 0-7 0,0 0-7 16,5 0-4-16,-1-2-5 0,0 1-2 0,-3 1-2 0,5-2 1 0,-3 0-4 16,3 1-2-16,3-2-4 0,-4 0-19 0,1 2-21 0,3-1-31 0,-6 1-36 15,6-1-51-15,-3 1-59 0,-1-1-48 0,1 2-45 0,1-1-88 0,-5 1-109 16,5 0-120-16,-2 0-126 0,1 0-130 0,-1 1-135 0,-1 1-54 0,1-1-18 15,1 1 12-15,-1 1 27 0,2-2 49 0,-5 2 54 0,2 0 49 0,1 0 42 16,1-1 91-16,-3 1 108 0,1 0 121 0,1 0 125 0,1-2 134 0</inkml:trace>
  <inkml:trace contextRef="#ctx0" brushRef="#br0" timeOffset="-184052.83">21687 16933 103 0,'-2'3'416'0,"2"-3"206"0,0 2 95 0,0-2 46 0,-4 1 27 0,4-1 17 15,0 0 13-15,0 0 12 0,0 0 11 0,0 0 13 0,0 2 11 0,0-2 14 16,4 1-86-16,-2 1-126 0,1-1-175 0,1-1-194 0,-2 0-85 0,1 2-37 15,-1-1-14-15,5-1-5 0,-1 0-5 0,-1 1 0 0,1-1-3 0,3 0-1 16,-4 0-4-16,4 0-1 0,0 0-4 0,0 0-6 0,0-1-1 0,0 1-1 16,-1-1-5-16,1-1-6 0,0 1-8 0,0 1-7 0,-4-2-6 0,4 1-6 0,0 1-6 15,-3 0-6-15,3-2-6 0,-4 2-7 0,1-1-7 0,3 1-4 0,-4-2-6 0,-1 2-5 16,1 0-2-16,2 0-4 0,-5 0-1 0,4 0-5 0,-3-1-4 16,1 1-3-16,-2 0-6 0,1 0-2 0,-1 0-5 0,2 0-2 0,-4 0-2 0,3 0-3 15,-3 0-3-15,2 0-1 0,-2 0-2 0,0 0-5 0,0 0-8 0,4 0-13 16,-4 0-18-16,0 0-21 0,0 0-30 0,0 0-37 0,0 0-36 0,0 0-39 15,0 0-37-15,0 0-35 0,0 0-76 0,-4-2-99 0,4 0-105 0,-2 1-111 16,2 1-86-16,0 0-77 0,0 0-71 0,-7 0-71 0,2 1-10 0,5-1 16 16,-6 2 29-16,3-2 36 0,-3 2 34 0,4-1 35 0,-5-1 77 0,7 0 99 15,-5 0 106-15,-1 0 114 0,1-1 95 0,5 1 88 0</inkml:trace>
  <inkml:trace contextRef="#ctx0" brushRef="#br0" timeOffset="-183726.22">21839 16706 103 0,'0'-4'421'0,"-2"3"115"0,-2-2 80 0,4 3 57 0,0 0 49 16,0 0 36-16,0 0 30 0,0 0 22 0,0 1 20 0,-3 1 12 0,3 2 13 0,0-1-17 15,-2 0-30-15,2 2-132 0,0 1-179 0,-4 0-91 0,4 1-55 0,0 1-34 16,0 1-26-16,0 1-15 0,0 1-9 0,0-1-1 0,0 1 2 0,0 1 7 16,0 1 5-16,0-1 7 0,0 2 4 0,0-1 1 0,0-1-2 15,0 3-4-15,-2-1-7 0,2-1-9 0,-3 1-13 0,3 1-16 0,-4-2-121 0,2 2-120 0,-1-1 0 16,1 1 0-16,-2-2 0 0,1 0 0 0,1 3 0 0,-2-3 0 0,1-1 0 15,1 2 0-15,-2-2 0 0,2 0 0 0,-1-2 0 0,-1 1 0 0,4-2 0 16,0-2 0-16,-2 1 0 0,2-2 0 0,-3-2 0 0,3 1-197 0,0-2-232 16,0-1-89-16,0-2-103 0,0 0-111 0,0 0-115 0,0 0-90 0,0 0-77 15,0 0-51-15,0 0-39 0,0 0 11 0,3-4 34 0,-1 1 50 0,2 0 56 16,1 0 48-16,-1-1 46 0,1-1 82 0,-1 1 102 0,-2-2 116 0,5 0 117 16,-5 0 110-16,3 0 107 0</inkml:trace>
  <inkml:trace contextRef="#ctx0" brushRef="#br0" timeOffset="-182669.46">22115 16686 136 0,'0'0'325'0,"0"-2"58"0,0 2 38 0,0 0 26 0,0 0 26 0,0 0 47 16,0 0 49-16,0 0 61 0,4 2 69 0,-4-1 39 0,4 0 30 15,-3 1-31-15,3-2-53 0,0 2-88 0,-3 1-102 0,3-2-49 0,-2 1-28 0,1 1-22 16,3-2-22-16,-1 2-36 0,-1 0-46 0,1-1-56 0,1 1-61 0,-3 0-31 16,3 0-23-16,1 1-9 0,-1-1-3 0,-1 0-6 0,-1 0-6 0,1 2 0 15,-3-2 1-15,5 1 2 0,-5-1 5 0,1 2 1 0,1-1 0 0,-2 1-3 16,-2-1 0-16,0 2-4 0,0 2-8 0,0-1-6 0,0 1-3 0,-2-1-10 0,-2 2-6 15,1 0-8-15,-3 2-9 0,3-1-10 0,-4 1-8 0,-1-2-8 0,3 0-5 16,-1 1-5-16,1-1-5 0,-2 0-2 0,1-1-2 0,1-1 0 0,0 1 0 16,-1-2 0-16,-1 1-2 0,1-2 1 0,5-1-1 0,-7 1 1 0,7-1-1 15,-7 1 1-15,7-4 1 0,-3 2-2 0,-2-1 1 0,6 1-1 0,-3-3-1 16,3 0 0-16,-2 1 0 0,2-1-1 0,0 0-2 0,0 0-2 0,0 0-2 16,0 0-2-16,0 0-2 0,0 0-1 0,0 0 0 0,0 0-1 0,0 0 1 15,2 0 0-15,1-1 0 0,1 1 1 0,-2 0-1 0,3-2 2 0,3 1 3 16,1 1 0-16,-4-2 2 0,4 2 2 0,-2-1 5 0,2 1 2 0,4 0 4 15,-4-2 1-15,2 2 5 0,-2 0 4 0,2 2 4 0,-2-2 10 0,0 0 8 16,0 1 4-16,-4 1 1 0,4-1 5 0,-3 1 5 0,-1-1 0 0,-1 2-1 16,1-1 5-16,1 1 11 0,-3-2 10 0,-3 1 9 0,4 1 8 0,-2 0 5 0,-2-2 2 15,0 3-3-15,-2 1 3 0,2 0 2 0,-4 1 1 0,1 0-2 0,-3 1-1 16,1 2 2-16,1 2-6 0,-5-2-12 0,4 0-12 0,-4 1-11 0,2 1-11 0,-1-1-10 16,1-1-11-16,-6 0-7 0,8 0-5 0,-4 0-5 0,0-1-4 0,3 0-6 15,-3 2-8-15,4-4-8 0,-4 1-13 0,4-2-15 0,-5-1-17 0,5 2-15 16,0-3-21-16,-3 2-26 0,3-4-25 0,0 1-28 0,1-2-30 15,-2 1-32-15,1-1-25 0,1 0-23 0,-1-1-26 0,5 1-32 0,-4-3-62 0,4 1-72 16,0-2-71-16,0-1-69 0,4 1-47 0,-4-4-38 0,5 2-48 0,1-1-59 16,-3-3-32-16,3 2-24 0,-1-3 1 0,3 1 9 0,1 0 29 0,-4 2 36 15,4-3 72-15,-2 4 85 0,2-3 88 0,0 2 85 0,0-1 68 0,2 3 62 16,-2-2 77-16</inkml:trace>
  <inkml:trace contextRef="#ctx0" brushRef="#br0" timeOffset="-182314.42">22425 16893 66 0,'0'0'335'0,"0"0"130"0,0 3 92 0,0 0 68 0,0 1 62 0,-2 1 59 0,-2-1 34 0,4 2 27 0,-5 2 18 0,5-1 13 0,-4 1 9 0,-1-1 8 0,1 1-78 0,4 1-116 0,-5 0-124 0,5 0-128 0,-2-2-83 0,-2 1-66 0,1 0-58 0,3 0-56 0,-2 0-35 0,-2-1-23 0,4-1-16 0,0 0-12 0,0 0-6 0,0-1-6 0,0 1-6 0,4-2-4 0,-2-1-4 0,1 2 1 0,-3-2-2 0,6 0 0 0,-3 0 1 0,-1-2 2 0,5 2 2 0,-1-1 1 0,-3-2 0 0,3 0 2 0,-1 0-1 0,1-2 2 0,-1-1 2 0,2 2 1 0,2-2 0 0,-7 0 0 0,7-2 2 0,-3 0 2 0,-1 0 5 0,2 0 5 0,-1-1 4 0,-4 0 3 0,5 0 9 0,-5 0 5 0,1 0 3 0,3 0 4 0,-3 0 3 0,-1 0 7 0,-2 2 5 0,0-1 5 0,0 1 3 0,0-1 1 0,0 1 1 0,0-1-2 0,0 1-3 0,-2-1 0 0,-1 2-2 0,1-1 0 0,-2 1-2 0,1 0-2 0,3-2-5 0,-6 2-7 16,3-1-5-16,1 1-7 0,-2 0-9 0,-1 0-7 0,1 1-6 0,2-1-7 0,-3 0-9 0,-2 2-6 0,5-1-13 0,-4 1-13 0,-1-1-14 0,2 1-19 0,1 1-21 0,-1 0-22 0,-1 0-27 0,3 0-31 0,-3 0-37 0,1 0-36 0,1 1-35 0,-1 1-31 0,1-2-34 0,-1 1-33 0,3 1-69 0,-2-2-85 15,1 1-78-15,1 1-75 0,2 0-52 0,0-2-46 0,0 4-36 0,2 0-30 16,1-1-37-16,-3 0-35 0,6 0-3 0,-3-2 17 0,-1 1 25 0,5 0 33 16,-1-1 70-16,-1-1 93 0,4-1 87 0,-3 1 88 0,3-2 70 0,0 0 64 15,-4 1 63-15,8 1 62 0</inkml:trace>
  <inkml:trace contextRef="#ctx0" brushRef="#br0" timeOffset="-181914.49">22589 16912 211 0,'0'0'389'0,"0"0"85"0,0 0 58 0,0 3 63 0,2-1 61 0,-2 1 52 15,4 1 48-15,-4-1 30 0,0 0 22 0,0 2 17 0,0-2 10 16,0 1-47-16,0-1-75 0,0 1-115 0,0 0-134 0,0 0-79 0,0-1-57 0,0 2-58 16,0-2-62-16,0 1-49 0,0-1-42 0,0 2-28 0,3-2-23 0,-3 0-11 15,0 1-5-15,2-2-5 0,-2 1-3 0,4-2 0 0,-2 1-2 0,-2 1 1 16,3-2 1-16,-3 2 3 0,6-2 4 0,-6 1 2 0,3 0 0 0,-1-1 5 0,-2 1 2 16,4-1 5-16,-1 1 3 0,-1-1 4 0,-2-1 3 0,4 2 7 0,-4-2 2 15,1 0 3-15,3 0 3 0,0 1 2 0,-3-1 2 0,3 0 6 0,0 0 1 16,-2-1 3-16,3 1 2 0,-5-2-1 0,4 1 0 0,-1-1 0 0,-1 1-2 15,3-1 1-15,-5-1 1 0,4 0-1 0,1 0 1 0,-1 0-1 0,0-1 0 16,-2-1 2-16,-2 1-3 0,5-1 5 0,-5 1 0 0,4-1 3 0,-1-1 2 16,-1 0 5-16,-2 2 4 0,4-1 2 0,-3-1 2 0,-1 2 5 0,0-2 5 15,0 1 3-15,0 1 1 0,0-2-55 0,0 1-83 0,0 1 0 0,0-2 0 16,-1 3 0-16,1-2 0 0,-4 1 0 0,4-1 0 0,-2 1 0 0,2-1 0 0,-3 0 0 16,-1 1 0-16,4 1 0 0,-2-1 0 0,-1 1 0 0,1-2 0 15,2 2 0-15,-8 2 0 0,8-2 0 0,-5 0 0 0,1 0 0 0,3 1 0 0,-3-1 0 16,-1 2 0-16,1-1 0 0,-1 1 0 0,3-1 0 0,-2 1 0 0,-1-1 0 0,-3 2 0 15,7 0 0-15,-5 0 0 0,3 0 0 0,-1 0 0 0,-1 2 0 0,-1-2-398 16,3 0-60-16,-3 0-41 0,4 1-72 0,-5 1-94 0,5-1-76 0,-1 1-72 16,-1-1-51-16,-1 2-43 0,5 0-58 0,-6 0-62 0,6 2 2 0,0-5 36 15,-3 3 41-15,3-3 50 0,0 0 44 0,3 6 44 0,-3-6 90 0,0 4 111 16,0-4 97-16,0 5 93 0,6-4 83 0,-3 2 74 0</inkml:trace>
  <inkml:trace contextRef="#ctx0" brushRef="#br0" timeOffset="-178054.03">22524 16765 100 0,'-2'-3'294'0,"-1"-1"54"0,3 1 32 0,0 1 27 0,0 2 24 15,0 0 32-15,-4-3 34 0,4 0 47 0,0 3 55 0,0 0 56 0,0-2 57 16,0 2-3-16,0 0-29 0,0 0-71 0,0 0-95 0,0 0-42 0,0 0-24 16,0 0-22-16,0 0-19 0,0 0-27 0,0 0-28 0,0 0-39 0,0 0-46 15,0 0-47-15,0 4-46 0,0-3-28 0,4 4-20 0,-4-1-9 0,3 2-5 16,-3 0 4-16,2 0 2 0,-2 3 5 0,4 0 6 0,-4 0 5 0,2 2 0 15,-2-2 1-15,3 1-2 0,-3 1-5 0,6-1-6 0,-6 2-5 0,3-1-5 16,1-1-7-16,-4-1-9 0,2 2-7 0,1-4-11 0,-1 2-6 0,2-2-11 16,-4 0-7-16,3 0-9 0,-1-1-4 0,-2-1-7 0,6 1-3 0,-6-2-1 15,3-1-3-15,-3 2-6 0,4-2-6 0,-2 0-1 0,-2-2-2 0,3 1-2 16,-3-2-2-16,2 1-4 0,-2-1 1 0,0 2 1 0,0-2 0 0,0 0 0 0,0 0-3 16,0 0-5-16,4-2 2 0,-1 2 3 0,-1-1 0 0,2-1 0 15,-4-1-3-15,3 0-1 0,-3 0-4 0,2 0-4 0,-2-1-4 0,4-2-7 0,-2 1-5 16,-2-1-4-16,0-1-4 0,3 1-3 0,-3-2-2 0,0 1-4 0,0-1-2 0,0 1 2 15,0 1 0-15,0-2 3 0,0 2 4 0,0 0 5 0,0 0 1 0,0 2 2 16,-3-1 5-16,3 2 8 0,0 0 5 0,0 3 6 0,0-3 4 0,0 3 8 16,0 0 5-16,0 0 6 0,0 0 4 0,0 0 4 0,0 0 2 0,0 0 3 15,0 0 7-15,0 0 8 0,-2 1 2 0,-2 3 1 0,4-3 5 0,0 4 5 16,-2-1 3-16,2 0 3 0,0 3 1 0,0 0 0 0,-3 2 0 0,-1 0-1 16,4 0 0-16,0 2-2 0,0-1 0 0,-2-1-3 0,2 0-3 0,0 0-3 15,0 0-6-15,0-1-7 0,0-2-6 0,0 0-6 0,0 0-6 0,0 0-6 16,0-2-7-16,2 1-6 0,-2-2-17 0,0 1-18 0,0-1-30 0,0-2-34 15,0-1-39-15,0 0-42 0,4 4-31 0,-4-4-32 0,0 0-28 0,0 0-32 16,0 0-83-16,0 0-107 0,3-2-94 0,-1 0-88 0,2 0-76 0,-2 0-69 0,1-2-60 16,1-1-58-16,-2-1-3 0,3 2 23 0,-1-4 24 0,-1 2 25 15,3-1 26-15,-5 1 31 0,3-2 83 0,1-1 108 0,-1 1 98 0,2 3 91 0,-1-3 89 16,-1 1 89-16</inkml:trace>
  <inkml:trace contextRef="#ctx0" brushRef="#br0" timeOffset="-177547.77">22732 16672 28 0,'0'-3'276'0,"0"-1"89"0,0 1 50 0,2 0 36 0,-2 0 38 0,0 1 41 0,4-1 58 0,-4 1 70 0,3 1 50 0,-1 0 43 0,-2-1 29 0,4 1 20 0,-3 1-64 0,-1-2-96 0,0 2-88 0,4 0-84 0,0-1-44 0,-3 1-30 0,-1 0-32 0,6-2-31 15,-6 2-54-15,3-1-64 0,-3 1-45 0,6 0-37 0,-2 0-23 0,1 0-15 0,-1 0-9 0,1 0-6 0,-1 0-3 0,3 0-2 0,-4 0 2 0,7 1 2 0,-5 1-1 0,4-1 1 0,0 1-2 0,-4-2-2 0,6 1 1 0,-2 1 6 0,0-1 13 0,0 0 21 0,2 1 8 0,-2 1 4 0,0-1 0 0,4 1 0 0,-6-2-7 0,2 2-7 0,-3 0-6 0,3-1-8 0,-4 0-1 0,4 2-1 0,-5-3-3 0,-1 1-5 0,3-1-16 0,-4 1-13 0,1-1-6 0,1 1 0 0,-2-1 7 0,-2-1 6 0,3 2 14 0,-1-1 14 0,-2 2 13 0,0-1 16 0,4 1 11 0,-4 0 10 0,0 0 8 0,0-2 6 0,0 3 2 0,0 1 3 0,0 0 4 0,0-2-4 0,0 1 0 0,0 2-120 0,0-1-43 0,0 1 0 0,0-1 0 0,-4 2 0 0,4 0 0 0,-2-1 0 0,2 2 0 0,-3 0 0 16,1 0 0-16,-2 1 0 0,4-1 0 0,-3 1 0 0,3 0 0 0,-2 1 0 16,-2 1 0-16,4-1 0 0,-2 1 0 0,-1-1 0 0,3 1 0 0,-4 1 0 15,4 0 0-15,-2 1 0 0,-1-1 0 0,3 1 0 0,-4 0 0 0,2 2 0 16,-1-2 0-16,1 2 0 0,-2 0 0 0,1-1 0 0,1 2 0 0,-2-1 0 16,-1 1 0-16,1 1 0 0,-1 0 0 0,3-2 0 0,-5 1 0 0,1 1 0 0,3-1 0 15,-3 1 0-15,1-2 0 0,-1 0 0 0,-3-2 0 0,6 1 0 0,-6-1 0 0,3-1 0 16,1 0 0-16,-4-1 0 0,3-1 0 0,1 1 0 0,0-1 0 0,-4-1 0 15,1 0 0-15,-3 0 0 0,8-1 0 0,-4-2 0 0,-1 1 0 0,3-1 0 16,-4-1 0-16,3-1-463 0,1 0-182 0,0-2-108 0,-3 1-87 0,7-3-81 16,-5 2-65-16,3-2-58 0,3 0-31 0,-4-3-27 0,2-2 22 0,-1 2 43 15,3 3 52-15,0-6 56 0,0 0 52 0,3 0 43 0,-1 0 95 0,-2-2 118 16,0 3 107-16,4-1 104 0,-4-2 101 0,5 1 100 0</inkml:trace>
  <inkml:trace contextRef="#ctx0" brushRef="#br0" timeOffset="-177266.21">22748 17115 193 0,'-1'0'334'0,"-3"0"45"0,2 1 19 0,-1-1 2 0,3 0-1 0,0 0-9 0,0 2-9 0,-4-1-8 0,4-1-9 0,0 2-10 0,0-2-12 0,0 0-74 0,0 0-102 0,0 0-129 0,0 0-140 0,0 0-112 0,0-2-93 0,0 2-46 0,0 0-21 0,0 0-4 0,0-4 2 0,0-1 6 0,0 5 6 0,0-4 11 0,4-1 14 0,-4 5 17 0,3-4 21 0,-3 4 33 0,2-3 41 0</inkml:trace>
  <inkml:trace contextRef="#ctx0" brushRef="#br0" timeOffset="-175485.75">24581 9445 18 0,'0'-4'326'0,"3"1"177"16,-3 0 85-16,0 3 46 0,2-2 41 0,-2 1 36 0,7 1 28 0,-7 0 23 16,2 0 16-16,-2 0 17 0,6 0 7 0,-3 0 7 0,3 0-67 0,-1 0-98 15,-1 1-150-15,1 1-174 0,0-1-80 0,3 1-44 0,1-1-37 0,-7 2-36 16,3 0-26-16,2-1-20 0,0 1-14 0,-3 0-12 0,2 1-5 0,1-1 1 15,-2 2-2-15,1-1 0 0,-3 1 1 0,-1-1 2 0,2 2 0 0,-3 2-6 16,-1-1 0-16,0 1-1 0,0 1-2 0,-5 0-2 0,3-1-2 0,-1 3-2 16,-3 0-9-16,1-1-9 0,-4 2-3 0,1-2 1 0,1 1-2 0,-2-1-2 15,4 0 1-15,-8-2 2 0,8 3 2 0,-4-2 1 0,0-1 1 0,3-1 7 16,-3-1-2-16,4 2-5 0,-4-2 8 0,5 0 9 0,-3-2 2 0,0 1-4 16,5-2 2-16,-2-1 5 0,-1 0 2 0,1 1 7 0,2-3 4 0,-1 2 6 15,3-2 2-15,0 0 4 0,0 0 4 0,0 0 5 0,0 0 0 0,0 0-4 16,0 0 0-16,0 0-1 0,0 0-4 0,0 0-7 0,0 0-5 0,0 0-6 15,0 0-3-15,0-2-3 0,3 1-2 0,-1-1-1 0,5 0-2 16,-5 0 1-16,4 0-1 0,1-1 3 0,-2 0 0 0,1 0 2 0,6-2 2 16,-4 3-3-16,1-3 1 0,0 1 0 0,0-1-3 0,0 0-6 0,0 1-1 15,-2 1-5-15,2-1-3 0,0 1-5 0,-3-2-2 0,3 2 0 0,-4 0-8 16,4 0-12-16,-4 0-17 0,-1 0-24 0,1 1-28 0,1 0-36 16,-2 0-31-16,1 1-28 0,-1 1-39 0,-1-2-45 0,-1 1-96 0,-2-1-120 15,0 2-104-15,4-1-98 0,-4 1-113 0,0 0-119 0,1-2-42 0,-1 2-2 16,4-3 18-16,-4 3 27 0,5-3 28 0,-5 3 29 0,4-1 38 0,-4 1 44 15,0 0 97-15,2-5 121 0,-2 5 103 0,4-1 96 0</inkml:trace>
  <inkml:trace contextRef="#ctx0" brushRef="#br0" timeOffset="-174886.06">24852 9603 55 0,'-4'3'372'0,"4"-1"193"0,0 0 90 0,-1-2 43 0,1 0 25 0,0 5 18 0,1-4 17 0,-1 1 16 0,0-2 15 0,4 1 8 0,-4-1 9 0,5 0 6 0,1 0-80 0,-3-1-115 0,3-1-169 0,1-1-191 0,0 0-89 0,2 0-40 0,0-1-24 0,0-1-17 0,2-1-18 0,-2 0-16 0,0-1-14 0,6-3-11 0,-2 3-7 0,-6-2-7 0,5 0-4 0,-3 0-1 0,2 0-3 0,-2-1-1 0,-3 1-2 0,3 0-2 0,-4 1 2 0,1-1 2 0,-3 3-1 0,3-1 2 0,-3-1 3 0,1 2 5 0,-4 0 1 0,0 2 0 0,-4-2 4 0,4 1 2 0,-3 1 2 0,1-1 1 0,-2 0 3 0,-1 1 0 0,1 1 0 0,-1-1 0 0,-1 1 1 0,1-1 2 0,-2 2-3 0,1 0-1 0,1 1-4 0,-4 1 1 0,5-2-4 0,-1 2-1 0,-1 0-3 0,1 0 0 0,0 2-3 0,-3-2-4 16,3 1-2-16,1 1-2 0,-1 0-1 0,-1 2 0 0,3-3-1 0,-3 4-4 15,5-2 1-15,-3 0-1 0,0 3 1 0,4-2-1 0,-2 1 2 0,2 1 2 16,-3 0 1-16,3 1 3 0,3-1 0 0,-3 2 3 0,2-1 1 0,-2 2 2 16,4-1 3-16,0-1 5 0,-3 2 1 0,5-1 1 0,1-1 1 0,-2 2 1 15,1-1 1-15,3 1 2 0,0-2 0 0,0 2 0 0,-2-2 0 0,6 1 0 16,-4 0-3-16,2-1 0 0,-2-1-3 0,2 2-4 0,-2-1-2 0,0-1 0 15,0 1 1-15,-4 0 2 0,4-1 3 0,-3 1 0 0,-3-1 3 0,3 0 5 16,-6 2 2-16,5-2 7 0,-5 0 5 0,0-1 6 0,0 3 9 0,0-2 10 16,0 0 7-16,-5 0 6 0,5 0 2 0,-4 0 1 0,-1 0 0 0,-1-1 0 15,3 0-1-15,-3 0-2 0,1-2-7 0,-4 3-2 0,3-3-10 0,-3 1-8 16,4 1-6-16,-4-2-9 0,0 0-6 0,3 0-6 0,-3-1-4 0,4-1-7 16,-4 0-2-16,0-1-2 0,3 0-3 0,-3 0 2 0,8-1-1 15,-9 0-1-15,3-2 2 0,2 1 2 0,3-2-1 0,-2 1-1 0,1-2-4 16,3 1 1-16,-2-1-1 0,2-1 1 0,0-1-2 0,2 1-1 0,-2-2-2 15,3 1 0-15,-3-1-2 0,6 1-1 0,-6-1 0 0,5 0-1 0,-1 3-2 16,-1-3-2-16,3 0-1 0,-2 3-9 0,-3-1-17 0,5 1-22 0,-3-1-24 16,3 2-28-16,-6-1-28 0,5 0-26 0,-1 3-33 0,-1-3-34 0,-1 2-84 15,2 2-105-15,-2-1-97 0,1-1-90 0,1 3-82 0,-2 0-75 16,-2 0-68-16,0 0-65 0,0 0-13 0,0 0 12 0,7 3 18 0,-7 0 24 16,2 2 29-16,-2-1 35 0,0 2 83 0,0 0 107 0,0-1 98 0,0 2 92 15,0 2 86-15,-2 0 83 0</inkml:trace>
  <inkml:trace contextRef="#ctx0" brushRef="#br0" timeOffset="-174376.91">24499 9966 145 0,'0'0'400'0,"-3"-2"84"0,3 2 43 0,0 0 41 0,0 0 34 0,0 0 44 0,3 2 49 0,1-2 31 0,-4 0 27 0,2 0 20 0,3 0 13 16,-1 0-29-16,1 0-56 0,1 0-128 0,1 0-163 0,0 0-79 0,0 0-43 0,2 0-36 0,-1 0-31 0,1 1-41 0,0 1-44 0,0-1-37 0,-4-1-30 0,4 3-15 0,0-1-6 0,-3 1-4 0,-1 0-4 0,0 0-1 0,-1 0-1 0,2 1-1 0,1 1 2 0,-5-1 0 0,-2-1-1 0,3 3-1 0,-1-1 1 0,-2 0 2 0,-2 2 8 0,2-1-3 0,-3-1-7 0,1 3-5 0,-2-2-2 0,1 2-2 0,-3-1-2 0,1 1-3 0,-1-2-2 0,-1 1-1 0,2-1-1 0,-1 0-1 0,1 2 2 0,-1-4 0 0,-1 2 3 15,5-1 2-15,-1-2 1 0,-1 0 1 0,-1 0 2 0,5-2 2 0,0-1-1 16,-2 2 1-16,2-2 1 0,0 0-2 0,0 0 1 0,0 0-4 0,0 0-1 15,0 0-3-15,0 0-3 0,0 0-4 0,2-2-4 0,-2 1-2 0,5-2-4 16,-5 1-1-16,4-1-1 0,1-1-1 0,2 1-1 0,-5-3 0 0,4 1-1 16,3-1-8-16,-4 0-9 0,4 0-12 0,-4-1-12 0,5 1-12 0,-3-2-14 15,0 2-13-15,0 0-15 0,0 0-22 0,3 0-28 0,-3 0-64 0,0 0-79 16,-3 2-83-16,5-3-85 0,-4 5-67 0,4-3-57 0,-3-1-53 0,-1 3-55 16,2-1-55-16,-1-1-52 0,-1 1-16 0,0-1-1 0,1 1 18 0,-2 1 23 15,1-2 63-15,0 2 80 0,3 0 82 0,-3 0 88 0,0 0 71 16,1 2 65-16,1-2 67 0</inkml:trace>
  <inkml:trace contextRef="#ctx0" brushRef="#br0" timeOffset="-173826.01">24904 9975 51 0,'4'1'286'0,"-4"-1"61"0,2 3 35 16,-2-1 29-16,0-1 25 0,7 2 36 0,-7-1 40 0,0-1 47 0,2 1 53 16,1 1 43-16,-1-2 37 0,2 1-5 0,-4-1-26 0,5 1-80 0,-1-1-102 15,-2-1-53-15,1 0-28 0,3 0-21 0,3-1-19 0,-4-1-32 0,4 1-34 16,-3-2-43-16,3-2-47 0,0 2-40 0,0-3-38 0,0 0-22 0,2 2-17 15,-6-3-13-15,4 0-9 0,0 0-7 0,0-1-5 0,-3 2-3 0,3-2-2 16,-4 3-1-16,1-3 0 0,-3 2 0 0,3 0 2 0,-3-1-2 0,-1 2 0 16,-2-1 1-16,4 0 4 0,-4 2 4 0,0-1 0 0,0 1-3 0,-4-2 0 15,4 1-2-15,-2 1-1 0,-1-2-3 0,3 1-6 0,-6 0-6 0,6 0-4 16,-5 2-4-16,1-2-1 0,-1 1-3 0,1-1-7 0,-1 2-7 0,3 2-2 16,-5-2-2-16,1 1-2 0,3 2-2 0,-3 0-1 0,1 0-1 0,1 0 0 15,-1 2-1-15,3-1-2 0,-5 2 0 0,1 0 1 0,3 0-1 0,1 0 0 16,-2 3 0-16,2-3 0 0,-1 3 0 0,-1-1 0 0,4 1 0 0,-2 0 0 15,-1 1 2-15,3-1-1 0,0 1 1 0,3 1-1 0,-1 0 1 16,-2-2-1-16,0 1 2 0,4 1 0 0,1-1 2 0,-1 1-1 0,-2-1 1 16,1 1-2-16,3-2 1 0,1 1 1 0,-5 1 1 0,3-3 0 0,-1 3 0 15,1-2 0-15,1 0 1 0,-3 0-1 0,1 2 0 0,-2-3 0 16,5 2 0-16,-7-1 2 0,2 1-1 0,-2-1 2 0,0 2 0 0,3-2 0 16,-3 0 0-16,-3 0-3 0,3 1 2 0,0-1 2 0,-2-1 1 0,2 0-1 0,-7 0 2 15,7 1 0-15,-6-1 0 0,3-3-1 0,1 3-1 0,-4 0 1 16,-1-1-2-16,5 0 0 0,-3 1 1 0,-2-2 4 0,1 2-1 0,3-2 1 15,-3 0 1-15,1 0 1 0,-1-2 1 0,1 1 1 0,-2-1 1 0,5-1 5 16,-3 0 5-16,1 0 4 0,-2-1 1 0,3-1 4 0,-1 1-1 0,2-2 1 16,-1 0-1-16,1 1-1 0,-2-2 0 0,4-1 2 0,4 0 1 0,-2 0 0 15,-2-1 3-15,3-2 0 0,-1 1-3 0,5-1-3 0,-5-1-1 0,7 0-4 16,-3 2-1-16,-3-2 0 0,6 0 0 0,-3 1 0 0,-1 0-1 0,1 1-2 16,1 0-6-16,2-1-3 0,-7 2-4 0,3 0-4 0,-1 0-5 0,1 2-5 15,1-1-9-15,-3 1-13 0,-3 0-14 0,4 2-13 0,-2-1-16 0,-2 1-14 16,0 2-12-16,0-1-14 0,0 1-16 0,0 0-19 0,0 0-47 0,0 0-62 15,0 0-78-15,0-2-89 0,0 2-59 0,-2 0-50 0,-2 0-44 0,1 2-39 16,-3-1-50-16,4 1-60 0,-5-1-38 0,2 2-35 0,3-2-2 0,-7 3 10 16,2 0 43-16,-1 1 61 0,1-1 81 0,-4 1 91 0,2-1 71 15,4 2 59-15,-8 0 59 0,6 0 53 0,-2 2 66 0</inkml:trace>
  <inkml:trace contextRef="#ctx0" brushRef="#br0" timeOffset="-173433.86">24275 10312 208 0,'-9'7'340'0,"0"0"48"0,3-1 26 0,3-2 22 0,-3 1 18 0,6-1 33 0,-3 1 39 0,3-2 53 0,3 1 62 0,-3-1 47 0,6 0 41 0,-3 0-31 0,3 0-63 0,3 0-80 0,0 0-91 0,2 0-38 0,1 0-19 0,3-1-15 0,1 1-9 0,6-2-26 0,-2 1-31 0,5-2-47 0,-1 1-50 0,6-1-34 0,-4-1-25 0,3 1-11 0,3-2-3 0,1 1 4 0,1-2 4 0,1 0 7 0,-3-1 7 0,6 2 7 0,-4-1 7 0,3-2 5 0,1 2 6 0,-4-1 0 0,4 0-1 0,-4 2-4 15,4-1-7-15,-5-2-11 0,1 2-13 0,2-2-7 0,-5 3-11 0,2-1-10 0,-1 0-10 0,-3 1-11 0,0-1-9 0,0 0-9 0,-5 1-11 0,-1 0-8 0,1 0-10 0,-4 1-6 0,-2-1-8 0,1 1-7 0,-4-1-7 0,-2 2-8 0,-3 0-8 0,0-1-4 0,-5 1-8 0,4 0-6 0,-5 0-10 0,-3 0-13 0,-1 0-13 0,4 0-21 0,-4 0-23 0,0 0-34 0,0 0-39 0,0 0-43 16,0 0-46-16,-4 0-38 0,3-2-29 0,-5 2-41 0,-1-1-41 0,2 1-89 0,-5 0-109 15,1 0-82-15,4 0-74 0,-4 1-67 0,2 1-63 0,-6-1-45 16,2 1-32-16,-1-1 13 0,3 1 32 0,-2 1 27 0,-2-1 28 0,2 0 37 16,0 1 44-16,-5 0 90 0,5-1 115 0,0 1 95 0,-1 0 84 15,1 3 86-15,-2-3 88 0</inkml:trace>
  <inkml:trace contextRef="#ctx0" brushRef="#br0" timeOffset="-172466.28">25033 10480 171 0,'0'0'291'0,"0"0"34"0,0 0 22 0,0 0 20 0,0 0 14 0,0 0 16 0,0 0 26 0,0 0 25 0,-4 0 36 16,4 0 39-16,0 2 31 0,0-2 24 0,-2 0-43 0,2 0-73 15,-3 1-32-15,1 1-11 0,2-1-8 0,-4 0 0 0,1 3-5 0,3-3-5 16,-6 2-17-16,6 2-18 0,-3-1-27 0,1 1-30 0,-2-1-38 0,2 2-36 0,-1 1-35 16,-1 0-30-16,2 0-20 0,-1 1-13 0,-3 1-8 0,6-2-2 15,-3 2-2-15,-3 0-1 0,6 0 1 0,-1-1 2 0,-3 1 1 0,4-2-1 16,-4 2 2-16,4-1-1 0,0-1 0 0,0-1-1 0,0 2 0 0,0-2 0 16,4 0-3-16,0-2-4 0,-4 2-4 0,1-1 0 0,3-1-2 0,-2 1-3 15,1-2-1-15,3 1-1 0,-1-1-2 0,2 0-2 0,1 0-2 0,-1-1-2 16,2-2-3-16,-2 1-3 0,2 1-3 0,0-2 2 0,4 0-5 0,-2-2-1 15,0 1-5-15,1-1-4 0,-1 1-5 0,2-1-3 0,-2-1-5 0,-2 2 0 16,3-3-3-16,-1 2-1 0,0 0-4 0,-2 1-3 0,0-1-2 0,0-1-6 16,-3 0-3-16,3 2-4 0,-4-1-2 0,1 1-4 0,-3-1-2 0,3 1-1 15,1-1-5-15,-7 2-3 0,2-1-3 0,-2 1-2 0,0 0-4 0,3 0-1 16,-3 0-3-16,0 0-2 0,0 0-2 0,2-2 0 0,-2 2-4 0,0 0 1 16,0 0-8-16,0 0-11 0,0 0-15 0,0 0-18 0,0 0-22 0,0 0-26 15,0 0-35-15,0 0-40 0,0 0-44 0,0 0-51 0,-2 0-37 0,-1-1-34 16,3-1-57-16,-2 1-69 0,-2-1-85 0,1 2-89 0,-3-3-67 0,6 2-51 15,-3-1-52-15,-3 0-48 0,6 2-40 0,-5-2-39 0,1 0 10 16,-1-1 34-16,3 2 30 0,-5-2 31 0,1 0 57 0,3 1 68 0,1-1 90 16,-2-1 103-16,-1 1 80 0,1 0 69 0,2 0 73 0,-1-1 75 0</inkml:trace>
  <inkml:trace contextRef="#ctx0" brushRef="#br0" timeOffset="-172195.36">25120 10503 276 0,'-6'2'463'0,"4"2"106"0,-1 0 77 0,-1 1 50 0,4-1 43 0,-5 2 32 0,5 0 26 0,-4 2 19 0,2-2 17 0,-1 1 16 0,1 2 12 0,-2 0-47 0,1 0-74 0,1 2-137 0,-2-1-159 0,-1 2-96 0,1 0-66 0,2 0-48 0,-1 0-36 0,1 2-27 0,-5-2-26 0,5 1-17 0,-2 1-16 0,1-1-15 0,1 0-15 0,-2 0-14 0,2-1-17 0,-1 1-15 0,-1-1-15 0,4-1-23 0,-2-1-26 0,-1-1-26 0,3 0-23 0,0 0-19 0,-2-3-15 0,2 0-27 0,0-2-27 0,-4 1-56 0,4-2-65 0,0-1-80 0,0-2-87 0,0 0-67 0,0 0-60 0,0 0-56 0,0 0-54 0,0 0-56 0,0 0-54 0,-3-5-16 0,3-1-1 0,0 0 17 0,0 0 22 0,0-1 51 0,0-1 69 0,3 1 82 0,-3-2 89 0,4 0 72 0,-2 0 68 0,-2 0 69 0,5-2 72 0</inkml:trace>
  <inkml:trace contextRef="#ctx0" brushRef="#br0" timeOffset="-170919.5">24899 10050 231 0,'-4'-3'332'0,"4"1"35"0,0 2 26 0,-1-1 22 15,1 1 25-15,0 0 32 0,-4 1 44 0,0-1 50 0,3 3 57 0,-3 0 57 16,2-1 24-16,-5 2 6 0,1-1-78 0,3 3-110 0,1-1-60 0,-3 0-25 16,1 2-20-16,-1-1-11 0,-1 3-23 0,-1-2-22 0,1 2-37 0,5 0-41 15,-7 2-50-15,3-1-51 0,1 1-32 0,-1 1-24 0,0 1-15 0,-1-1-11 16,2 2-5-16,-1 1-2 0,0-2-6 0,1 1-6 0,0-1-5 0,3 1-4 15,-3-2-7-15,2 0-8 0,2 0-6 0,-3-2-6 0,3-1-8 0,3 0-5 16,-3-1-5-16,2-2-6 0,2 1 0 0,-3-1-2 0,3-3 1 0,0 2-4 16,-3-3 1-16,7 2-1 0,-7-3 1 0,5-1-1 0,1 0 1 15,-1 0 4-15,-1-3 3 0,0 1 6 0,3 0 3 0,-3-3 5 0,0 2 2 16,1-3 2-16,-1 1 6 0,-1 1 9 0,1-2 8 0,-5 2 9 0,6-1 8 16,-6 1 9-16,3-1 3 0,-3 1 3 0,0 0 0 0,0 2-3 0,0-3-3 15,-3 2-3-15,3 0-5 0,-2 2-4 0,-2-3-9 0,3 2-12 0,-3-1-17 16,0 0-20-16,-1 0-28 0,3 0-34 0,-5 0-39 0,1 0-34 0,5 1-34 15,-7-1-29-15,3 0-28 0,1 2-31 0,-1-2-60 0,0 1-75 16,1-1-91-16,-2 1-96 0,5 1-75 0,-3 0-64 0,0 1-65 0,4 0-67 16,0 0-28-16,0 0-13 0,0 0 6 0,0 0 17 0,0 0 22 0,0 0 26 15,0 0 60-15,0 0 74 0,0 0 93 0,8-3 99 0,-7 0 81 0,5 1 75 16,1 2 85-16</inkml:trace>
  <inkml:trace contextRef="#ctx0" brushRef="#br0" timeOffset="-170577.52">25065 10112 70 0,'2'-2'322'0,"-2"-1"109"0,0 0 53 0,0 0 24 0,0 3 16 0,0-3 6 0,0-1 9 0,0 3 6 0,-2 0 2 0,2 1 4 0,-3 0-11 0,3 0-17 0,0-2-118 0,0 2-161 0,-2-1-152 0,2 1-150 0,0 0-94 0,0 0-73 0,0 0-69 0,-4 1-68 0,4-1-65 0,0 0-69 0,0 0-30 0,0 0-16 0,-5-1 6 0,5 1 14 0,0 0 32 0,-4-2 38 0,4 2 37 0,0 0 40 0,0 0 46 0,0 0 46 0,0 0 56 0</inkml:trace>
  <inkml:trace contextRef="#ctx0" brushRef="#br0" timeOffset="-169717.45">24152 10596 264 0,'0'0'448'0,"0"-3"99"0,0 3 68 0,0 0 50 0,0-2 41 0,0 2 26 0,0 0 23 15,0 0 17-15,0 0 19 0,4-1 13 0,-4 1 14 0,1-2-49 16,3 2-82-16,-2 0-132 0,1 0-155 0,3-1-91 0,-3 1-63 0,1-2-43 15,2 2-33-15,-1-1-19 0,0 1-14 0,1-2-11 0,3 2-8 0,-4 0-5 16,3 0-5-16,-3 2 0 0,0-2-2 0,4 1 2 0,-3 1 0 0,-1-1 2 16,-1 2-2-16,1 0 2 0,3 2-4 0,-7-3-5 0,3 3-3 0,-2 1-4 15,1-1-3-15,-3 1-6 0,0 1-6 0,0-1-6 0,0 2-7 16,0 1-7-16,-3-2-5 0,3 4-7 0,-6-2-5 0,5 0-4 0,-7 1-4 16,3 1-5-16,1-1-2 0,-1-1-4 0,-1 0-4 0,1 0-2 0,-4-1-2 15,5-1-2-15,-1 0 1 0,1 0 3 0,-1-1-1 0,-1-2 5 0,3 1 2 16,1-1 2-16,-2-1 3 0,3 0 3 0,-3-1 5 0,4-2 1 0,0 0 0 15,-4 1 1-15,4-1 1 0,0 0 2 0,0 0-2 0,0 0 0 0,0 0-4 16,0 0-2-16,0 0-3 0,0 0-1 0,0 0 0 0,4 0-2 0,0-1 2 16,-3-1-1-16,5 2-2 0,-3-3 1 0,3 0-1 0,3 2-2 0,0-2-1 15,0-2-2-15,0 1 3 0,2-1-1 0,2 1-2 0,-6-2-1 0,5 0-5 16,-1 0-9-16,2-2-12 0,-2 2-23 0,-2 0-25 0,2 0-37 0,1 0-40 16,-3 0-36-16,2 0-36 0,-2 0-35 0,0 0-30 0,-3 0-62 0,6 0-74 15,-6 2-94-15,-1-2-102 0,1 1-75 0,-1 1-62 0,2 1-58 0,-1-2-53 16,-3 4-33-16,-1-4-23 0,4 2 8 0,-6 0 23 0,0 3 28 15,3-4 28-15,-3 4 61 0,0 0 73 0,0-5 95 0,0 5 101 0,4-4 81 16,-4 4 75-16,0 0 75 0</inkml:trace>
  <inkml:trace contextRef="#ctx0" brushRef="#br0" timeOffset="-169361.58">24534 10542 96 0,'5'-3'319'0,"-1"0"72"15,-1 1 49-15,3-1 52 0,-1 2 52 0,1-1 67 0,-3 2 67 0,6 0 44 0,-3 0 32 0,-1 0 22 0,4 0 16 0,-3 0-25 0,1 2-47 0,0-2-96 0,-3 1-118 0,5 2-63 0,-4-1-41 0,1-1-47 0,1 4-50 0,-2-3-56 0,-3 2-66 0,2 0-39 0,1 1-27 0,-1-1-17 0,-3 2-10 0,3 0-7 0,-4 0-7 0,0 0-2 0,0 2-7 0,0-2-2 0,-4 1-4 0,4-1-2 0,-1 1-2 0,-3 1-2 0,-1 0-1 0,1-1-1 0,-1 1-2 0,3-1 1 0,-5-1 1 0,1 2-1 0,2-2 1 0,-1 1 1 0,0-2 3 0,1 0 3 0,-1 0 5 0,-1 1 2 0,3-3 4 0,-3 1 4 0,4 0 2 0,-5-1 4 0,5 0 5 0,-1-2-1 0,-1 2 0 0,4-1-1 0,-2-2-3 0,2 0 0 0,0 0-4 0,0 0-5 0,-3 1-8 0,3-1-7 0,0 0-7 0,0 0-5 0,0 0-7 0,0 0-4 0,0 0-2 0,3 1-2 0,-1-1-4 0,2 0 1 0,1 0-2 0,2 0-1 0,-5-1-1 0,7 0 1 0,-3 1 0 0,3-3-1 0,0 1-2 0,-4-1 2 0,8 0-1 0,-6 2-5 0,2-3-12 0,0 0-18 0,0 3-23 0,0-2-35 0,-3-2-40 16,4 2-37-16,-2-1-30 0,-1-1-28 0,0 1-30 0,2 1-62 0,-7-3-79 16,7 1-99-16,-5 1-108 0,1-1-89 0,-3 0-84 0,2 3-83 15,-4 2-83-15,3-3-15 0,-3 3 17 0,0 0 23 0,0 0 24 0,0 0 29 16,0 0 27-16,0 0 62 0,0 0 81 0,0 0 99 0,0 0 106 15,0 0 95-15,0 0 89 0</inkml:trace>
  <inkml:trace contextRef="#ctx0" brushRef="#br0" timeOffset="-167632.64">24224 10994 46 0,'0'0'330'0,"0"0"150"0,4 0 84 0,-4 0 55 16,0 0 45-16,0 0 41 0,4 2 32 0,-4-2 26 0,0 0 20 0,0 0 20 15,1 2 11-15,-1-2 10 0,0 1-71 0,0-1-111 0,4 2-130 0,-4-2-142 16,0 1-78-16,2 2-46 0,-2-1-41 0,0-2-34 0,0 1-21 0,0-1-16 15,0 4-16-15,0 0-16 0,-2-1-10 0,2 1-7 0,-4-1-4 0,4 1-1 16,-1 1-5-16,-3 0-3 0,4-1-6 0,-4 2-6 0,3 0-5 0,-3 0-5 16,0 0-11-16,-1 2-10 0,3-1-5 0,-2-3-2 0,-1 4-4 15,0-2-4-15,1 2-4 0,-1-4-5 0,-1 4-2 0,-1-2 0 0,1-2 0 16,3 2 0-16,-3-1 0 0,1-1-2 0,1 1 1 0,-1-1-1 16,0-1 2-16,-1 0-1 0,2 0-1 0,-1 0 1 0,0-1 1 0,1 1 1 0,-1-2 1 15,1-1-2-15,-1 2 0 0,1-1-3 0,2-1 1 0,-2 0 1 0,3 2 1 16,1-2 0-16,0 0-2 0,-4 0 1 0,4 0-2 0,0 0 1 15,0 0-1-15,0 0-1 0,0 0-2 0,0 0-2 0,0 0-1 0,0 0 0 16,0 0 0-16,0 0-1 0,4-2-2 0,-4 1-2 0,1-1 1 0,5 1 1 16,-2-1 1-16,1 1 1 0,0-1-1 0,3-1 1 0,1 1 1 0,-2 0 1 15,2 0 4-15,0 1-1 0,2-1 5 0,-2 2 3 0,0 0 5 0,0 0 2 16,0 0 4-16,0 3 4 0,-2-1 3 0,2-1 6 0,0 4 4 0,0-2 7 16,-3 1 4-16,3-1 5 0,-4 1 8 0,3 1 5 0,-3 0 5 0,0-1 4 15,-1 2 8-15,-2 0 4 0,3 0 3 0,-5 0 5 0,4 0 0 0,-4 2 0 16,0-1-1-16,-4-1-2 0,4 2-3 0,-5 1-3 0,3-2-8 0,-2 2-4 15,-1 0-6-15,0-2-11 0,-3 3-7 0,3-2-9 0,-1 0-7 0,-3 0-5 16,4 1-5-16,-4-2-4 0,4 1-5 0,-3-2-5 0,-3 0-8 0,6-1-8 16,-4 0-15-16,4 0-16 0,-1-1-24 0,-3-2-27 0,2 0-28 0,1 2-33 15,-3-3-29-15,4-1-25 0,-4 0-44 0,3-1-48 0,1-3-98 0,0 2-121 16,-3-3-93-16,3-1-86 0,3 0-91 0,-5-1-97 0,5-2-38 0,-2 0-13 16,4-4 13-16,-1 3 21 0,1 0 25 0,0-1 28 0,0 1 40 15,1-1 50-15,-1 2 98 0,0-1 124 0,4 1 99 0,-2 0 89 16,-2 1 108-16</inkml:trace>
  <inkml:trace contextRef="#ctx0" brushRef="#br0" timeOffset="-167362.34">24186 11062 40 0,'4'-6'298'0,"1"2"109"0,1-2 77 0,-3 1 63 0,1 2 67 0,1 0 71 0,1 0 47 0,-2 1 39 0,1 1 24 0,-1 0 19 0,1-2 16 0,0 1 9 0,1 1-69 0,-1-2-103 0,2 1-104 0,3 1-103 0,-9-3-69 0,8 2-54 0,-3 0-64 0,3-1-64 0,-4 0-46 0,1 0-34 0,3 2-24 0,0-1-21 0,-4 0-12 0,4 0-9 0,-3 0-12 0,3 1-9 0,-2-1-13 0,0 2-16 0,0-3-17 0,1 2-23 0,-1-1-21 0,0 1-20 0,0-1-26 0,2 1-32 0,-3-1-63 0,-1 1-80 0,1-1-82 0,-1 1-85 0,4-1-67 0,-2 1-60 0,-1-1-51 0,-1 1-46 0,1-1-62 0,-1-1-66 0,2 2-22 0,-1-1-2 0,-1 0 16 16,1 0 27-16,1 0 61 0,-2 1 76 0,1-1 84 0,-1 1 83 0,1-1 68 0,3 1 64 0,-4-1 55 0,4 2 56 0</inkml:trace>
  <inkml:trace contextRef="#ctx0" brushRef="#br0" timeOffset="-167081.77">24633 10908 22 0,'0'0'294'0,"0"0"68"0,0 0 40 0,6 0 37 0,-6 1 33 0,3 1 54 0,1-1 62 0,-4 1 63 0,0-1 63 0,0 2 39 16,0 0 27-16,0 0-5 0,0 2-22 0,0-1-90 0,0 2-122 0,-4 0-60 15,1 2-29-15,3 1-24 0,-2 0-21 0,-2 0-42 0,4 1-51 0,-4 2-50 16,-1 0-49-16,3 0-29 0,-1 2-21 0,-1-1-12 0,-1 1-12 16,3-1-9-16,-2 1-11 0,1-1-8 0,1 1-8 0,-2-2-13 0,4-2-14 15,0 1-12-15,0-1-10 0,0-1-13 0,0-2-10 0,4 1-7 0,-2-2-11 16,1-2-4-16,1 1-4 0,1-2-1 0,1 0-1 0,-1 0-1 0,4-3 1 15,-3 0-1-15,3 0 1 0,0-3 1 0,0 2 0 0,2-2 0 0,-2-4 0 16,0 3-3-16,1-2 0 0,-1 0 0 0,1 0 0 0,-1-1 3 0,0-1 0 16,-4 2 3-16,4 0 3 0,-3-1 7 0,-1 1 10 0,0 0 8 0,-1-1 9 15,0 2 12-15,-3-1 11 0,-1 1 10 0,4 1 8 0,-4-1 8 0,0 1 6 16,0 1 6-16,0-2 4 0,-4 2 4 0,3 0 1 0,-3 0-6 0,0 0-7 16,3 0-10-16,-5 1-10 0,3 0-12 0,-3-1-12 0,1 1-13 0,-3 1-16 15,1 1-19-15,0 0-22 0,-2 0-30 0,-2 1-27 0,2-1-30 0,0 2-32 16,-2 1-32-16,-2-1-31 0,3 3-27 0,-1-2-25 0,-2 3-31 0,-1-2-32 15,3 3-72-15,-2-1-93 0,-1-1-82 0,3 2-78 0,-2 0-64 0,-1 1-61 16,3-2-61-16,-4 0-65 0,1-1-12 0,1 2 11 0,-1-1 17 0,3-1 21 16,-2 2 30-16,4 0 30 0,0-1 77 0,-2 0 100 0,2 0 94 15,0-2 95-15,4 3 84 0,1-3 83 0</inkml:trace>
  <inkml:trace contextRef="#ctx0" brushRef="#br0" timeOffset="-164835.29">23962 11503 100 0,'-5'0'427'0,"-4"0"102"0,0 0 56 15,0 0 49-15,-2 0 45 0,5 2 40 0,-3-2 35 0,0 1 30 0,4 1 22 16,-4-1 14-16,3 2 10 0,1-1-21 0,-2-2-35 0,1 1-145 15,4 1-199-15,-1-1-96 0,-1 1-51 0,2-2-46 0,2 0-47 0,0 0-37 16,0 0-34-16,-3 1-26 0,3-1-24 0,0 0-12 0,0 0-11 0,0 0-5 16,0 0-5-16,0 0 0 0,3 2 1 0,-1-2 5 0,2 1 5 0,1-1 8 15,1 3 10-15,-3-3 8 0,6 2 7 0,-3-1 8 0,6 2 9 16,-4-1 8-16,4 0 9 0,-1 0 7 0,4 0 4 0,-1 1 4 0,4-2 2 16,-3-1 0-16,3 2-3 0,2-1 0 0,-2 1-6 0,2-2-3 0,-1 0-3 15,3-2-5-15,2 2-4 0,-4 0 0 0,3-1-1 0,-3-1 0 0,5 2-8 16,-1-1-3-16,-1-2 0 0,4 1 1 0,-1 0 5 0,1 2 5 0,2-1 11 15,0 0 12-15,3-1 14 0,-3 1 15 0,6-1 13 0,1 2 10 0,-2 0 3 16,1 0-68-16,3 0-116 0,3 0 0 0,-3 0 0 0,2 0 0 0,-2-1 0 16,3 1 0-16,1 0 0 0,-2-2 0 0,1 1 0 0,-1-1 0 0,2-1 0 15,-2 0 0-15,1-1 0 0,1-1 0 0,-2 2 0 0,-2-3 0 0,3 2 0 16,-1-2 0-16,-2 0 0 0,0 0 0 0,-2 0 0 0,-1 0 0 16,-3 0 0-16,-1 0 0 0,-2 0 0 0,2 0 0 0,-6 1 0 0,2 1 0 0,-2-1 0 15,-1 2 0-15,-1 0 0 0,-3 0 0 0,4 2 0 0,-4-1 0 0,-2 2 0 16,2-1 0-16,-6 1 0 0,4 0 0 0,-3 0 0 0,-1 0 0 15,1 0 0-15,-3 0 0 0,-1 0 0 0,2 0 0 0,-2 0 0 0,-2 1 0 16,2-1 0-16,-2 0 0 0,-4 0 0 0,4 2 0 0,-2-1 0 0,-1-1 0 16,-5 2 0-16,7-1 0 0,-6-1 0 0,3 1 0 0,-1-1 0 0,-4 0 0 15,0 0 0-15,3 0 0 0,-3 0 0 0,2 0 0 0,-2 0 0 16,4 0 0-16,-4 0 0 0,0 0 0 0,0 0 0 0,0 0 0 0,0 0 0 16,0 0 0-16,0 0 0 0,0 0 0 0,0 0 0 0,0 0 0 0,0 0 0 15,0 0 0-15,-4 0 0 0,-1 0 0 0,-1 0-710 0,1 2-225 0,-4 0-106 16,-4-1-113-16,2 2-118 0,-3 2-20 0,-4 1 24 0,0 0 52 0,-2 1 64 15,-4 0 77-15,-1 3 82 0,-2-2 68 0,-2 2 63 0,0-2 109 0,-4 2 132 16,-1-1 123-16,0 1 114 0</inkml:trace>
  <inkml:trace contextRef="#ctx0" brushRef="#br0" timeOffset="-164015.98">24114 11758 82 0,'-4'2'380'0,"4"-1"172"0,-1 0 86 0,1-1 50 0,-4 2 31 0,4 1 23 0,0 0 18 0,0-3 17 0,0 0 14 15,0 0 15-15,4 2 13 0,-4-1 10 0,1-1-83 0,3 2-126 0,-4-1-154 16,5 1-165-16,3-1-85 0,-7 0-51 0,5 1-23 0,3 0-13 0,-4 1-12 16,4-2-13-16,0 1-11 0,4-1-8 0,-6 1-7 0,6-1-6 15,-2 1-1-15,-2-2-1 0,4 1 1 0,-3-1-2 0,-1 1 4 0,2-1 5 16,-2 0 0-16,0 0-3 0,0 0-2 0,-3 2 2 0,3-2 1 0,-4 0 5 15,1 2-1-15,1-2-6 0,-5 1 1 0,3-1 0 0,-1 2 0 0,-1-2 0 16,-3 0 0-16,2 0-2 0,-2 0-1 0,0 1-3 0,0-1 0 0,4 2 5 16,-4-2-2-16,2 1 3 0,-2 1 2 0,3-1 5 0,-3-1 5 0,0 2 2 15,0 2 4-15,0-1 7 0,0 0 5 0,0 3 6 0,0-1 6 0,0 2 7 16,0 1 6-16,0 1 2 0,0-2 4 0,0 4 2 0,-3-2 2 0,3 1 3 16,-6 2 2-16,6-1 0 0,-5-1 0 0,1 2-3 0,4-1-2 0,-5 1-118 15,3 0-22-15,-5-1 0 0,5 2 0 0,-5-1 0 0,7-2 0 0,-6 1 0 16,1 1 0-16,1-3 0 0,2-1 0 0,-1 3 0 0,-3-4 0 0,3 3 0 15,-3-2 0-15,5 0 0 0,1-2 0 0,-4 2 0 0,0-2 0 0,2-2 0 16,-1 2 0-16,3-1 0 0,0-2 0 0,-4 0 0 0,4 0 0 0,0-3 0 16,0 1 0-16,0-1 0 0,0 0 0 0,0 0 0 0,0 0-60 0,0 0-427 15,0 0-118-15,0 0-140 0,4 0-129 0,-1 0-129 0,-3 0-97 0,6-3-85 16,-1-1-12-16,1-1 26 0,3 1 46 0,0-1 55 0,0-1 69 16,0 2 78-16,2-4 57 0,-2 2 52 0,0 0 110 0,2 0 136 0,-2 2 129 15,0 1 128-15</inkml:trace>
  <inkml:trace contextRef="#ctx0" brushRef="#br0" timeOffset="-163451.89">24593 12096 210 0,'-3'1'492'0,"-1"0"182"0,4-1 83 0,-2 0 39 0,2 0 19 0,0 0 13 0,0 0 9 0,0 0 11 0,0 0 12 0,0 0 12 0,0 0 10 0,2-1 8 0,-2 0-121 0,4-1-177 0,-1-1-176 0,-1 0-175 0,2-1-82 0,1-2-42 0,1 0-19 0,3-2-13 0,-4 1-10 0,4-2-10 0,4-2-11 0,-6-1-12 0,2 2-6 0,0-1-6 0,4-1-6 0,-8 2-4 0,4-1 1 0,-2 1-2 0,2-1 8 0,-3 1 8 0,-2 0 8 0,1 0 7 0,2 1 8 0,-7 0 7 0,2 2 6 0,2-1 5 0,-4 1 5 0,0-1 2 0,0 1 4 0,-4 1 1 0,4 0-3 0,-2 0-1 0,-1 1-4 0,-1 0-2 0,-1 1-5 0,1 1-6 0,-2 0-5 0,1 0-6 0,1 0-8 0,-3 2-7 0,0-1-8 0,2 2-7 0,-1 0-4 0,-3 2-5 0,4-2-2 0,-4 3-3 0,5-2-3 0,-3 4-5 16,0-2-2-16,1 1-4 0,-3 2-1 0,4 0-1 0,1 0-2 0,-1 2 0 0,-1-1 1 0,3 1 1 0,3 1 1 0,-6 0-2 0,6 1 2 0,-2 1-1 0,2-1-1 0,0 1 4 0,2-1-1 0,-2 1 4 0,0-3-1 0,6 3 2 0,-3-2 0 0,3 0 0 0,-1 1 2 0,-1-2-2 0,1 1 1 0,4 0 2 0,-3-1 2 0,3 1 1 0,-4-2 0 0,4 0 0 0,-4 1 2 0,5-2 2 0,-3 2 1 16,-2-2-1-16,1 0 1 0,-1 0 2 0,0 0 3 0,-1 0 5 0,0 0 6 15,-3-2 3-15,-1 1 6 0,4 1 5 0,-4-4 7 0,0 3 5 0,0 0 5 16,-4 1 1-16,4-2 4 0,-5 1 7 0,5 1 1 0,-5-1 3 15,1 2 0-15,-1-3 3 0,-1 3-4 0,1 0-3 0,-2-3-6 0,1 2-4 16,1-1-6-16,-1-1-4 0,-1 1-5 0,2-1-2 0,-1-2-3 0,-3 0-4 16,5 2-5-16,-1-1-2 0,0-2-4 0,-4 1-4 0,3-1-3 0,3-1 2 15,-3 0 0-15,1 0 0 0,-1-1 2 0,-1-1-2 0,5 1-2 0,-3-2-1 16,1 1-1-16,1-2-2 0,1 2-1 0,-2-2-3 0,4-1-1 0,0-1 0 16,0 2-7-16,0-4-5 0,0 0-15 0,4 1-15 0,-2-2-22 0,1 0-20 15,3-2-26-15,-1 1-26 0,2 0-35 0,2-1-39 0,-3-1-37 0,3 2-36 16,-2-2-28-16,2 1-25 0,0 1-26 0,0-2-20 0,0 1-50 0,-3 2-59 15,4-1-60-15,0-1-65 0,-1 2-41 0,0 2-26 0,0-2-22 0,0 1-14 16,-2 2-20-16,2-1-24 0,0 1-26 0,-4-2-24 0,4 0 2 0,-3 3 17 16,1-1 55-16,-1-1 68 0,-1 3 83 0,-1-2 84 0,-3 3 65 0,7-2 57 15,-8 3 54-15,0 2 53 0,0 0 56 0</inkml:trace>
  <inkml:trace contextRef="#ctx0" brushRef="#br0" timeOffset="-162977.68">25022 11844 9 0,'2'0'328'0,"-2"0"188"0,0 1 104 0,0-1 64 0,5 0 36 0,-5 3 29 0,4-1 21 0,-1-1 20 0,-3-1 15 0,0 0 16 0,0 3 10 0,0-2 13 0,-3 3-61 0,3-1-92 0,0 0-153 0,-4 1-187 0,2-1-95 0,-1 3-58 0,1 0-33 0,-5 1-23 0,1 1-17 0,3 1-16 0,-3 0-11 0,1 0-13 15,-1 2-5-15,1 0-8 0,-2 0-3 0,1 3-2 0,1-4 1 0,-1 2-1 16,-1 0 2-16,5 0 1 0,-1 0 0 0,-3-2-1 0,3 3 0 0,3-5 0 16,-2 3 1-16,2-2 3 0,0 0 5 0,0-2 5 0,2 1 1 0,1 0 3 15,-3-1 2-15,6 1 4 0,-1-2 2 0,2 0 4 0,3 0 1 0,-3 0 2 16,2-2 7-16,0 1 5 0,2-1 7 0,1-1 9 0,-1-1 5 0,4 0 3 15,1 0-1-15,-5 0-1 0,3-2 0 0,1 0-4 0,-1 0-4 0,-1 0-5 16,1 0-6-16,-3 0-3 0,2 0-7 0,-2 0-7 0,-2 0-11 0,0-2-10 16,0 2-8-16,-2 0-8 0,0-2-10 0,1 2-5 15,-5 0-7-15,6 0-4 0,-5 0-32 0,1 0-5 0,-3 0 0 0,2 0 0 0,-4 0 0 16,0 0 0-16,3 0-11 0,-3 0-99 0,0 0-57 0,0 0-64 0,0 0-56 16,0 0-48-16,0 0-70 0,-3-1-79 0,-1 0-105 0,-1-1-120 0,3 2-93 15,-2-1-83-15,1-1-86 0,-3-1-85 0,1 2-19 0,1-2 17 0,-1-2 43 16,1 2 56-16,-1-1 49 0,3-1 47 0,-2 0 69 0,-1 1 76 15,1-2 107-15,1-1 118 0,3-1 97 0,-6 2 91 0</inkml:trace>
  <inkml:trace contextRef="#ctx0" brushRef="#br0" timeOffset="-162588.41">25225 11872 16 0,'-6'-1'488'15,"6"1"140"-15,-2 0 77 0,2 0 42 0,-3 1 24 0,-1 0 20 0,4 1 19 16,-2 1 13-16,-1-1 16 0,3 2 13 0,-2-1 14 0,-2 0 9 0,1 2 10 15,1-1-178-15,-2 1-251 0,1 1-122 0,3 0-58 0,-6-2-24 0,6 4-6 16,-2-1-4-16,-1 1 1 0,3 1 4 0,-4 0 5 0,2 1 4 0,-1 2 6 16,3-1 0-16,-2 2-2 0,-2 1-1 0,1-1 0 0,1 2 1 0,-2 2 1 15,2-1-1-15,-5 0-4 0,5 0-5 0,-1 2-65 0,-1-2-186 0,-1 2 0 16,-1 0 0-16,3-1 0 0,1 1 0 0,-2 0 0 0,-1-2 0 16,1 1 0-16,-1 1 0 0,1-3 0 0,-1 1 0 0,3-1 0 0,-2-1 0 0,1-2 0 15,1 0 0-15,-2 0 0 0,2-3 0 0,-1-2 0 0,-1 1 0 16,4-1 0-16,0-2 0 0,0 1 0 0,-2-2 0 0,2 1 0 0,0-2 0 15,0 1 0-15,2-2 0 0,-2 1 0 0,0-2 0 0,0-1 0 0,0 0 0 16,0 0 0-16,0 0-588 0,0 0-138 0,0 0-118 0,4 0-115 0,-4 0-112 16,0 0-113-16,3-3-25 0,-1 0 17 0,4-1 40 0,-3 1 47 0,-3-2 66 15,6-1 70-15,-3 0 58 0,-1 0 55 0,-2-1 94 0,0-1 115 16,4 2 124-16,-4-1 124 0</inkml:trace>
  <inkml:trace contextRef="#ctx0" brushRef="#br0" timeOffset="-162276.21">25228 12309 13 0,'0'3'406'15,"-3"-2"60"-15,-3 2-13 0,1-3-32 0,1 3-43 0,-1-3-45 0,3 0-47 16,-2 2-44-16,1-2-44 0,3 0-63 0,0 0-70 0,-6-2-50 0,3 1-36 16,3 1-165-16,-6-3-219 0,6 3-60 0,0 0 11 0,-2-2 33 0,2 2 43 15,0 0 45-15,0 0 49 0,0 0 43 0,0 0 45 0</inkml:trace>
  <inkml:trace contextRef="#ctx0" brushRef="#br0" timeOffset="-157358.08">15638 17712 40 0,'0'0'526'0,"0"0"139"0,0 0 64 0,0 0 29 0,0 0 16 16,0 3 6-16,0-2 5 0,0-1 6 0,0 3 7 0,0-3 9 0,0 0 7 16,0 0 0-16,0 0-12 0,0 0-201 0,0 2-289 0,0-2-128 0,0 0-60 15,6 1-23-15,-6-1-10 0,0 0 1 0,5 0-1 0,-1 0 2 0,-1 0 0 0,-1 0 0 16,2-1 0-16,1 1 3 0,1 0 3 0,-3-2 0 0,3 2 0 0,-1 0 3 15,4-2 5-15,-3 2 1 0,-3 0-1 0,6-1 1 0,-3 1 0 0,-1 0-1 0,2 0-1 16,-1-1-6-16,-1 1-6 0,1 0-5 0,-3 0-8 0,3-2-1 0,-1 2-6 16,-1-1-5-16,-1 1-7 0,3 0-7 0,-4 0-4 0,1 0-7 0,-3 0-5 15,0 0-6-15,6 0-7 0,-3 0-3 0,-1 0-4 0,-2 0-2 0,4 0-4 16,-4 0-7-16,0 0-10 0,0 0-28 0,5 0-33 0,-5 0-32 0,0 0-31 0,0 0-30 16,0 0-30-16,4 0-52 0,-4 0-65 0,3 0-99 0,-3 0-118 0,2 1-88 0,2-1-78 15,-4 0-90-15,2 2-94 0,-2-2-38 0,0 0-10 0,0 0 11 0,0 0 23 16,0 4 24-16,0-4 27 0,0 5 53 0,0-2 63 0,-2 1 101 0,-2 1 117 15,2-1 90-15,-1 1 78 0,-1 1 92 0</inkml:trace>
  <inkml:trace contextRef="#ctx0" brushRef="#br0" timeOffset="-157067.95">15718 17863 15 0,'-4'3'347'0,"1"3"214"0,-3-1 110 0,3-2 63 16,1 1 37-16,-2 1 25 0,4-1 15 0,0-1 14 0,0 2 11 0,0-4 8 15,0-1 7-15,0 0 8 0,0 0-63 0,0 3-87 0,0-3-164 0,0 1-199 16,0 1-94-16,4 0-46 0,-2-1-25 0,1-1-10 0,-3 2-4 0,6-1-2 0,-3 1-1 15,3 1 4-15,-1-2 2 0,-1 1 5 0,1 0-3 0,4 0-4 0,-3 0-7 0,-3-1-9 16,3 1-7-16,-1 1-10 0,2 0-8 0,-1-2-14 0,-1 1-9 0,-1-1-10 16,1 2-13-16,-3-3-10 0,5 3-12 0,-5-3-8 0,5 2-10 0,-5 1-6 15,4-3-6-15,-3 1-7 0,1 1-13 0,-2-1-15 0,-2 1-21 0,3-1-23 0,-3-1-34 16,2 0-40-16,-2 0-35 0,0 0-32 0,0 0-32 0,4 1-30 0,-4-1-69 0,3 2-89 16,-1-2-103-16,2 0-113 0,-3 0-91 0,7 2-84 0,-8-2-75 0,5-2-74 15,1 2-9-15,-1-2 17 0,4 0 26 0,-4-1 28 0,5 1 30 0,-3-2 29 16,0 1 68-16,2-2 89 0,0 1 106 0,2 1 112 0,-2-2 97 0,0 2 93 15</inkml:trace>
  <inkml:trace contextRef="#ctx0" brushRef="#br0" timeOffset="-156554.92">16387 17872 63 0,'-5'0'392'0,"3"2"222"0,-2-2 106 0,1 0 52 0,3 0 32 0,0 0 19 0,0 0 12 0,0 0 15 0,0 0 10 0,-2 1 10 0,2-1 12 0,0 0 13 0,0 0-68 0,0 0-111 0,-4 2-179 0,4-1-206 0,0-1-89 0,0 0-41 0,0 0-26 0,0 0-19 0,0 0-13 0,0 0-8 0,0 0-8 0,0 0-6 0,0 0-6 0,0 0-7 0,0 2-3 0,0-2 3 0,6 0-2 0,-6 0-1 0,3 0-1 16,3 1-3-16,-1-1 6 0,-1 0 7 0,1 2 5 0,-1-2 5 0,1 1 7 0,4-1 2 0,-3 0 3 0,-1 2 3 0,2-1-4 0,-1-1-5 0,-1 2-4 0,1-1-3 0,1-1-3 0,-2 3-4 0,-3-3-3 0,5 2-2 0,-1-2 0 0,-1 1-5 0,1 1-1 0,-3-2-5 0,3 1-59 0,-1 1-41 0,-1-2 0 0,1 1 0 0,1-1 0 0,-3 2 0 0,3-2 0 0,-1 1 0 0,-1-1 0 0,-1 1 0 0,3-1 0 0,-5 0 0 0,3 0 0 0,2 0 0 0,-3 0 0 0,3 2 0 0,-3-2 0 0,-1 0 0 0,5 2 0 0,-5-2 0 0,2 0 0 0,-3 1 0 0,3 1 0 0,0-2 0 0,-3 1 0 0,3-1 0 0,-4 0 0 0,4 0 0 0,-2 2 0 0,-2-2 0 0,0 0 0 0,3 0 0 0,-3 0 0 0,0 0 0 0,0 0 0 16,0 0 0-16,0 0 0 0,0 0 0 0,0 0 0 0,0 0 0 0,0 0 0 0,0 0 0 15,0 0 0-15,0 0 0 0,0 0 0 0,0 0 0 0,0 0 0 0,0 0 0 16,0 0 0-16,0 0 0 0,0 0 0 0,0 0 0 0,0 0 0 0,0 0 0 15,0 0 0-15,0 0 0 0,0 0 0 0,0 0 0 0,0 0 0 0,0 0 0 16,0 0-30-16,0 0-474 0,0 0-93 0,0 0-103 0,-3 0-88 0,1-2-79 16,-2 1-66-16,0 1-57 0,4 0-47 0,-1-2-39 0,-7-1 6 0,8 3 30 0,0 0 47 0,-1-2 58 15,1 2 45-15,0 0 41 0,0 0 86 0,0 0 104 0,0 0 105 0,0 0 107 16,0 0 100-16,0 0 97 0</inkml:trace>
  <inkml:trace contextRef="#ctx0" brushRef="#br0" timeOffset="-156141.08">16262 18151 124 0,'-3'2'204'0,"3"-2"4"0,0 0-8 0,0 0-10 0,0 0-17 0,0 0-16 0,-2 1-15 0,2-1-20 0,0 0-17 0,0 0-24 0,0 0-26 0,0 0-73 0,0 0-96 0,0 0-51 0,0 0-36 0,0 0-6 0,0 0 5 16,0 0 14-16,0 0 14 0,0 0 17 0,0 0 17 0,0 0 18 0</inkml:trace>
  <inkml:trace contextRef="#ctx0" brushRef="#br0" timeOffset="-155730.95">16781 17781 108 0,'0'0'425'0,"0"0"210"0,0 0 95 0,0 0 48 15,0 0 24-15,-3 3 17 0,1 0 15 0,2 0 11 0,0-2 13 0,-4 0 11 0,4 3 14 16,0-3 15-16,0-1-79 0,-1 2-124 0,1 2-175 0,-4-1-193 0,4 0-81 15,0 2-31-15,0-2-13 0,0 1-5 0,0 1 1 0,-4 0-1 0,4 2 0 0,0 0-3 16,0 1-4-16,0 1-8 0,0-2-10 0,0 4-13 0,0-2-9 0,0 0-11 16,0 3-8-16,0-2-15 0,0 1-9 0,0-1-11 0,0 2-12 0,-1-1-11 15,1 1-9-15,-4-2-11 0,4-1-9 0,0 3-11 0,0-3-4 0,0 2-8 0,-2-3-1 16,-2 3-6-16,4-2-7 0,0 0-8 0,-3 0-13 0,3-1-21 0,-2 1-23 16,2-2-31-16,-4 1-34 0,3-1-33 0,-3-1-35 0,4 0-34 0,-4 0-29 0,3 0-22 15,-3-1-47-15,0 1-58 0,4-4-85 0,-1 3-100 0,-3-3-68 0,4 1-56 16,0-3-41-16,4 3-37 0,-4-3-54 0,0 0-59 0,0 0-7 0,5-2 14 15,0-1 17-15,3 0 21 0,-3 0 43 0,0-3 55 0,1 0 90 0,-1-2 107 0,4 1 82 16,-3 0 71-16,3-2 66 0,0 1 65 0</inkml:trace>
  <inkml:trace contextRef="#ctx0" brushRef="#br0" timeOffset="-155305.99">16904 17955 268 0,'0'0'444'0,"-3"1"88"0,1 1 57 0,-2-1 50 0,4-1 45 15,0 3 39-15,0 0 37 0,0 0 26 0,0-1 20 0,0 1 11 0,0 0 12 16,0 0-57-16,0-1-83 0,0 3-132 0,0-2-151 0,0 2-84 0,0-1-52 16,0-1-42-16,0 2-42 0,0 1-36 0,4-2-30 0,-2 2-20 0,-2 2-11 0,0-4-8 15,3 4-5-15,-1-1-1 0,-2-1-1 0,4 2-2 0,-4-1-5 0,5-1 1 16,-5 0-2-16,4 0-2 0,-4-2-1 0,5 1-7 0,-5 0-9 0,6-2-1 0,-3 0 2 16,1-1-1-16,1 2-2 0,-3-3-2 0,5 1-1 0,-1-1 2 0,-1-1-3 15,1 0 1-15,1 0 0 0,-2-1 0 0,1-1 3 0,-1-1 1 0,4 1 3 16,-3 0-1-16,-1-3-6 0,2 1-2 0,-1 1 1 0,-1-2-2 0,1 1 0 0,-3-1 2 15,3 2-1-15,-1-3 3 0,-5 3 3 0,4-1 4 0,1 1 1 0,-5-2 5 16,4 1 4-16,-1-1 2 0,-1 1 4 0,-2-1 2 0,0 0 6 0,4 3 5 0,-2-3 4 16,-2 1 3-16,0 1 5 0,0-1-1 0,0 2 2 0,0-3 1 0,0 2 3 15,0 2 1-15,0-2 0 0,-2 1-2 0,-2-1-1 0,4 2-3 0,-2-1-3 16,-1 1-1-16,-1-1-2 0,4 1-3 0,-2-1-3 0,-1 1-3 0,-1-1-4 16,2-1-6-16,-1 1-8 0,-3 1-4 0,3-2-8 0,1 3-3 0,-2-1-4 0,-1-1-5 15,1 1-6-15,-1 1-7 0,-1-2-8 0,3 2-12 0,-3 0-13 0,3 2-18 16,-3-2-17-16,1 1-23 0,1 1-24 0,-1-2-30 0,-1 1-29 0,3 1-41 0,1-1-48 15,-2 0-35-15,1 1-32 0,-3 0-32 0,1-1-31 0,5 1-62 0,-4-1-78 16,2 1-79-16,2 1-78 0,-3-2-51 0,3-1-41 0,3 3-44 0,-3 0-51 16,0-3-21-16,2 5-16 0,-2-5 11 0,4 1 19 0,1 1 28 0,-1-1 32 15,-4-1 69-15,5 2 88 0,1-2 92 0,-3-2 93 0,3 1 74 0,-1 1 64 0,4 0 73 0</inkml:trace>
  <inkml:trace contextRef="#ctx0" brushRef="#br0" timeOffset="-154826.18">17281 17952 259 0,'0'0'381'0,"-4"1"48"0,2 1 37 0,2-1 30 0,0-1 40 0,-3 3 44 0,3-3 47 0,0 1 54 0,0 3 40 0,-4-3 36 0,4 2 13 0,0-1 0 0,0-1-100 0,0 2-147 0,-2 0-77 0,-1-1-44 0,3 0-31 0,0 2-27 0,0-1-35 0,0 0-41 0,0 1-43 0,0-1-47 0,0 2-37 0,0-1-31 0,0 1-20 0,0 0-15 0,0 2-8 0,0-1-2 0,0-2-2 0,3 2 1 0,-1-1 2 0,-2 1 0 0,0-2 3 0,4 2 0 0,-4-1-1 0,0-1-1 0,3 0-2 0,-1 1-1 0,2-2-1 0,-3 2-3 0,-1-4-2 0,4 2-1 0,0-2-2 0,-3 1-2 0,3 0-4 0,0-1-2 0,-2-1-2 0,3 0-4 0,-1 0 1 0,-1 0 0 0,3 0 0 0,-5-1-3 0,3-1 1 0,1 0 0 0,-1 0 0 0,1-1-1 0,-1 0 2 0,-2 0 2 0,5 0 3 15,-5-2 3-15,2 2 4 0,-3 0 2 0,3 0 4 0,-4 0 7 0,4 0 5 0,-3 0 10 16,-1 2 7-16,0 1 7 0,0-2 7 0,0 2 10 0,0 0 7 0,0 0 6 16,0 0 8-16,0 0 9 0,0 0 6 0,0 0 2 0,0 0-2 0,0-1-2 15,0 1-8-15,-1-3-10 0,1 1-8 0,-4 1-9 0,4-1-11 0,-4 1-10 16,3-1-10-16,-3-1-10 0,2 0-14 0,-1 2-13 0,-1-1-10 0,4 1-13 0,-6-2-7 16,6 1-12-16,-5 1-17 0,5 1-23 0,-4-2-27 0,3 1-29 0,-3-1-35 0,0 2-40 15,3 0-42-15,-3-2-45 0,-1 1-37 0,1 1-36 0,4 0-46 0,-5-1-52 16,3 1-100-16,-2 0-118 0,0 0-82 0,4 0-66 0,0 0-81 0,-1 0-88 15,1 0-27-15,0 0 3 0,0 0 25 0,0 0 39 0,0 0 31 0,0 0 33 16,0 0 48-16,0 0 50 0,0 0 104 0,5-5 125 0,-5 2 99 0,6 2 88 16,-1-2 108-16</inkml:trace>
  <inkml:trace contextRef="#ctx0" brushRef="#br0" timeOffset="-154382.43">17644 17751 282 0,'0'0'385'0,"0"0"52"0,0 0 35 0,0 0 31 15,0 0 39-15,0 0 42 0,0 0 52 0,0 0 53 0,0 0 42 0,0 0 34 16,0 0 5-16,0 0-6 0,0 0-102 0,0 0-144 0,0 0-77 0,0 0-44 15,0 0-36-15,-2 1-26 0,-1 2-34 0,3-3-41 0,0 1-45 0,-2 1-50 0,-2 1-36 16,4-1-28-16,0 1-17 0,-3-2-9 0,1 2-6 0,-2 0-2 0,2 2 2 0,-1-1 6 16,-1 1 6-16,-1 0 5 0,1 2 8 0,2-1 10 0,-3 1 7 0,1 1 7 15,-1-1 7-15,-1 2 9 0,-1-1 5 0,2 2 6 0,1-1 8 0,-1 0 5 16,3 3 1-16,-5-1 1 0,5-1-1 0,-2 1 1 0,-1-1-5 0,1 2-1 16,4 0-5-16,-5-2-4 0,5 3-4 0,-2-1-5 0,-2-2-6 0,4 1-5 0,0-1-5 15,-3 1-6-15,3 1-4 0,0-3-2 0,3 1-1 0,-3 1-6 0,0-2-4 16,0 0-6-16,6 1-2 0,-6-1-3 0,5 0-3 0,-5-1 0 0,4-1-3 0,1 2-71 15,-1-1-9-15,-2 1 0 0,1-2 0 0,3 1 0 0,-3-1 0 0,3-1 0 16,-1 3 0-16,-1-1 0 0,1-3 0 0,1 2 0 0,-3 0 0 0,3 1 0 16,-1-1 0-16,2-1 0 0,-1 2 0 0,-1-1 0 0,-1-1 0 0,1 0 0 0,-1-1 0 15,1 1 0-15,1-2 0 0,-3 2 0 0,-1-1 0 0,4-1-119 0,-3-1-217 0,1 0-54 16,-2 0-87-16,1-1-103 0,3-1-122 0,-3 1-134 0,-3-2-128 0,2 1-126 16,-2-1-40-16,7 2-1 0,-1-1 24 0,-6-1 38 0,2 0 50 0,-2 0 58 15,0 0 51-15,0 0 51 0,9 0 84 0,-6-1 100 0,1-1 124 0,-4 2 134 16,5-3 144-16</inkml:trace>
  <inkml:trace contextRef="#ctx0" brushRef="#br0" timeOffset="-153579.61">17962 17913 231 0,'0'-2'293'0,"0"2"25"0,0-5 21 0,0 4 12 0,4-2 15 0,-2 2 12 0,-2-2 18 0,4 1 16 0,-4 1 24 0,5-1 27 0,-5-1 15 0,5 2 14 0,-5-1-38 0,8-1-56 16,-7 0-10-16,3 2 16 0,1-1 8 0,1 1 8 0,-2-2 1 0,1 1 1 16,0 1-5-16,-1-1-12 0,1 2-14 0,-1-2-17 0,1 2-31 0,-1 0-39 0,2 0-37 15,-3 0-35-15,3 2-34 0,-1 0-28 0,-1-1-11 0,1 1-2 0,0 1 4 16,1 0 4-16,-3 1 7 0,3-1 13 0,-1 2 5 0,-1-1 6 0,1 2 7 0,1-2 4 15,1 3 5-15,-2-1 3 0,1 1 2 0,-2-2-3 0,1 2-3 0,0 1-6 16,-1-2-7-16,1 1-4 0,1 1-5 0,-3-1-4 0,3 2-6 0,-2-1-6 16,-3-1-5-16,3 1-6 0,1-1-6 0,-1 2-5 0,-2-1-7 0,1-3-102 15,-3 3-42-15,4 0 0 0,-2-1 0 0,-2-1 0 0,0 2 0 0,0-1 0 0,0-1 0 0,0 0 0 16,0 2 0-16,0-1 0 0,0-1 0 0,-2 2 0 0,-2-1 0 0,4-1 0 16,-3 2 0-16,1-2 0 0,-2 1 0 0,3 1 0 0,-3-3 0 0,0 2 0 15,3-1 0-15,-3-2 0 0,0 2 0 0,2-1 0 0,-1-1-136 0,-3-1-200 16,3 0-42-16,1-2-33 0,-2 1-47 0,-1-2-51 0,1 0-82 0,-1 0-95 15,1-3-71-15,4-1-54 0,-5-1-55 0,5 1-52 0,0-3-33 0,-2-1-23 0,2 0 16 0,0-2 37 16,2-1 32-16,-2 1 29 0,5-1 49 0,-5 1 57 0,4-2 102 0,0-1 115 16,1 3 97-16,0 0 86 0,1-2 88 0</inkml:trace>
  <inkml:trace contextRef="#ctx0" brushRef="#br0" timeOffset="-153286.83">18339 17800 93 0,'0'0'419'0,"0"0"217"0,0 0 102 0,-2 0 51 15,2 0 28-15,-4 0 18 0,4 2 12 0,-3-1 12 0,3 1 16 0,-2 1 16 16,-2-2 15-16,2 2 18 0,-1-1-80 0,3 1-121 0,-4 0-180 0,4-2-206 0,-5 2-92 16,5 0-41-16,-4 1-22 0,2 1-11 0,-1-2-7 0,1 2-5 0,-2-1-6 15,1 2-10-15,-3 2-9 0,4-3-7 0,-5 2-7 0,2 2-4 0,3-2-3 0,-5 4 0 16,1-4 0-16,1 4-1 0,-1-2 1 0,-1 1 2 0,2 1-2 0,-4-1-1 16,3 1-5-16,-3 0-2 0,0 0-8 0,4 0-9 0,-4-1-8 0,-2 1-7 15,2-1-11-15,0 1-7 0,0-1-8 0,-2 1-7 0,2-1-10 0,0 2-8 0,0-1-15 16,-2-1-16-16,2 1-18 0,0-1-19 0,0-1-24 0,2 0-24 0,-1 0-28 15,3-1-26-15,-4-1-34 0,3-2-37 0,5 1-28 0,-3-4-27 0,-1 2-32 0,1-1-33 16,4-2-77-16,0-1-101 0,0 0-93 0,0 0-93 0,0 0-95 0,0 0-96 16,0 0-43-16,0-4-17 0,4-1 12 0,-3 1 26 0,3-1 25 0,0 1 23 15,-3-2 32-15,5 1 34 0,1-1 85 0,-1-1 112 0,-1 1 110 0,0 1 111 16,1-1 114-16</inkml:trace>
  <inkml:trace contextRef="#ctx0" brushRef="#br0" timeOffset="-152754.15">18590 18088 118 0,'-3'2'437'0,"-3"-1"215"0,2-1 101 0,4 1 49 0,-5 1 28 0,5-2 14 0,0 0 12 15,0 0 14-15,0 0 7 0,0 0 11 0,0 0 13 0,0 0 15 0,0 0-89 0,0 0-136 16,0 0-177-16,0 0-191 0,0 0-85 0,0 2-34 0,4-2-14 0,-3 1-4 15,3-1-4-15,2 0-3 0,-3 2-2 0,3-2-2 0,-1 0-7 0,-1 1-7 16,5-1-7-16,-4 2-3 0,0-2-12 0,5 1-16 0,-5 1-14 0,2-2-12 16,-1 0-13-16,-1 1-10 0,0-1-9 0,1 2-7 0,1-2-8 0,-1 0-9 15,-1 1-6-15,0-1-8 0,-1 1-7 0,1-1-7 0,-1 2-8 0,-2-2-11 0,2 0-22 16,1 0-28-16,-1 0-34 0,-4 0-36 0,1 0-37 0,-1 0-34 0,0 0-33 16,4 0-28-16,-4 0-60 0,0 0-69 0,0 0-107 0,0 0-125 0,0-2-101 0,4 1-89 15,-4 1-80-15,0 0-74 0,0 0-13 0,0 0 18 0,1-4 25 0,-1-2 29 16,0 1 30-16,0 1 30 0,0-2 55 0,0 1 72 0,0-1 107 0,4 0 127 15,-4 0 105-15,0 1 98 0</inkml:trace>
  <inkml:trace contextRef="#ctx0" brushRef="#br0" timeOffset="-152306.62">18811 17920 144 0,'0'0'453'0,"0"0"104"0,0 0 51 16,0 0 42-16,0 0 37 0,3 2 36 0,-3-1 39 0,0 0 21 0,6 1 19 15,-6-2 14-15,7 0 13 0,-5 0-30 0,3 2-47 0,-1-2-151 0,5 0-201 16,-4 0-96-16,1 1-47 0,3-1-36 0,-4 0-34 0,4 2-31 0,-3-2-28 16,3 0-20-16,0 3-14 0,0-3-4 0,-4 2-4 0,4-1 4 0,-3 2 7 0,3-1 4 15,-4 2 2-15,1-1 4 0,1 1 4 0,-2 1 6 0,1-1 3 0,-3 2 1 0,-1 0 3 16,2 0-2-16,-4 2 0 0,3-1-3 0,-3 2-5 0,0-1-6 0,0 2-8 16,-3 1-11-16,3-1-11 0,-4 1-6 0,2-1 0 0,-1-1-5 0,-3 2-4 15,3-1-3-15,-3-1-2 0,3 0 0 0,-3 2 0 0,1-4-2 0,1 1 0 16,-1 1 1-16,-1-3-1 0,-3 1 6 0,6-1 6 0,-3 2 3 0,1-2-2 0,-4-2 4 15,3 2 1-15,3 0 8 0,-4-1 1 0,-1-1 5 0,3 1 5 0,1-1 4 16,-1 1 7-16,-1-2 5 0,3-2 4 0,-3 2 7 0,1-1 6 0,5-1 4 0,-4 1 4 16,2-1-120-16,-1 1-14 0,3-2 0 0,0 0 0 0,-2 0 0 0,2 0 0 15,0 0 0-15,0 0 0 0,0 0 0 0,0 0 0 0,0 0 0 0,0 0 0 16,0 0 0-16,0 0 0 0,0 0 0 0,0 0 0 0,0 0 0 0,0 0 0 0,0 0 0 16,2-2 0-16,1 1 0 0,-1-1 0 0,2 2 0 0,0-1 0 0,-3-1 0 15,5-1 0-15,-3 2 0 0,6-2 0 0,-3 1 0 0,-1-1 0 0,4 0 0 0,-3 0 0 16,3 0 0-16,-4 0 0 0,4 2 0 0,0-4 0 0,0 2 0 0,-3 0 0 15,3 0 0-15,-4 0 0 0,4-1 0 0,-3 1 0 0,3 1 0 0,-4-1 0 16,2 0 0-16,1 0 0 0,-5 0 0 0,3 0-363 0,-1-1-118 0,2 1-59 16,-5-2-94-16,5 2-113 0,-1-1-79 0,-4-1-67 0,5 0-52 0,-5 1-51 0,3-2-29 15,-1 0-21-15,-1 1 28 0,-1 0 49 0,2 0 46 0,1 2 43 0,-1-3 49 16,-2 3 55-16,1-1 101 0,3 1 122 0,-1-2 99 0,-1 3 89 0,1 0 91 0</inkml:trace>
  <inkml:trace contextRef="#ctx0" brushRef="#br0" timeOffset="-151700.66">19182 18030 84 0,'-2'1'419'0,"2"1"116"15,-4-1 76-15,4 2 54 0,0-3 47 0,0 3 32 0,0-1 25 0,0-2 23 0,0 1 15 0,0-1 14 0,0 3 11 0,0-3-19 0,4 2-35 0,-4-2-145 0,0 0-193 0,2 0-110 0,-2 0-68 0,3 0-50 0,-1 0-43 0,2-2-26 0,-1 1-25 0,-1-2-16 0,5 1-16 0,-5-1-11 0,4-1-8 0,-3 1-5 0,3-2-5 0,-1-1-6 0,-1 2-6 0,1-4-8 0,0 2-4 0,3-1-3 0,-3-1-1 0,1-1-5 0,-1 2-3 0,-1-3-2 0,1 3-2 0,-1-2-4 0,1 2-5 0,-1-2 1 0,-3 0 1 0,3 1 2 0,0-1 0 0,-2 0 2 0,-2 0-1 0,0 2 2 0,3-1 2 0,-3 1 0 0,0-1 2 0,-3 2 2 0,3 0 0 0,0 2 3 0,-2-1 6 0,-2 1 0 0,0-1-1 0,4 1 1 0,-5 1 3 0,1 0-2 0,4-2 1 0,-5 4-2 0,3-2-1 0,-1 1 1 0,-1 1 0 0,2-1 0 0,-1 1 0 0,-3 1-3 0,6-2-5 0,-3 2-1 0,1 0-4 0,-2 0-2 0,0 2-5 0,-1-2 1 0,3 1-3 0,-1 1-1 0,-1-1-2 0,2 2-4 0,-1 0-2 0,-3 0-1 0,3 0-2 0,3 2 1 0,-6 1 0 0,4-2-2 0,-1 2 2 0,-1 0-2 0,4 0 1 16,-2 2-1-16,-1-2-1 0,3 1 0 0,0-1 2 0,0 2-2 0,0-2 0 16,0 0-2-16,0 0-1 0,3 1 2 0,-1-1 2 0,2 0 1 0,1 0-1 15,-1 2 2-15,1-2 0 0,1 0 3 0,3 0 2 0,-4 0 1 0,4-2 0 16,0 2 0-16,0-1 0 0,0-1 1 0,-2 0 5 0,2 1-1 0,1 0-2 0,-1-1 0 16,1 0 0-16,-1 1 0 0,1 0 0 0,-1-2 0 0,-4 1 0 0,4 2 0 0,-4-1-1 15,1 2-1-15,1-1-1 0,-1-1 2 0,-3 1 4 0,-1 1 4 0,-2-1 5 16,4 2 5-16,-4-1 4 0,0-1 3 0,0 0 3 0,-4 0 3 0,4 2 5 15,0-3-1-15,-2 2 4 0,-1 0 4 0,-1-1 3 0,-1 0-1 0,1 2-4 0,-2-4-5 16,5 2-2-16,-7 0-3 0,3-1-6 0,3-1-2 0,-5 1-4 0,5-1-2 16,-5 1-1-16,1-1-3 0,1-1-2 0,0 0-1 0,-4-1 1 0,3 1 1 0,1-2 1 15,-3 1 1-15,-1-1 1 0,2 1 1 0,0-1 5 0,0-1 2 0,0 0 2 16,-3 0 2-16,5 0 1 0,0 0 3 0,-1-1 1 0,1-1 2 0,-2 1-1 16,1-2 1-16,4 0-1 0,-1 1-1 0,-3-2-2 0,3 0-5 0,3 0 0 15,-4 0-7-15,4-1-5 0,0-1-3 0,0 0 0 0,4-1-1 0,-4 1-8 0,3-3 0 16,-1 1 0-16,5-1-7 0,-5 0-8 0,4 0-17 0,-3-2-21 0,6 1-31 15,-3 1-36-15,-1-1-32 0,4-2-32 0,-3 1-33 0,1 2-33 0,0-3-64 0,0 2-84 16,-1-1-98-16,-1 2-109 0,4-1-85 0,-3 1-80 0,-1-2-82 0,-1 4-89 16,1-3-17-16,0 2 15 0,-1-3 25 0,1 4 27 0,-1-1 31 0,-2 1 28 15,2 1 67-15,1-2 81 0,-1 4 101 0,-4-2 107 0,5 0 92 0,0 1 84 0</inkml:trace>
  <inkml:trace contextRef="#ctx0" brushRef="#br0" timeOffset="-151373.56">19558 17704 234 0,'3'5'527'0,"-1"-1"120"0,-2 0 70 0,0 1 38 0,4 1 24 0,-1 0 17 0,-1 2 13 0,2-1 11 15,-4 0 13-15,5 1 8 0,-5 1 9 0,6 0-37 0,-3 0-62 0,1 2-171 0,-2-1-220 0,3 1-110 0,-1-1-58 0,1 1-30 0,-1 1-15 0,-1-2-10 0,-1 4-8 0,2-1-3 0,-2 0-2 0,1 3-4 0,1-1-4 0,-4 1-3 0,2-1-1 0,-2 2 0 0,0-1 0 0,-2-1 1 0,-2 2 0 0,1-2 0 0,1 0 1 0,-2 1 0 0,2-3-2 0,-5 1-1 0,2 0-3 0,1-1-2 0,-1 1-1 0,-4-1-5 0,3-1-4 0,1 0-8 0,-4 0-10 0,0 0-8 0,3 0-11 0,-3 0-9 0,0 0-5 0,2-1-12 0,-2-1-7 0,0 1-16 0,0-2-17 0,0 0-25 0,0-2-24 0,0 1-33 0,2-2-35 0,-1 0-31 0,1-3-31 0,-2 0-25 0,0 0-25 0,4-2-21 0,-3 1-27 0,3-2-67 0,-4-2-83 0,3 1-80 0,1-4-77 0,1 2-67 0,-1-2-57 0,3 1-71 0,-5-3-77 16,5 0-19-16,-1-1 7 0,3 0 13 0,-4-2 19 0,4-3 20 0,0 3 25 0,4-2 69 15,-4-2 87-15,0 1 91 0,5 0 89 0,-1-1 84 0,-1-1 80 0</inkml:trace>
  <inkml:trace contextRef="#ctx0" brushRef="#br0" timeOffset="-150865.55">19733 17584 208 0,'6'-4'533'0,"-6"1"118"0,3 0 60 0,-1 1 34 0,2-1 23 16,-4 1 15-16,5 2 17 0,-5 2 15 0,0-2 11 0,4 0 13 0,-1 0 11 15,-1 2-33-15,4-2-51 0,-3 0-175 0,-3 1-227 0,6-1-105 0,-3 0-47 16,-1 0-23-16,2 0-12 0,1 0-11 0,-1 2-10 0,1-2-9 0,-1 1-6 16,1 1-7-16,1-1-5 0,-3 1-3 0,3-1-5 0,-3 1-4 0,-1-1-9 0,4 1-3 15,-3-1-7-15,1 1-3 0,-2-1-5 0,1 2-2 0,1-1-3 0,-4-1-3 0,2 1-1 16,-2 1-3-16,0-2-2 0,3 2-4 0,-3 0-9 0,0 0-4 0,0 0-5 15,-3 2-7-15,3-1-6 0,0 1-8 0,-2 1-4 0,-2 0-4 0,-1-2-2 16,1 4-2-16,-1-2-6 0,1 1-1 0,-1-1-5 0,-1 0-3 0,1 0 3 0,-2 2-3 16,1-4-1-16,3 2-2 0,-3 0 1 0,1-1-1 0,1-1 2 0,-1 1-1 15,-1-1 1-15,3-1-1 0,1 2 1 0,-4-4-1 0,3 2 1 0,-1-1 1 0,2-1-1 16,-1 1 8-16,-1-1 7 0,4-1 7 0,-2 0 5 0,2 0 8 0,-3 0 4 16,3 0 5-16,0 0 4 0,0 0 1 0,0 0 4 0,0 0 1 0,0 0 1 15,0 0-2-15,0 0-2 0,0 0-4 0,0 0-5 0,0 0-6 0,0 0-3 16,0 0-2-16,0 0 2 0,5 0 5 0,-5 0 4 0,4 0 8 0,1-1 5 0,-1 1 13 15,-1 0 13-15,3 0 4 0,-1 0 2 0,1-2 4 0,-3 2 7 0,3 0-51 0,-1 0-52 16,1 0 0-16,1 0 0 0,-2 0 0 0,1 0 0 0,-3 0 0 0,3-1 0 16,-1 1 0-16,1 0 0 0,-3-2 0 0,3 2 0 0,1 0 0 0,-5-1 0 15,3 1 0-15,-1-2 0 0,1 2 0 0,1 0 0 0,-3-1 0 0,1 1 0 0,-2 0 0 16,3-2 0-16,-1 1 0 0,-4-1 0 0,3 2 0 0,-1-1 0 0,-2 1 0 0,4-2 0 16,-4 2 0-16,3-1 0 0,-3 1 0 0,0 0 0 0,2 0 0 0,-2 0 0 15,0 0-110-15,0 0-423 0,0 0-137 0,0-5-160 0,-2 3-150 0,2 0-144 16,0 2-59-16,0 0-24 0,-3-5 15 0,3-1 30 0,0 3 48 0,-4-3 53 15,4 6 62-15,0-3 67 0,-2-1 70 0,-1-1 73 0,-1 2 132 0,4 3 161 16,0-3 155-16</inkml:trace>
  <inkml:trace contextRef="#ctx0" brushRef="#br0" timeOffset="-149248.86">20795 17211 112 0,'-5'0'315'0,"1"0"63"0,-1 1 36 16,1-1 26-16,4 0 23 0,0 0 33 0,-6 1 39 0,6 1 46 0,0-2 52 15,-3 2 51-15,3-2 47 0,0 0-10 0,0 0-35 0,0 0-85 0,-6 1-106 0,6-1-57 16,0 0-29-16,0 0-26 0,0 0-16 0,0 0-32 0,0 0-34 15,0 0-46-15,0 0-48 0,0 0-48 0,0 0-47 0,0 0-28 0,0 0-19 16,0 0-16-16,0 0-10 0,0 0-4 0,0 0-4 0,0 0-1 0,0 0-3 0,0 0-3 16,0 0 0-16,0 0 0 0,0 0 3 0,6 2 2 0,-6-2 1 0,3 3 1 15,-3-2 7-15,6 1 2 0,-2-1 7 0,1 2 2 0,0-2 4 0,4 1 5 0,-3 1 10 16,3-1 5-16,0-1 8 0,4 1 3 0,-3-2 5 0,1 1 2 0,2 1 4 16,-2-2 4-16,3 0 3 0,1 0-1 0,1 0 0 0,0-2 1 0,-1 2 0 15,-1 0 0-15,4-1-5 0,-3 1-5 0,-1 0-2 0,4 0-6 0,-1 0-3 16,-1 0-5-16,-2 1-4 0,1 1-6 0,-1-1-2 0,1 1-1 0,-1-1-1 15,1 2-4-15,-1-1-2 0,1 1-2 0,-1 0-4 0,1 0-1 0,3 0-1 16,-4-1-1-16,4 2 1 0,-1-1-3 0,-3 0-1 0,4 0-2 0,2 0-5 16,-2 1-1-16,0-1-1 0,2 0 0 0,0 0 2 0,2-1 0 0,-6 1 2 15,7 0 0-15,-3-2-1 0,2 0 0 0,-2 1 0 0,0 1 0 0,3-3-2 0,-3 2 2 16,-2-1 1-16,2 1-1 0,-2-2 0 0,2 1-3 0,-2 1-4 16,0-1-2-16,-1 1-2 0,1-1-3 0,0-1 1 0,-2 1 0 0,2 3-2 15,0-3 0-15,-1-1 0 0,-3 2-3 0,4 1 0 0,-3-2 1 0,-1 1-3 0,4-1 2 16,-3 1 1-16,3-2-1 0,-2 1-1 0,-2 0-1 0,3 1-1 0,-3 0 0 15,2-1 2-15,-1-1 0 0,-1 0-2 0,1 2 0 0,-1-2 2 0,3 0 0 0,-7 0-1 16,5 0 1-16,-1 0-1 0,1 0 2 0,-1 0 2 0,-1 0 1 0,2-2 1 16,-5 2 1-16,5 0 1 0,-3-1 1 0,-1 1-1 0,4-2-1 0,-6 2 1 15,5 0 1-15,-1-2-2 0,-2 1 0 0,1 1-3 0,-4 0-22 0,4 0 0 16,-1 0 0-16,-2 0 0 0,4 1 0 0,-6 1 0 0,2-2 0 0,0 2 0 16,2-1 0-16,-2-1 0 0,0 2 0 0,0-1 0 0,2 1 0 0,-2-1 0 15,4 1 0-15,-2-2 0 0,-2 1 0 0,5 1 0 0,-5-1 0 0,2 1 0 16,2-2 0-16,-2 1 0 0,1 0 0 0,-3 1 0 0,2-2 0 0,-2 2 0 15,2-2 0-15,-2 1 0 0,0 1 0 0,0-2 0 0,0 0 0 0,-2 1 0 16,2 1 0-16,1-2 0 0,-5 0 0 0,4 1 0 0,-4 1 0 0,4-2 0 16,-1 0 0-16,-6 1 0 0,3 1 0 0,2-1 0 0,-5-1 0 0,3 1 0 0,-1 1 0 15,0 0 0-15,-3-2 0 0,3 1 0 0,-2-1 0 0,-2 0 0 0,0 0 0 16,0 0-138-16,0 0-210 0,0 0-54 0,0 0-122 0,0 0-158 0,-6 0-152 0,5 2-146 16,1-2-95-16,-8-2-67 0,3 1-10 0,0-1 15 0,-4 0 32 0,-1 1 35 15,0 1 54-15,-3-1 62 0,-2-2 51 0,1 0 46 0,0 0 124 0,-3 0 159 16,-4-1 154-16,4 2 150 0</inkml:trace>
  <inkml:trace contextRef="#ctx0" brushRef="#br0" timeOffset="-147263.56">21262 17554 193 0,'3'-5'314'0,"-3"4"44"0,2-2 27 15,-2 2 24-15,0 1 18 0,4 0 32 0,-4 0 40 0,1 0 45 0,-1 0 53 16,4 0 54-16,-4 0 55 0,4 0-25 0,-4 0-59 0,2 0-73 0,-2 0-77 16,3-2-35-16,-3 2-21 0,2 0-17 0,-2 0-15 0,0 0-27 0,0 0-33 15,4 0-43-15,-4 0-47 0,0 0-48 0,0 0-51 0,0 0-29 0,0 0-17 0,0 0-13 16,0 0-7-16,0 0-4 0,5 0-2 0,-5 0-2 0,0 0 1 0,0 0 1 0,0 0 0 16,0 0-3-16,0 0 0 0,0 0 0 0,0 0 1 0,0 0-1 0,0 0 0 15,0 0 0-15,0 0 2 0,0 0-1 0,0 0-1 0,0 0-1 0,-2 3-2 16,-1-1-5-16,3-1-5 0,-4 2-5 0,2 0 0 0,-1 0-3 0,-3 2-3 15,2-2-3-15,-1 1 0 0,3 2-1 0,-5 0-4 0,5 0-1 0,-3 0 0 0,-2-1-3 16,5 1-2-16,-6 0 0 0,7-2 2 0,-3 1-1 0,-1-1-2 0,1 1-2 16,4-1 1-16,-2 1-4 0,-1-2-4 0,3 1-3 0,-2-1-3 0,2-1-3 0,0 1-1 15,0 0-1-15,0-2-2 0,2 2-2 0,-2 0 1 0,0-1 1 0,5 1 2 16,-1 0-1-16,-1-2-1 0,-1 2 2 0,3 0 4 0,5-1 2 0,-7 0 4 16,6 2 2-16,-3-3 2 0,3 2 2 0,0-1 1 0,-2-1 5 0,2 1 1 0,0-1 3 15,0-1 0-15,-3 2 1 0,3-1 1 0,0 0 1 0,-4-1-1 0,4 2-1 16,-4-2 1-16,5 0-1 0,-5 0-1 0,0 0-3 0,-1 2-2 0,1-2-1 0,3 0-2 15,-7 0-2-15,5 0-4 0,-2 0-1 0,1 0-4 0,0 1-1 0,-5-1-1 16,4 0-1-16,0 0-2 0,-4 0-6 0,1 0-9 0,-1 0-14 0,4 0-17 16,-4 0-24-16,0 0-29 0,0 0-21 0,0 0-20 0,0 0-24 0,0 0-21 0,4 0-49 15,-4 0-59-15,0 0-89 0,0 0-104 0,0-1-69 0,0 1-58 0,1-4-47 16,-1 2-45-16,0 2-57 0,0 0-56 0,-1-6-21 0,1 1-5 0,0-1 15 0,-8 3 18 16,8-1 46-16,-1 1 60 0,-3-2 88 0,0 2 103 0,3 0 76 0,1 3 63 15,-4-4 63-15,2 1 62 0</inkml:trace>
  <inkml:trace contextRef="#ctx0" brushRef="#br0" timeOffset="-146954.83">21386 17590 54 0,'0'0'326'0,"0"0"135"0,0 0 87 0,0 0 66 0,0 0 58 0,0 0 52 16,0 2 38-16,0-2 33 0,0 4 19 0,0-1 17 0,0 0 12 0,0 0 13 15,-1 2-72-15,-3-2-112 0,4 1-116 0,-4 1-123 0,4 1-77 0,-1 0-57 16,-3 0-49-16,2 1-43 0,-1 1-34 0,-1 1-28 0,-2 0-19 0,5-1-18 16,-3 2-13-16,0 0-14 0,4 1-16 0,-5-1-19 0,5 1-22 0,-2-1-27 0,-1-1-25 15,3 0-29-15,-4-1-28 0,4-1-27 0,0 1-61 0,0-2-73 0,0 0-90 16,0-2-97-16,0 1-81 0,0-2-72 0,0 0-77 0,4 0-72 0,-4-3-57 0,0 0-47 15,0 0-11-15,5-3 3 0,0 0 14 0,-1 0 16 0,1-3 55 0,1 1 69 16,3-1 89-16,-4 0 100 0,3-2 83 0,-3 3 73 0,6-1 80 0</inkml:trace>
  <inkml:trace contextRef="#ctx0" brushRef="#br0" timeOffset="-146420.33">21614 17670 219 0,'0'-2'302'0,"0"2"31"0,6 0 23 0,-6 0 13 0,0 0 12 0,0 0 10 15,0 0 14-15,3 2 16 0,-3-2 22 0,0 0 23 0,0 0 15 0,0 0 9 16,0 0-44-16,0 0-68 0,4 1-18 0,-4-1 5 0,0 0 8 0,0 0 7 15,0 0 5-15,2 0 8 0,-2 0-4 0,3-1-9 0,-1-1-15 0,-2 2-15 16,4-1-29-16,-4-1-34 0,0-1-35 0,5 2-38 0,-5-2-35 0,0 0-36 16,4 0-23-16,-2-2-18 0,1 2-15 0,-3-1-12 0,4-2-6 0,-2 1-3 0,-2-1-1 15,3 2-2-15,1-2 0 0,-4 3 0 0,0-2 3 0,0-1 0 0,2 2 3 0,-2-1 3 16,0 2 4-16,0-1 5 0,-2 1 3 0,2-2 5 0,0 2 1 0,-4 0 0 16,1 0-3-16,3 0 2 0,-2 2-4 0,-2-2-4 0,1 0-5 0,1 3-4 15,-2-2-5-15,-1 1-8 0,1-1-8 0,2 2-12 0,-1 2-7 0,-3-1-7 16,3-1-5-16,1 2-5 0,-5-1-5 0,5 1-5 0,-2 1-4 0,-1 0-4 0,1 1-3 15,-1-1 0-15,-1 2 0 0,3-1 0 0,1 2 2 0,-2-1 4 0,3 1-2 16,-7 0-2-16,8 0-1 0,-5 0 1 0,5 1-1 0,-4 1 2 0,4-1 0 0,-2 1 2 16,2-1-1-16,0 1-1 0,0 1-1 0,2-2-1 0,-2 1 2 0,4-1 0 15,-1 0 0-15,-1 1 2 0,6 0-1 0,-7-2 1 0,5 1-1 0,-3-1 1 16,3 0-1-16,-1 0 1 0,4 0-1 0,-3 0 4 0,1-1-2 0,-2 1 1 0,1-1 1 16,-1 0-1-16,4 0 1 0,-3 1-1 0,-3-2 1 0,3 1-1 0,1 1 2 0,-2-3 0 15,-3 1-1-15,2 1-1 0,1-1 1 0,-1 1 1 0,-2-1 3 0,-2 1 1 16,3-1-1-16,-3 1-1 0,0-1-1 0,0 1 1 0,0-1-2 0,-3 1 0 15,3-1 0-15,-6 2 0 0,6 0 0 0,-5-1 1 0,1-1-1 0,2 2 0 16,-3-1-3-16,1-1-3 0,-1 0 2 0,1 1 2 0,-1 0 2 0,-1-2 0 0,-1 0 2 16,5 1-2-16,-3-2 2 0,-2-1 1 0,1 1-2 0,3-2 1 0,-3 1 1 15,1-1 1-15,-1 0 1 0,3-1-1 0,-3-1 4 0,3 1 2 0,-3-1-1 0,1-1-3 16,1 0-3-16,-1-1 0 0,5-1-1 0,-4 0-2 0,2 1 1 0,-1 0 1 16,3-2-2-16,0 0-3 0,0-2-2 0,0 2 2 0,0-1-3 0,3 1-3 15,-1-2 0-15,-2 1 3 0,4 1 0 0,1-2 2 0,-1 1-1 0,1-1 1 16,-1 2-4-16,1-1 1 0,-1 1-10 0,1 0-13 0,1-2-17 0,-1 2-20 0,1 0-20 15,-3 0-17-15,3 0-16 0,1 0-16 0,-2 2-20 0,-3-1-20 0,5-1-47 0,-5 2-53 16,4-1-77-16,1 1-89 0,-2-1-57 0,1 1-44 0,-1-1-36 0,-1 1-36 16,1 1-36-16,1-2-36 0,-3 1-49 0,3 1-57 0,-1-2-11 0,-1-1 7 15,-1 3 38-15,-1-1 53 0,2 1 77 0,1-2 91 0,1 2 66 0,-3-1 57 16,3 1 55-16,-1 0 52 0,-1-2 57 0,1 4 54 0</inkml:trace>
  <inkml:trace contextRef="#ctx0" brushRef="#br0" timeOffset="-145941.61">21871 17589 235 0,'0'0'367'0,"0"0"48"0,0 0 30 0,0 0 29 0,0 0 33 0,0 0 37 0,0 0 46 0,0 0 49 0,0 0 44 0,0 3 46 0,0 0 17 0,0 0 7 0,0 0-96 0,-3 1-141 0,3-1-72 0,-2 2-41 0,-2-2-29 0,4 3-19 0,-5 0-33 0,5 0-35 0,-4 1-39 0,2 1-43 0,-1-1-45 0,-1 1-43 0,2 1-25 0,-1-2-17 0,-3 2-12 0,6-1-9 0,-3 1-5 0,1 0-1 0,-2-2-1 0,4 2-4 0,0-1-2 0,-2-1-1 0,2-1-2 0,0 2-5 0,2-2 0 0,-2 0 0 0,0-2-2 0,6 2-1 0,-6-1 0 0,3-1 3 0,3 1-1 0,-1-2-4 0,-1 1 1 0,1-1-1 0,2 0 4 0,1 0 1 0,-1-1 3 0,0-1 3 0,2 1 4 15,0-2 7-15,0 0 1 0,2 0 0 0,-2 0 0 0,4-2-4 0,-2 1-1 0,-2-1 1 0,1-1-2 0,-1 2-3 0,1-2-3 0,-1 0-6 0,1 0-3 0,-2 0-6 0,-1-1-5 0,-3 2-5 0,1 0-7 0,2-1-2 0,-5 2-11 0,3-1-11 0,-1 1-7 0,-4 1-6 0,0 0-7 0,0 0-11 0,0 0-9 0,0 0-8 0,0 0-7 0,0 0-11 0,0 0-13 0,0 0-13 0,0 0-25 0,0 0-25 0,0-3-43 0,0 1-49 0,-4 0-61 0,4 1-70 0,-1-2-45 0,-3 2-39 0,4-2-31 0,-2 0-27 0,2-2-25 0,-3 2-22 0,3-1-17 0,-4-1-13 0,4 1 2 0,-2-2 4 0,-1 0 38 0,3 1 44 0,-4-1 67 0,4 0 72 0,-2 2 71 16,-2-2 70-16,4 1 67 0,-1 1 66 0,-3-2 67 0,4 1 66 16,0 1 57-16,0 1 49 0,0 0 50 0,-4 0 50 0,4 3 50 0,0-2 51 0,0 2 58 0,0 0 57 15,0 0 41-15,0 0 30 0,0 0 9 0,0 0-1 0,0 2-15 0,-1-1-20 16,1 2-16-16,-4 0-13 0,4-1-19 0,0 2-23 0,-2-1-27 0,2 2-26 16,-3-1-44-16,3 2-48 0,0-1-47 0,-4 1-47 0,4 1-30 0,0 1-24 15,-2-2-18-15,-1 1-15 0,3 1-11 0,0-1-8 0,-2 2-7 0,2-1-7 0,-4-1-15 16,4 2-16-16,-4-1-23 0,4-1-20 0,-1-1-20 0,1 3-22 0,-4-3-22 15,4 0-22-15,0 2-38 0,0-4-48 0,-4 2-89 0,4-1-109 0,0-2-84 0,0 1-74 16,-1 1-79-16,1-4-82 0,0-1-69 0,0 0-64 0,-4 3-22 0,4-3-1 16,0 0 10-16,-5 0 14 0,5 0 36 0,-9-2 46 0,3 1 88 0,3 0 109 15,-3-1 84-15,6 2 73 0,-5-1 85 0,-1 1 91 0</inkml:trace>
  <inkml:trace contextRef="#ctx0" brushRef="#br0" timeOffset="-145463.9">20829 17737 57 0,'-5'0'331'0,"1"-1"81"0,-1 1 51 0,3-2 45 0,-2 2 45 0,4 0 50 0,-3 0 53 0,1 0 46 0,2 0 41 0,-4 0 28 0,3 0 21 0,1 0-16 0,0 0-30 0,-4 0-106 0,4 0-137 0,-4 0-73 0,4 0-42 0,-1 2-41 0,1-2-37 0,0 0-45 0,-4 0-47 0,4 0-40 0,0 0-37 0,0 0-21 16,0 0-13-16,0 0-10 0,0 0-5 0,0 0-5 0,0 0-6 0,0 0-5 0,0 0-4 0,0 0-4 0,0 0-4 0,0 0-4 0,0 0-3 0,0 0 2 0,0 0 6 0,4 1 2 0,-3 1 1 0,3-1 1 0,0 1 3 0,-3-1 2 0,5 1 5 0,-3-1 1 0,3 2-3 0,-1-1 4 0,-1 1 2 0,1-1 2 0,4 2 4 0,-3-3-6 0,-3 2-9 0,6 0-5 0,-3-1-8 0,-1 1-6 0,3-1-7 0,-7 0-9 0,5 1-3 0,1-1-4 0,-2 1-2 0,1-3-4 0,-3 3-5 0,3-2-3 0,-4 1-3 0,5-2-5 0,-5 1-2 0,1 0-2 0,1 1 0 16,-2-2-8-16,1 2-8 0,-1-1-13 0,2-1-16 0,-4 0-26 0,0 2-34 15,0-2-28-15,0 0-26 0,0 0-31 0,0 0-29 0,0 0-71 0,0 0-89 16,0 0-104-16,0 0-116 0,0 0-113 0,0 0-116 0,0 0-69 0,0 0-49 15,0 0-2-15,3-5 20 0,-3 5 23 0,0 0 22 0,0-4 29 0,-3-2 28 0,3 3 72 16,-4 0 88-16,2-1 107 0,2 4 116 0,-5-1 119 0</inkml:trace>
  <inkml:trace contextRef="#ctx0" brushRef="#br0" timeOffset="-144493.2">19800 18303 21 0,'0'0'531'0,"-3"0"143"0,3 0 67 0,0 0 31 0,0 0 15 0,0 0 6 0,0 0 5 16,0 0 8-16,0 0 11 0,0 0 10 0,0 0 11 0,3 1 3 0,-3-1 1 15,4 0-206-15,-2 0-299 0,5 0-133 0,-2 0-57 0,1 0-20 0,-1 0-7 16,1 0 5-16,3 0 4 0,-2 0 1 0,0-1-1 0,0 1 0 0,1 0 2 0,1 0-1 16,0 1-2-16,0-1 4 0,0 2 4 0,0-2 0 0,-2 1-3 0,2-1-1 0,0 2-1 15,4-2-3-15,-6 1-2 0,2 1-5 0,0-2-4 0,0 1-7 0,0-1-5 16,-3 0-5-16,3 2-5 0,-4-2-3 0,0 0-3 0,1 1-1 0,-3-1-4 15,3 0-4-15,-2 1-4 0,1-1-5 0,-1 2-4 0,-3-2-4 0,3 0-5 16,0 2-4-16,-4-2-5 0,1 0-5 0,5 0-5 0,-6 0-5 0,0 0-6 0,3 0-6 0,-3 0-3 16,0 0-5-16,4 0-3 0,-4 0-7 0,0 0-5 0,2 1-13 0,-2-1-15 15,0 0-19-15,0 0-22 0,0 0-26 0,0 0-28 0,0 0-29 0,0 0-31 16,0 0-28-16,0 0-26 0,0 0-17 0,0 0-19 0,0 0-12 0,0 0-11 0,0-3-28 16,0 3-36-16,-2-2-65 0,-2 1-76 0,4 0-53 0,0 1-44 0,0 0-34 0,-3-2-33 15,3 2-61-15,-6-1-76 0,5-2-28 0,-3 0-3 0,0 0 7 0,-1-1 10 16,3 2 37-16,-1-4 50 0,-1 1 80 0,2-1 99 0,-2 0 81 0,1 0 71 15,3 0 67-15,-2 0 61 0</inkml:trace>
  <inkml:trace contextRef="#ctx0" brushRef="#br0" timeOffset="-144168.72">20057 18051 103 0,'0'0'424'0,"0"-3"209"0,0 3 101 0,0 0 50 15,0 0 25-15,0 0 19 0,0 3 13 0,0-2 17 0,0 2 16 0,0 2 20 16,0-2 22-16,0 1 25 0,0 1-77 0,0-1-120 0,0 2-171 0,-4 0-194 0,4 2-86 0,0-2-38 15,0 2-17-15,0 0-8 0,-1 1-6 0,1 2-6 0,-4-1-12 0,4 2-9 16,-2 0-16-16,-1 0-19 0,3 2-13 0,-4-1-13 0,2-1-11 0,-2 2-10 16,4 1-6-16,-3-2-7 0,1-1-5 0,-2 2-5 0,4-1-4 0,-1 0-4 0,-3 0-5 15,0 0-5-15,4-1-5 0,-5-1-5 0,5-1-8 0,-5 1-4 0,5-1-7 16,-4 1-7-16,2-1-4 0,-1-1-6 0,1 0-7 0,-2 0-6 0,4-1-16 0,-4-1-19 16,4 0-26-16,-1-2-31 0,1 1-36 0,-4-1-38 0,4-1-47 0,0-1-48 0,-4 0-38 15,4-3-31-15,0 0-48 0,0 0-56 0,0 0-93 0,0 0-108 0,0 0-86 16,0 0-74-16,0 0-72 0,4-1-72 0,-4 1-33 0,5-3-15 0,-1-2 23 0,2 2 37 15,-1-1 32-15,-1 1 27 0,1-2 47 0,-1 1 57 0,1-2 94 0,0 0 114 16,1 0 94-16,1 1 91 0,-1 1 96 0</inkml:trace>
  <inkml:trace contextRef="#ctx0" brushRef="#br0" timeOffset="-143628">20533 18094 163 0,'0'0'506'16,"0"0"124"-16,0 0 74 0,0 0 40 0,2-2 26 0,-2 2 18 0,0 0 14 0,0 0 14 15,0 0 13-15,0 0 13 0,0 0 6 0,0 0-25 0,0 0-44 0,0 2-170 16,0-2-228-16,0 0-117 0,0 0-66 0,0 0-35 0,0 0-17 0,0 3-13 0,0-3-5 15,0 2-7-15,0 1-7 0,0 0-4 0,-2 1-7 0,-2 1-5 0,4-1-6 16,-2 1-7-16,-1 1-7 0,-1 1-5 0,-1-1-6 0,-1 1-4 0,3 1-6 16,-3 1-6-16,3-1-5 0,-3 1-6 0,1-2-8 0,-1 2-4 0,-3 0-4 15,6-1 0-15,-5 0-2 0,1 2 0 0,2-3 1 0,-1 1 1 0,-3 1 1 16,4-2 4-16,-4 1 2 0,3-1 4 0,1 1 4 0,-2-2 8 0,-2 1 3 0,3-2 8 0,1 1 8 16,-1-2 7-16,1 1 5 0,1-2 8 0,-1 1 3 0,1-1 4 0,1 0 5 15,1-2 2-15,-2 1 0 0,2 0 1 0,2-2-2 0,-3 1-6 0,3-1-4 0,0 0-8 16,0 0-9-16,0 0-7 0,0 0-8 0,0 0-7 0,0 0-9 0,0 0-6 0,0 0-9 15,0 0-6-15,0 0-7 0,0 0-5 0,0 0-3 0,0 0-4 0,0 0-2 16,0 0-2-16,0 0-1 0,0 0 0 0,0 0-1 0,0 0 2 0,0 0 0 16,5 0 0-16,-5 0 3 0,6 0 2 0,-3 0 2 0,1 0 4 0,-2 0 1 0,5 0 5 0,-2 0 2 15,1 0 6-15,-1 2 2 0,1-2 5 0,3 0 1 0,0 0 2 0,-4 0 5 16,4-2-1-16,0 2 2 0,0 0 2 0,0-1-2 0,0 1 2 0,-1-2-2 16,1 2 2-16,0-3-3 0,0 3-1 0,0-1-2 0,-4 1-2 0,6-2-1 0,-4 1-3 0,1 1-2 15,-1-2-1-15,-2 1-2 0,1 1-2 0,3 0-2 0,-4-2-1 0,0 2-2 16,-1-1-1-16,2 1-1 0,-1 0 0 0,-1 0-1 0,1 0-4 0,-1 0-3 15,1 0-1-15,-1 0 2 0,-3 0-1 0,7 0 0 0,-6-2-1 0,3 2 1 0,-1 0-1 16,-4 0-1-16,5 0-1 0,-5 0-2 0,0 0 0 0,7 0 1 0,-7 0-1 0,2 0 1 16,-2 0-12-16,0 0-12 0,0 0-17 0,0 0-18 0,5 0-21 0,-5 0-20 15,0 0-26-15,0 0-26 0,0 0-32 0,0 0-33 0,0 0-37 0,0 0-34 0,0 0-27 16,0 0-20-16,0 0-29 0,0 0-32 0,0 0-64 0,0 0-83 0,0-1-73 16,0 1-61-16,0 0-57 0,0 0-52 0,0 0-55 0,0 0-59 0,0 0-4 0,0 0 17 15,0 0 19-15,0 0 20 0,0 0 36 0,-5-4 38 0,5 4 85 0,-2-2 102 16,2 2 92-16,0-5 83 0,0 5 81 0,0 0 81 0</inkml:trace>
  <inkml:trace contextRef="#ctx0" brushRef="#br0" timeOffset="-143243.58">20594 18159 225 0,'0'0'444'0,"-3"-2"113"0,3 2 88 0,0 0 59 0,0 0 47 0,0 0 33 0,0 0 25 0,-4 2 17 0,4-2 14 0,0 0 10 0,-2 1 12 0,2-1-44 0,0 0-66 0,0 0-134 0,0 2-161 0,0-2-104 0,-3 1-79 0,3 1-47 0,0-2-37 0,-2 1-19 16,2 0-10-16,0-1-2 0,-4 4 0 0,4 0 5 0,-4-1 3 0,4 2 5 0,0-1 1 0,-1 4 3 0,-3-2 0 0,4 1 2 0,0 2 0 0,-2 0 1 0,-1 0-4 0,-1 2-6 0,2 1-5 0,-1-2-11 0,3 2-8 0,-6-1-13 0,3 1-9 0,1 0-11 0,-2-2-10 0,1 2-9 0,1-1-8 0,-2-1-9 0,2 1-12 0,-1-1-6 0,-1-1-9 0,4 0-5 0,-5 0-10 0,5 0-5 0,-6 2-6 0,6-4-4 0,-3 2-8 0,3-2-10 0,-2 1-13 0,-2 0-17 0,4-2-17 0,0 0-23 0,-3 0-22 0,3-2-28 0,0 1-28 0,-2-2-36 0,-2 0-41 0,4 0-32 0,0-3-34 16,0 0-31-16,0 0-36 0,0 0-66 0,0 0-85 0,0 0-81 0,0 0-82 15,0 0-70-15,0 0-66 0,0 0-66 0,0 0-67 0,0 0-8 0,0 0 21 0,0 0 26 16,0 0 27-16,0 0 31 0,0 0 34 0,4-3 75 0,-2 0 95 0,1 1 98 0,3-1 96 15,-3 0 92-15,3 1 90 0</inkml:trace>
  <inkml:trace contextRef="#ctx0" brushRef="#br0" timeOffset="-142394.47">20894 18316 72 0,'-3'3'364'0,"1"0"165"0,-2 0 91 0,1 0 55 0,3 0 36 16,0 0 29-16,-2 0 21 0,-2 0 16 0,4-1 13 0,0 1 13 0,-1 0 7 0,1-3 7 15,0 3-85-15,0-3-122 0,0 0-151 0,0 0-160 0,0 0-87 0,0 1-51 0,0-1-33 16,1 2-26-16,3-1-18 0,-2-1-14 0,1 0-10 0,1 0-9 0,1-1-4 16,1-1-7-16,-1-1-2 0,4 0-1 0,-3-1-1 0,3-1-3 0,0-1-1 0,0-1-2 15,0-2-2-15,0 0-1 0,2 0-1 0,-2-2 1 0,0 2-2 0,-2-1-1 16,2-1 0-16,0 1 2 0,0 1 1 0,-3-2 3 0,3 2 1 0,-4 0 1 15,1 0 1-15,1 2 3 0,-5-2 0 0,5 3 0 0,-5-2 0 0,1 2 0 0,-1-1-2 16,-2 2-1-16,0-1 0 0,4 2 0 0,-4-1-1 0,0-1-4 0,-4 3-1 16,4-1-3-16,0-1-1 0,-2 1-2 0,-1-1-3 0,3 1-1 0,-2-1-2 0,-2 1-3 15,1-1-5-15,-3 2 1 0,6-1-2 0,-5 1 0 0,1-2 0 0,-1 2-2 16,1-1-2-16,-1 1-1 0,3 0-1 0,-2-2 0 0,-1 3 2 0,1 0-1 16,-1-1 1-16,1 1 1 0,2 1 0 0,-5 1 1 0,5-2-2 0,-1 2-2 0,-3 0-2 0,3 2 1 15,-3-2-1-15,4 1 2 0,-5 1 2 0,5 1-2 0,-3-2-2 0,1 2 1 16,1 2-4-16,-3-2 1 0,3 3-2 0,-3-2 0 0,4 1 1 0,-1 1 1 15,-1-1-1-15,2 2 2 0,-1-1 0 0,1 1 2 0,-2 1-2 0,1-2 0 16,3 1 1-16,-2-1 1 0,-2 2-1 0,4-1 2 0,0 1 2 0,0-1-1 0,0 1 2 16,0-1 3-16,4-1 2 0,-4 2 1 0,2-1 1 0,1-1 2 0,-3 2 0 0,6-1 0 15,-3-1 2-15,-1 0-1 0,2 0 2 0,1 2-1 0,-1-2-1 0,1 0 1 16,-1 0-1-16,1 0 1 0,-1-1-1 0,1 0 1 0,1 1-1 0,-1 0-2 16,-1 0 1-16,1-1 0 0,1 1 0 0,-3 0-2 0,3-2 4 0,-3 1 2 0,-1-1 3 15,2 2-1-15,-1-1 3 0,-1-2 1 0,2 1 5 0,-2 1 2 0,-2-1 2 0,3 1 5 16,-3 1 5-16,0-2 3 0,0 1 4 0,0 1 6 0,-3-2 1 0,3 2-2 15,0 0 3-15,-2 0 1 0,-2 0-1 0,2-1 1 0,-1 1 0 0,-1-2-3 0,2 2 0 16,-1-3-2-16,-1 2-3 0,-1-1 1 0,3 1-5 0,-2-2 0 0,1 1-1 0,-3-1 3 16,4 0 1-16,-1 0-3 0,-3-1 2 0,3 1-2 0,1 0 2 0,-5-2-2 15,5 1 3-15,-5-2 4 0,1 3 2 0,4-3 4 0,-5 1 2 0,2-1 3 0,3 0 4 0,-5 0 4 16,1 0 3-16,3 0 11 0,-3 0 7 0,1 0 10 0,1 0 8 0,-1-1 6 16,-1 1 1-16,3 0-1 0,1-3 1 0,-2 3 4 0,3-2-3 0,-7 1-5 15,8-1-4-15,-5 1-17 0,5-1-92 0,-4-1 0 0,2 1 0 0,-1 1 0 0,3 0 0 16,0-2 0-16,-2 1 0 0,2-1 0 0,0 0 0 0,0 0 0 0,2-1 0 0,-2-2 0 15,3 1 0-15,-1-1 0 0,-2-1 0 0,4 1 0 0,1-2 0 0,-1 2 0 0,1-1 0 16,-1 1 0-16,1-2 0 0,1 0 0 0,-1 3 0 0,-1-1 0 0,1 0 0 0,1 0 0 16,1 1-110-16,-2-1-137 0,1 0-42 0,-1 2-40 0,-1-2-33 0,1 1-26 15,1 1-21-15,-3-2-18 0,3 0-53 0,1 1-70 0,-5 1-61 0,3 1-58 16,-1-2-52-16,1 2-47 0,1 1-47 0,-3 1-48 0,3-2-15 0,-3 0-1 16,-1 2 13-16,2-2 21 0,1 0 25 0,-1 1 29 0,1 1 73 0,-5-3 88 15,6 2 88-15,-3 0 87 0,3-1 80 0,-1 2 76 0,-1 1 86 0</inkml:trace>
  <inkml:trace contextRef="#ctx0" brushRef="#br0" timeOffset="-141980.79">21372 18060 274 0,'-2'4'444'0,"-1"1"91"0,-1-1 63 0,2 1 54 0,-2 1 50 0,3 0 35 0,-3 0 30 0,0 0 24 0,3 1 19 0,-5-1 15 0,3 2 9 0,-1-2-53 0,-1 1-82 0,1 1-131 0,-1-3-153 0,-1 2-86 0,2 0-55 0,-1-1-47 0,0 2-41 0,1-2-29 0,-1 0-22 0,1 0-16 0,2 1-11 0,-1-1-8 0,-3-1-4 0,2 1-3 0,3-1-1 0,-3 2 1 0,2-3 4 0,-1 2-2 0,3-1-2 0,-4-1-4 0,4 1-4 0,0-1-3 0,0 1-1 0,0-1-2 0,0 1-3 0,0-2-3 0,0 2-2 0,4 0-3 0,-1 0-1 0,-1-2 0 0,2 2-3 0,-3 0-1 16,7 0-1-16,-6-1-2 0,3-1-2 0,4 2-1 0,-5-2-3 0,1 0-6 0,4 1-3 0,-3-1-5 0,-1 0-1 0,4-1-5 0,0-1-5 0,0 2 0 0,0-1-4 0,-3-1-2 0,3 1-3 0,0-2-1 0,-4 1-2 0,6 1-1 0,-4-2-1 0,0 1-1 0,-3-1 1 0,1 2 0 0,3-2-1 0,-3 1 1 0,0-1 0 0,1 0-3 0,-2 2 0 0,1-2 0 0,-1 1 0 0,-3-1 0 0,5 0 0 0,-3 2 0 0,1-1-2 0,-2-1-3 0,1 0 1 0,1 2-2 0,-2-2 0 16,-2 1-5-16,0-1-8 0,5 2-19 0,-5-2-21 0,0 0-25 0,0 0-29 15,0 0-33-15,0 0-31 0,0 0-26 0,0 0-24 0,0 0-40 0,0 0-47 0,0 0-85 16,0 0-100-16,0 0-83 0,0 0-70 0,0 0-58 0,0 0-48 0,0 0-64 0,0 0-68 15,0 0-12-15,-5-2 12 0,5-1 17 0,0 3 17 0,-6-3 39 0,3 2 49 16,1-2 84-16,-2 0 100 0,4 0 85 0,-3 0 80 0,3 3 74 0,0-6 71 0</inkml:trace>
  <inkml:trace contextRef="#ctx0" brushRef="#br0" timeOffset="-141582.43">21446 18172 4 0,'-4'-3'343'0,"4"0"218"0,-3 0 114 0,3 2 70 0,0 1 37 0,0 0 27 0,0 0 19 16,0 0 17-16,0 0 15 0,0 0 13 0,0 0 14 0,0 0 19 0,0 0-48 15,-2 0-79-15,2 0-163 0,-4 1-200 0,4-1-103 0,0 2-55 0,-1 0-28 0,1 0-14 16,0 1-5-16,-4 0-4 0,0 2 1 0,4-1 2 0,0 2-4 0,-1 2-7 16,-3-1-7-16,4 2-11 0,-4 0-5 0,3 2-2 0,-3-1-3 0,4 2 3 15,-2-1-3-15,-1 1 1 0,3 0-5 0,-4 0-9 0,2 1-8 0,-2-1-6 0,3 2-9 16,-3-1-9-16,0-1-79 0,4 0-47 0,-5 0 0 0,1 2 0 0,-1-2 0 0,3 0 0 16,-1 0 0-16,-1-2 0 0,-2 2 0 0,5-1 0 0,-3-1 0 0,0 1 0 15,-1-1 0-15,3-1 0 0,-1 0 0 0,-1 0 0 0,4 0 0 0,-5-1 0 0,5-2 0 0,-4 1 0 16,4-1 0-16,-2-1-47 0,2-1-164 0,-3 1-36 0,3-2-39 0,0 0-40 15,0 0-24-15,0-3-14 0,0 0-22 0,0 0-22 0,0 0-69 0,0 1-88 16,0-1-79-16,0 2-75 0,3-1-74 0,-1 1-77 0,-2-2-44 0,0 0-32 0,7-2 10 16,-5-1 27-16,5 2 25 0,-5-2 22 0,2 1 34 0,-3-1 38 0,3-1 90 0,-4 1 113 15,5-2 100-15,-1 2 95 0,-2-1 103 0</inkml:trace>
  <inkml:trace contextRef="#ctx0" brushRef="#br0" timeOffset="-140776.09">21649 18283 265 0,'0'0'356'0,"-2"-2"43"0,2 2 33 0,0 0 29 15,0 0 37-15,-4-1 38 0,4 1 51 0,0 0 60 0,0 0 50 0,0 0 46 0,0 0 7 0,0 0-3 0,0 0-89 0,0 0-125 0,0 0-66 0,0 0-38 0,-5 0-28 0,5 0-26 0,-4 0-29 0,4 1-35 0,-2 1-46 0,-1 0-55 0,3-1-39 0,-2 2-34 0,-2-1-19 0,1 1-10 0,3 1-3 0,-2-1 0 0,2 2 3 0,-4-2 3 0,4 1 5 0,-3-1 4 0,3 2 3 0,0-2 1 16,-2 0 0-16,2 0 0 0,-4 0-2 0,4-2-3 0,0 4-4 0,0-2-5 0,0 0 0 0,0 0-5 16,0 0-4-16,0 1-2 0,0-1-5 0,0 2-4 0,0-2 0 0,0 1-1 15,0 0-1-15,0 1-4 0,0-2-1 0,0 2-2 0,0-1-5 0,0 1-2 16,0 1-6-16,4-2-3 0,-4 2-2 0,0 0-2 0,2-1-2 0,-2 1-2 0,0 0-1 0,0-2 1 15,3 4-4-15,-3-4 0 0,0 2-1 0,0 0-2 0,4 0 0 0,-2-1 0 16,-2-1-1-16,0 1-2 0,0-1-2 0,3 1 1 0,-3-1-2 0,4 1-3 0,-2-2 2 16,-2 1-2-16,3-1 1 0,-1 2 0 0,2-2 2 0,-4 0-3 0,5-1 1 0,-5 2-1 15,6-1 2-15,-3-2 0 0,1 1 1 0,-2-1 2 0,5 1-1 0,-5-1 0 16,1 1 2-16,3-2 1 0,-3 1 0 0,3-1-13 0,-4 0-35 0,5-1 0 16,0 1 0-16,-3-3 0 0,1 3 0 0,2-3 0 0,1 0 0 0,-5 1 0 0,3-1 0 0,-1 0 0 15,-1 0 0-15,1 0 0 0,2 0 0 0,-5 0 0 0,4-1 0 0,1 1 0 16,-5 0 0-16,3-2 0 0,-1 2 0 0,-1-1 0 0,3-1 0 0,-4 1 0 0,1 1 0 15,3-2 0-15,-3 2 0 0,1-1 0 0,-2-1 0 0,3 1 0 0,-1 1 0 0,-4-1 0 16,5 0 0-16,-5 1 0 0,4-1 0 0,-2 1 0 0,-2-2 0 0,0 2 0 0,3-1 0 16,-3 1 0-16,0-2 0 0,0 2 0 0,0-1 0 0,0-1 0 0,0 1 0 0,0-1 0 15,0 1 0-15,0 1 0 0,0-3 0 0,-3 3 0 0,3-2 0 0,-2-1 0 16,2 2 0-16,-4-1 0 0,4 1 0 0,-2-2 0 0,-1 1 0 0,-1-1 0 0,2 2 0 16,-1-2 0-16,1 0 0 0,-2 0 0 0,1 1 0 0,-3-1 0 0,6 1 0 0,-3 1 0 15,-3 0 0-15,4-1 0 0,-1 2 0 0,-1-1 0 0,2 1 0 0,-1 0 0 16,1 0 0-16,-2 1 0 0,1-1 0 0,-3 2 0 0,4-3 0 0,-1 3 0 15,-3 0 0-15,3 1 0 0,-1-2 0 0,-1 1 0 0,3-1 0 0,-5 1 0 16,1 1 0-16,4 0 0 0,-5 0 0 0,5 1 0 0,-5-1 0 0,2 2 0 16,3-1 0-16,-5 1 0 0,1-1 0 0,1 2 0 0,1 0 0 0,-1 0 0 0,3-1 0 0,-5 2 0 15,1-2-297-15,1 2-128 0,-1-3-29 0,3 3-21 0,-3-3-46 0,1 2-56 16,1 0-71-16,1-1-79 0,1 1-57 0,-2-2-45 0,4 2-59 0,0 0-66 16,0-3-12-16,0 0 10 0,0 0 30 0,0 0 39 0,6 2 33 0,-6-2 34 15,3 1 66-15,-3-1 79 0,6-3 99 0,-1 0 104 0,2 0 88 0,-1 2 78 0,-1-4 90 0</inkml:trace>
  <inkml:trace contextRef="#ctx0" brushRef="#br0" timeOffset="-140243.22">22132 18180 265 0,'0'1'429'0,"-4"1"78"0,0-1 47 0,4 0 37 0,0 1 34 0,0 1 39 0,0 0 40 0,0 0 32 0,0 0 32 0,0-1 20 0,0 1 19 0,0-2-51 0,-1 4-82 0,1-2-123 0,0 0-141 0,-4 0-74 0,4 0-46 0,0 1-33 0,0-1-27 0,0 2-35 0,0-1-34 0,0 0-28 0,0 1-23 0,0 1-16 0,4 0-8 0,-4 0-2 0,1-1 1 0,-1 1 4 0,8 1 5 0,-8-1 8 0,1 2 9 0,3-4 5 0,-2 2 4 0,1 0-1 0,3 0 2 0,-6-1 1 16,5 1-3-16,-1-2 1 0,0 1-1 0,-3-1-1 0,5 1-3 0,-6-2-5 0,7 0-4 0,-5 0-6 0,1-2-4 0,3 2-6 0,-1-1-10 0,-1-1-3 0,1 1-1 0,-1-2-3 0,1 1-2 0,1 1-3 0,1-2-4 0,-5 0-3 0,3 0-5 0,3 0-3 0,-3 0-1 0,0-2-1 0,-1 1-1 0,1 1 3 0,1-2 4 0,-3 1 2 0,-1-1 5 0,2-1 1 0,1 2 1 0,-1-1 3 0,-2-1 2 0,1 0 2 0,1 2 1 0,-2-2 2 0,1 0 2 0,-1 0-1 0,2-2 0 0,-1 2-3 0,-1-1-3 0,2-1-2 0,-1-1-3 0,-1 0-2 0,2 0-3 0,-2 0-1 0,1-1-6 0,1 1-1 0,-2-2-10 0,3 1-43 0,-5-1 0 15,4 1 0-15,-1-2 0 0,-1 1 0 0,2 1 0 0,-2-1 0 0,-2 1 0 16,3-1 0-16,-3 1 0 0,0-1 0 0,0 0 0 0,0 1 0 0,0 1 0 15,0-1 0-15,0 1 0 0,0 0 0 0,-3 0 0 0,3 0 0 0,-2 1 0 16,-2-1 0-16,4 0 0 0,-5 2 0 0,5-1 0 0,-4 0 0 0,-1 1 0 0,-1 0 0 16,3 1 0-16,1-2 0 0,-4 2 0 0,-1-1 0 0,2 1 0 0,1 0 0 0,-1-2 0 15,-1 3 0-15,-3 0 0 0,4 0 0 0,-4-1 0 0,3 2 0 0,-3-1 0 16,0 1 0-16,0 1 0 0,2 0 0 0,-2 0 0 0,2 1 0 0,-4 1 0 16,2-1 0-16,0 1 0 0,-2 1-496 0,2-2-174 0,0 0-99 0,-2 1-111 0,6 1-91 15,-8 0-85-15,8-1-49 0,-5 1-29 0,5-3 11 0,0 3 28 0,-3-2 55 0,3 0 59 16,0 3 55-16,-4-3 52 0,5 1 71 0,-3-2 78 0,-1 0 113 0,3 0 129 15,0 0 122-15,-1 0 122 0</inkml:trace>
  <inkml:trace contextRef="#ctx0" brushRef="#br0" timeOffset="-132062.81">27153 9546 69 0,'-6'-3'326'0,"3"0"81"0,1 1 54 0,-2 1 52 0,2-1 48 0,2 2 53 0,-3 0 57 16,3 0 38-16,-4 2 35 0,4-2 21 0,0 0 20 0,0 0-21 0,0 0-34 16,0 0-105-16,0 0-134 0,0 0-75 0,0 0-52 0,0 0-46 0,0 0-47 15,0 0-49-15,0 0-49 0,0 0-35 0,0 0-25 0,0 0-16 16,4-2-11-16,-1 0-5 0,-1 1-2 0,4 0 1 0,-3-1 2 0,3 1 4 0,1-1 7 15,-5-1 3-15,3 0 4 0,4 2 4 0,-3-1 1 0,1 1 1 16,-2-1 1-16,1 1-3 0,-1 1-2 0,2-2-3 0,-1 2-7 0,-1 0-4 16,1 2-2-16,-1-1-8 0,2 2-4 0,-5-1-8 0,5 1-7 15,-5 1-4-15,4-1-4 0,-3 1-6 0,3 1-8 0,-6 0-6 0,3 1-2 16,-1-2-5-16,-2 2-2 0,0 2-2 0,0-1-5 0,0-1 0 0,0 1-1 16,-2 3-1-16,-1-3-1 0,1 2-1 0,-2-1-1 0,-1 1-1 0,-1 0 0 15,-1 1-1-15,2-1-1 0,-1 0-1 0,-3 0 2 0,4-2-2 0,-1 1 3 16,-3 0 2-16,0-1 2 0,4 1 2 0,-2-3 3 0,-1 2 5 0,1-3 4 15,2 1 2-15,-1-1 2 0,1-1 4 0,-2 2 1 0,1-4 5 0,4 2 1 16,-1 0-1-16,-1-1 2 0,4-2-3 0,0 0-1 0,0 0-3 0,-5 2-6 16,5-2-1-16,0 0-8 0,0 0-4 0,0 0-2 0,0 0-2 0,0 0-1 15,0 0-1-15,5-1-4 0,-1 0 2 0,-1 1-1 0,3-2 0 0,-1 1 2 16,1-1 1-16,1 1 1 0,0-2 0 0,0 1 0 0,4-1 0 0,-2-2 3 16,2 3 0-16,-2-3-3 0,4-1-1 0,-2 1-1 0,1 1-7 0,-1-2-9 15,0 0-18-15,-2 2-23 0,4-1-33 0,-2-1-37 0,-2 0-34 0,0 2-35 16,0-2-26-16,0 1-24 0,-4 0-41 0,1 0-49 0,-1 0-86 0,0 1-101 15,-1-1-78-15,2 2-67 0,-1 0-50 0,-1-1-46 0,-1 2-56 16,-1-1-59-16,-2 3-10 0,4-4 12 0,-1 1 17 0,-3 3 21 0,0-3 40 16,0 3 44-16,0 0 89 0,0 0 102 0,0 0 83 0,2-5 72 0,-2 5 70 15,0 0 67-15</inkml:trace>
  <inkml:trace contextRef="#ctx0" brushRef="#br0" timeOffset="-131502.09">27419 9598 198 0,'0'0'321'0,"0"0"48"0,3-1 24 0,-3 1 20 0,0 0 20 0,2 0 27 0,5 0 31 0,-5 0 44 0,2 0 44 0,-3-2 43 0,7-1 41 0,-7 2-29 0,5-3-65 0,-2 0-77 0,1 0-85 0,4-1-38 0,-4-1-20 0,4 0-20 0,1 0-18 0,-1-1-23 0,0-1-23 0,0 0-35 0,1 0-40 0,0-3-38 0,-1 2-39 0,-2 0-24 0,2 0-20 0,0-2-11 0,0 3-5 0,-4-2-4 16,1 2-7-16,1-1 3 0,-2 0 1 0,-1 0-2 0,-2 1-7 0,3-1-1 0,-5 2 2 0,0 1-1 0,4-2 2 0,-4 2 0 0,-4 0 1 0,4 0 1 0,0 2 1 0,-5-1 1 0,5 2 4 0,-2-1-1 0,-5 1 2 0,1-2 0 0,3 4-1 0,-3-2-5 0,5 1-3 0,-7 1-2 0,3 1-1 0,3 1 0 0,-7 1-3 0,2-1 0 0,1 1-3 0,1 0-1 0,0 2-4 0,1 0-2 0,-2-1-4 0,1 2-1 0,0 1-1 0,-3-2-1 0,7 2 2 0,-3 1-1 0,0 1-1 0,3 0 1 0,-3-1-1 0,4 1 1 0,0 1-2 0,0 0 1 0,0 0 1 0,4 1 2 0,-3-1 4 0,3 0-1 0,1 2 2 0,3-2 3 0,-7 1 2 0,5-1 1 0,3 0-2 0,-4 2 2 0,4-2-1 0,0 0 1 0,4 1 0 0,-6-2 0 15,2 1 0-15,4 0-2 0,-4-2-1 0,-2 2 0 0,2-1-1 0,0-2-2 0,0 1-2 0,-3 0 2 0,3 0 2 0,-4-1 2 0,1 1 2 0,1-1 3 0,-5-1 1 0,1 2 6 0,-1-1 7 0,-2 0 4 0,4 0 6 0,-4 0 3 0,0 0 6 0,-4 1 2 0,4-2 2 0,-2 3 4 0,-1-3-2 0,1 2 3 0,2-1-1 0,-7-1 0 0,1 3 2 0,5-2-3 0,-7-1-3 0,3 1-2 0,1 0-5 0,-1-2 2 0,-1 0-5 0,1 1 0 0,0 0-1 0,-3-2 0 0,3 0-2 16,3-2 3-16,-5 0 1 0,1-1 1 0,3 0 2 0,-3 0 3 0,1 0 4 16,1 0 1-16,-1-1 2 0,3 0 2 0,-5 1-1 0,1-3 4 0,3 1 0 15,-3-1-1-15,5 2-2 0,-3-4-3 0,0 2-4 0,4-1-6 0,-1-1-7 16,1-1-6-16,0-1-6 0,0-1-6 0,1 0-6 0,-1 1-5 0,4-4-4 15,0 3-8-15,-3-3-3 0,5 1-6 0,1-1-3 0,-2-1-3 0,1 3-3 16,-1-1-7-16,3 1-8 0,-3-2-14 0,0 4-16 0,1-1-24 0,1 1-23 16,-5-1-29-16,3 2-35 0,3 0-33 0,-7 0-35 0,5 2-25 0,-3 1-25 15,1-2-23-15,-2 1-24 0,1 2-35 0,-1-1-42 0,-2 2-65 0,0 1-72 16,0 0-50-16,0 0-40 0,0 0-30 0,0 0-23 0,0 0-31 0,-2 1-39 16,2-1-29-16,-3 2-29 0,-3 1-1 0,3 0 9 0,-3-1 41 0,1 2 47 15,1 0 79-15,-1-1 90 0,-1 2 70 0,3-3 64 0,-3 2 60 16,3 0 57-16,3-1 65 0</inkml:trace>
  <inkml:trace contextRef="#ctx0" brushRef="#br0" timeOffset="-130963.64">27914 9603 66 0,'0'3'376'0,"0"-1"189"0,0 0 101 0,0-2 55 0,0 5 39 0,4-2 26 0,-4 0 21 0,0 0 17 0,0-1 16 16,0 2 13-16,0-1 18 0,0 1 17 0,0-2-68 0,0 1-107 15,-4-1-153-15,4-2-174 0,0 4-88 0,0-3-49 0,0-1-30 0,0 0-21 0,0 0-17 16,0 0-13-16,0 0-15 0,0 0-12 0,0 0-19 0,0 0-17 0,0 0-23 16,0 0-25-16,0 0-33 0,0 0-39 0,0 0-41 0,0 0-37 15,0 0-42-15,0 0-35 0,0 0-86 0,0 0-104 0,0 0-117 0,0 0-119 16,0 0-135-16,0 0-144 0,-5 0-59 0,1-1-23 0,4 1 4 0,-5 0 19 15,-1 0 28-15,-3 0 30 0,4 1 32 0,-4 1 30 0,0-1 82 0,3 2 103 16,-3-1 115-16,0 1 119 0</inkml:trace>
  <inkml:trace contextRef="#ctx0" brushRef="#br0" timeOffset="-129533.16">26467 9339 115 0,'0'0'507'0,"0"-2"130"0,-5 2 70 16,5 0 38-16,0 0 21 0,0 0 15 0,0 2 15 0,0-2 10 0,0 0 11 0,0 0 12 0,0 0 10 0,0 0-16 0,0 3-28 16,0-1-178-16,0 2-246 0,3-3-119 0,-1 2-63 0,-2 0-27 15,4 0-15-15,-1 2-10 0,-1-2-8 0,4 1-11 0,-3 1-8 0,1-1-11 16,-2 0-11-16,5 1-11 0,-5-2-11 0,1 2-12 0,-1-1-7 0,5-1-10 15,-5 2-7-15,4-1-18 0,-3-1-19 0,1 1-23 0,-2 0-21 0,1 0-20 16,-1-1-19-16,2 2-21 0,1-2-26 0,-5 0-58 0,7 0-72 0,-7 0-90 16,2-2-97-16,-2 2-88 0,4 0-83 0,-4-3-92 0,0 0-97 15,0 0-34-15,0 0-3 0,-4 4 6 0,4-4 12 0,-2 4 18 0,2-1 23 16,-7 0 57-16,5 0 78 0,-1-2 88 0,3-1 97 0,-6 3 88 0,3 0 84 16</inkml:trace>
  <inkml:trace contextRef="#ctx0" brushRef="#br0" timeOffset="-129210.23">26476 9412 190 0,'-5'2'516'0,"1"1"124"0,-1 1 71 15,3 1 38-15,-2-1 25 0,1 2 19 0,1 2 12 0,-2-1 10 0,1 0 8 16,-3 1 7-16,4 1 8 0,-5 0-40 0,7 0-54 0,-5 0-181 0,3 2-237 16,-2-2-120-16,1 1-70 0,1 1-38 0,-2-1-26 0,2 1-21 0,2-1-20 15,-3 1-19-15,-1 1-21 0,4-3-27 0,0 1-27 0,-2-1-48 0,2-1-58 16,0 1-75-16,0-3-83 0,0 1-67 0,0-2-60 0,0 1-56 15,2-2-56-15,-2-1-50 0,4 2-50 0,-4-5-48 0,0 0-50 0,0 0-9 0,0 0 8 16,0 0 39-16,0 0 53 0,5-2 75 0,-1-1 80 0,-2 0 67 16,1-1 60-16,1 0 57 0,-2 0 55 0,1 1 54 0</inkml:trace>
  <inkml:trace contextRef="#ctx0" brushRef="#br0" timeOffset="-128860.71">26471 9520 253 0,'3'-4'347'16,"-3"-1"61"-16,2 4 43 0,2-2 54 0,-2 0 61 0,1 1 60 0,-3 1 58 15,6-2 37-15,-3 1 32 0,3 0 19 0,-1 0 15 0,2-1-54 0,-1 1-90 16,-1-1-83-16,4-1-87 0,-3 0-50 0,6 0-38 0,-6 1-49 0,3-1-53 16,-2-1-53-16,2 1-51 0,0 1-34 0,0-2-23 0,0 1-14 0,0-1-6 15,-1 1-5-15,1 1-2 0,-2 0-4 0,0-2-1 0,0 4-1 0,-1-3-4 16,-1 3-1-16,1 0-1 0,-1-1-5 0,-1 1-3 0,1 1-5 0,-1 0-3 16,-1 0-4-16,-1 0-8 0,-2 0-5 0,5 0-5 0,-5 0-5 0,4 0-4 15,0 0-4-15,-4 0-6 0,2 1-4 0,-2-1-2 0,3 2-5 0,-3-2-2 16,2 0-1-16,2 0-3 0,-4 0-1 0,3 1-1 0,-3-1-1 0,2 1-1 15,-2-1-2-15,4 0-2 0,-1 2-1 0,-3-2 2 0,2 2 1 0,-2-2 0 16,4 0 0-16,-3 1-2 0,-1-1 1 0,4 0-1 0,-4 0 1 0,4 3-1 16,-2-3 1-16,-2 0-1 0,3 2 1 0,-1-1 1 0,-2-1 0 0,4 0-3 15,-4 2 1-15,0-2 1 0,5 0-1 0,-5 1 1 0,4 1-2 16,-4-2 0-16,1 1-2 0,-1-1 1 0,0 0-1 0,0 2 1 0,0-2-1 16,0 0 1-16,0 0-2 0,0 0 1 0,0 0-1 0,0 0-1 0,0 0-1 15,0 0 2-15,0 0 2 0,0 0-1 0,0 0 1 0,0 0-2 0,0 0 0 16,0 0 1-16,0 0-1 0,0 0-3 0,0 0 0 0,0 0 2 15,0 0-1-15,0 0 2 0,0 0-1 0,0 0-2 0,0 1-3 0,-1 1-3 16,1 1-2-16,-4 0 1 0,2 0-1 0,-1 0-1 0,-1 1-3 0,2 1-6 16,-1-1-6-16,1 1-9 0,-2-2-6 0,0 1-9 0,3-1-6 0,-3 2-8 15,2-2-3-15,2 0-4 0,-3-1-7 0,-1 2-7 0,4-1-5 0,0-2-7 16,-2 2 1-16,-1 0-2 0,3 0 0 0,0 0 0 0,-4 0-3 0,4 0-5 16,0-1-17-16,0 2-25 0,-2-2-47 0,2 2-63 0,-3-1-60 0,3 0-62 15,-2 2-47-15,2-2-47 0,-4 1-48 0,4-1-52 0,-4 2-71 0,4-1-82 16,-5-1-30-16,3 0-7 0,-1 2 20 0,-1-4 25 0,-1 2 55 15,1 0 68-15,2 0 67 0,-3 0 68 0,1 0 57 0,-1-1 53 0,1 1 55 0,-1 1 59 16</inkml:trace>
  <inkml:trace contextRef="#ctx0" brushRef="#br0" timeOffset="-127067.16">26523 9564 39 0,'-3'1'299'0,"1"1"114"0,-2-2 65 0,2 2 48 0,-1 2 43 0,-1-1 42 0,4 0 43 0,-2 1 44 0,-1-1 31 0,3 0 25 0,-2 0 20 16,2-1 13-16,-4 1-71 0,1 0-104 0,3-2-109 0,0 2-108 0,-2 0-64 0,-2-2-44 0,4 3-39 0,0-1-40 0,-3 0-40 0,3 0-40 0,-2 0-27 0,2-1-23 0,-4 3-15 0,4-2-12 0,0 0-6 0,0-1-5 0,0-2-2 0,-2 3-2 0,2-3-2 0,0 0-1 0,0 0 0 0,0 0-1 0,0 1-2 0,0-1-2 0,2 1 1 0,-2 1-1 0,6 0 1 0,-6-2-1 0,3 0 2 0,3 0 0 0,-3-2 0 0,3 0 0 0,-1 1 2 0,2 0 1 0,-1-2 0 0,-1 1 0 0,4-1 0 0,-3 0-2 0,-1 2 1 0,4-3-4 0,-3 2-2 0,1-1-4 0,-2 0-1 0,1 1-1 0,-1-1-1 0,1 0-4 0,-3 1-1 0,1 1-2 0,-2 0-2 0,1-1-2 0,1 1-2 0,-4 1-2 0,2-2-1 0,-2 2-1 0,0 0-1 0,0 0 1 0,0 0-1 0,0 0 1 0,0 0-1 0,0 0-2 0,0 0-4 0,0 0-2 0,0 0-8 0,0 0-6 0,0 0-8 0,0 0-8 0,0 0-5 0,0 0-5 0,0 0-7 0,0 0-4 0,0 0-7 0,0 0-1 0,0 0-3 0,0 0-3 0,0 0 3 0,0 0 0 0,0 0 5 0,0 0 5 0,0 0 5 0,0 0 5 0,0 0 4 0,0 0 3 0,0 0 1 15,0 0 2-15,0 0 3 0,0 0 8 0,0 0 4 0,0 0 3 0,0 0 1 0,0 0 2 0,0 0 3 0,-2 0 3 0,-2 2 2 0,1-1 1 0,1 1 1 0,-2-1 4 0,1 0 4 0,3 1 6 0,-6 1 0 0,4 0-3 0,-1 0 0 16,-1 0 3-16,-1 0 3 0,5 0 4 0,-6 0 2 0,3 2 2 16,-3-1 2-16,4-1 2 0,-1 2 2 0,-1-1 1 0,2 1 1 0,-1 0 2 15,-1-1 0-15,-1 2 2 0,5-2 1 0,-6 1-2 0,6-1 1 0,-3 1-1 16,3-1-1-16,-2-1 0 0,-2 0 0 0,4 0 0 0,0 0-3 0,-2-1-1 15,2-2-2-15,0 0 0 0,0 0-2 0,0 3 1 0,2 0-1 0,-2-3 1 16,0 1-1-16,0 1 1 0,4-1-2 0,-2 0 0 0,-2-1-2 0,3 2 1 16,1 0 1-16,-2-1 3 0,1-1 0 0,-1 0-2 0,5 0 1 0,-5 0-1 15,5 0-2-15,-5 0-4 0,4-1-1 0,1-1-3 0,-2 0-4 0,1 0-4 16,-1-1-5-16,1 0-10 0,3-2-8 0,-2 2-13 0,-2-1-8 0,1-1-10 16,3-1-13-16,-4 0-15 0,1 0-25 0,1 0-32 0,-2 0-50 0,1 0-57 15,-1 0-54-15,0 0-53 0,3-1-37 0,-6-1-35 0,3 2-22 0,-1-1-18 16,1-3-16-16,2 3-12 0,-5-2-7 0,3 0-5 0,-1 0 9 0,2 0 16 15,-1-1 36-15,-1-1 46 0,1 0 46 0,-1 1 43 0,-1-2 33 0,-1 2 30 16,3-2 26-16,-1 1 23 0,0-1 30 0,-2 2 29 0,1-1 34 0,-1 1 36 16,2-1 37-16,-1 2 36 0,-1 0 31 0,2 2 32 0,-3-1 25 0,3 2 24 15,-4 2 19-15,4-1 22 0,-4 2 15 0,1-1 13 0,-1 2 3 16,0 2 2-16,0-1-6 0,0 1-7 0,0 0-10 0,0 0-5 0,0 0-7 16,0 0-3-16,0 0 1 0,0 0 2 0,0 0 4 0,0 0 2 0,8 0 5 15,-8 0 2-15,0 1 5 0,0-1 0 0,0 2 0 0,0-2 3 0,1 1-1 16,-1-1-2-16,0 2-3 0,0-2-3 0,4 1-6 0,-4-1-6 15,0 0-4-15,0 0-4 0,2 0-4 0,-2 0-5 0,4 0-4 0,-4 0-6 16,3 2-7-16,-3-2-5 0,2 0-9 0,-2 0-10 0,4 1-8 0,-4-1-9 16,1 0-5-16,-1 0-4 0,0 2-7 0,0-2-3 0,0 0-8 0,4 0-4 15,-4 0-3-15,0 0-3 0,0 0 1 0,0 0 2 0,4 1 3 0,-4-1 4 16,0 0 2-16,0 0 2 0,0 0 1 0,0 0 4 0,1 0 2 0,-1 0-3 16,0 0 3-16,0 0 1 0,0 0 2 0,0 2 3 0,0-2-3 0,0 0-3 15,0 0-2-15,0 0 2 0,0 0 0 0,4 0 0 0,-4 0 1 0,4 1-2 16,-4-1-2-16,0 1 1 0,0 3 1 0,0-3-1 0,1 2 2 0,-1 0 2 15,0 0 1-15,0 0 3 0,0 2 1 0,0-1 5 0,0 1 3 0,-1 0 3 16,1 3 5-16,-4 0 5 0,0-1 5 0,3 2 3 0,-3 0 6 0,-1 2 3 16,1-1 2-16,-1 3 0 0,-5-2 2 0,5 3 1 0,-4-1-3 0,0 1-1 15,4-1-3-15,-6 2-1 0,2-2-7 0,0 3-7 0,-4-1-6 0,6 0-6 16,-6 0-9-16,4 1-9 0,0-1-8 0,-2 2-5 0,2-2-7 0,-2 0-6 16,2 0-8-16,-3-2-6 0,4 2-13 0,-1-1-10 0,0-3-15 15,0 2-19-15,0-1-18 0,4-2-20 0,-4-1-18 0,3 2-22 0,3-4-17 16,-3 1-19-16,1-1-14 0,-1-1-12 0,3-1-15 0,-1 0-9 0,-1 0-10 15,3 0-11-15,-2-2-11 0,1 0-16 0,3 0-31 0,-2-2-37 0,2-1-38 16,0 0-39-16,0 0-26 0,0 0-26 0,0 0-14 0,0 0-14 0,2-1-12 16,-2-1-6-16,3-1-4 0,-3 0-4 0,6-3 10 0,-3 1 13 15,-1 0 36-15,2-1 46 0,1-2 46 0,2-1 50 0,-5 1 44 0,4 0 42 16,-3-2 27-16,3 2 22 0,-3-1 20 0,3 0 20 0,-1-2 20 0,1 2 23 16,1 0 21-16,-2 0 23 0,1-2 20 0,-1 1 26 0,4 1 20 0,-3-1 21 15,3 0 15-15,-2 2 13 0,0-2 15 0,0 2 18 0,-1-2 16 0,-1 5 13 16,4-3 10-16,-3 0 12 0,-1 3 14 0,2 0 14 0,-5 1 14 0,3-1 18 15,-1 2 19-15,2 0 21 0,-1 0 21 0,-1 2 23 0,-4-1 22 0,5 1 21 16,-5-1 13-16,4 0 8 0,-4 1 3 0,0 1-3 0,3-1-9 0,-3 1-12 16,0-2-21-16,0 2-20 0,0 0-25 0,2-1-28 0,-2 1-28 0,0 0-31 15,0 0-27-15,0 0-29 0,0 1-22 0,0-1-15 0,4 2-14 0,-4-2-8 16,1 0-5-16,-1 0-4 0,4 1-2 0,-4-1-5 0,4 0 0 0,-4 0-2 16,2 0 1-16,1 1-1 0,-1-1 1 0,-2 2-1 0,0-2 1 15,4 2 1-15,-4-1 0 0,0 1-2 0,3-1 2 0,-1 2 0 0,-2-1 0 16,0 1 0-16,0-1-1 0,4 2-6 0,-4-3-2 0,0 4-2 0,0-2-2 15,0 1-5-15,0-1-3 0,-4 0-5 0,4 2-5 0,0-2 0 0,0 0-7 16,0 0-5-16,0-1-5 0,0-2-5 0,-2 4-2 0,2-4-2 0,0 0-3 16,0 0-3-16,0 0-2 0,0 0-2 0,0 0-4 0,0 0 1 15,2 1-2-15,-2-1 0 0,0 2 0 0,4-1 1 0,-3-1-1 0,-1 0 0 16,4 2-3-16,1-2-4 0,3 0-5 0,-7 0-6 0,5 0-6 0,-2-2-6 16,1 1-8-16,4-1-6 0,-4 1-8 0,3-3-10 0,-1 2-7 0,0-1-7 15,0 0-6-15,1 0-6 0,-3-2-2 0,0 2-2 0,1-1 1 0,1-1 2 16,-1 1 4-16,-1-1 5 0,0 1 7 0,1-1 4 0,-3 1 9 0,3-1 7 15,-1 1 8-15,-1 1 8 0,0-2 7 0,-3-1 6 0,3 3 7 0,0-1 5 16,-4-1 3-16,0 2 5 0,1 0 1 0,-1 0 1 0,4-1 4 0,-4 1 4 16,0 1 1-16,0 2 1 0,0 0 2 0,0 0 4 0,0-3 1 0,0 3 1 15,0 0 1-15,0-1-1 0,0 1 4 0,0 0 2 0,-4 0 2 0,3 1 2 16,1-1-1-16,-4 0 1 0,0 0-1 0,3 2-1 0,-3-1-1 0,0-1-4 16,4 2-1-16,-5-1-1 0,5 1 5 0,-6-1 8 0,6 2-3 0,-3-1-6 15,1 1-3-15,-2 0-1 0,3 0-2 0,-3 0 0 0,0 0 1 0,3-1 2 16,-3 3 5-16,4-2 1 0,-2 2 3 0,2-2 3 0,0-1-6 15,-4 3-6-15,4-2 1 0,-3 0 8 0,3 0 2 0,0 1-2 0,0 0 0 0,0 0 0 16,0-1-2-16,0 0-1 0,3 1-3 0,-3 0-3 0,4-3-3 16,-4 4-4-16,2-4-1 0,-2 2 1 0,4 0-2 0,-3-1-2 0,-1 0 1 0,4 0-2 15,0 0 0-15,-3 1-5 0,-1-2 1 0,4 2-2 0,-2-1 0 16,-2 1 0-16,3-1 0 0,1 0-2 0,-2 1-2 0,-2-1-5 0,0 1-5 16,3 0-4-16,-1-2-4 0,-2 2-4 0,0 0-2 0,0 0-5 15,0 0-3-15,0 0-6 0,0 2-2 0,0-3 1 0,0 2 1 0,0-1 3 0,0 0 0 16,0 1-3-16,0-2 1 0,-2 1 4 0,2 1 2 0,0-1 4 15,-3 0 2-15,3 0 4 0,0 0 4 0,0 1 4 0,0 0 4 0,-2 0 1 16,2-1-2-16,0 0-4 0,-4 1 6 0,4 0 5 0,0 0 4 0,0-1 0 16,0 2 3-16,0-1 6 0,0 1 4 0,0-1 5 0,0 1 2 0,0 0-1 15,0 0 4-15,0 1 2 0,0-1 4 0,4 1 4 0,-4-2 3 0,2 2 3 16,-2-2 4-16,0 3 4 0,3-3 4 0,-1 1 1 0,-2 1 2 0,4-2 2 16,-4 1 1-16,0-1 3 0,4 1 1 0,-3-2 1 0,-1 1-2 0,0-2-5 15,4 1-1-15,-4 0-4 0,4-2-5 0,-4-1-8 0,0 1-8 0,0-1-11 16,0 2-18-16,0-2-21 0,0 0-21 0,0 0-21 0,0 0-32 0,0 0-35 15,0 0-80-15,0 0-101 0,0 0-89 0,0 0-87 0,0 0-81 0,0 0-77 16,0 0-84-16,0 0-83 0,0 0-30 0,0 0-1 0,1-4 8 0,-1 4 12 16,0-5 28-16,0 1 32 0,0-1 79 0,0 5 100 0,4-6 89 15,-2 2 86-15,-2 1 83 0,3-2 80 0</inkml:trace>
  <inkml:trace contextRef="#ctx0" brushRef="#br0" timeOffset="-126678.08">27017 9814 79 0,'0'0'412'0,"0"0"123"0,0 0 88 0,0 0 62 0,0 0 49 0,0 0 33 0,0 0 25 0,0 0 22 0,0 0 16 0,0 0 13 0,0 0 12 0,0 0-15 0,0 0-28 0,0 0-142 0,0 0-192 0,0 0-117 0,0 0-87 0,0 0-59 0,0 0-49 0,2 2-31 0,-2-2-27 0,0 0-24 0,0 0-25 0,3 1-26 0,-1 1-29 0,-2-2-28 0,0 1-28 0,4-1-38 0,-4 3-39 0,3-1-81 0,-1-1-99 0,-2-1-87 0,4 2-81 0,-2 1-75 0,1-2-73 0,1 2-82 0,-2-1-86 0,-2-2-36 0,0 4-11 0,0-4 6 0,3 3 11 0,1 2 28 16,-4-5 31-16,0 6 77 0,0-2 98 0,-4 1 86 0,1-1 83 0,3 1 73 0,0 1 73 0</inkml:trace>
  <inkml:trace contextRef="#ctx0" brushRef="#br0" timeOffset="-126324.52">27001 9937 129 0,'-6'2'411'0,"6"-1"111"0,-2 1 75 0,-1 0 58 0,3-2 51 0,0 4 32 0,0-3 28 0,0 2 24 0,3 0 20 0,-1-1 14 0,-2 1 13 0,0-1-24 0,4 2-38 0,-2-1-127 0,1 0-158 0,-3 1-92 0,6-1-56 0,-6 0-43 0,7 0-40 0,-7 0-28 0,2 2-28 16,1-2-22-16,-1 0-17 0,2-1-14 0,-4 0-16 0,5 1-35 0,-5 0-37 0,4-1-50 0,-2-1-53 0,-2-1-49 0,0 2-53 0,0 1-84 0,3-3-104 0,-3 1-110 0,4 0-108 0,-2 1-124 0,1 0-130 0,-3-2-73 0,0 0-51 0,6 0-5 0,-1 0 13 0,-5 0 28 0,7 0 29 0,-1-2 32 0,-1 2 31 0,1-2 74 0,-1 2 94 0,4 0 105 0,-2 4 109 0,1-3 122 0</inkml:trace>
  <inkml:trace contextRef="#ctx0" brushRef="#br0" timeOffset="-124264.89">29314 9463 246 0,'0'-6'335'16,"6"2"50"-16,-6-1 36 0,3 2 35 0,-3 2 38 0,0 1 46 0,0 0 50 16,0 0 53-16,0 0 52 0,0 0 34 0,0 0 32 0,0 0-47 0,0 0-80 15,0 0-82-15,0 0-81 0,0 0-44 0,4 1-32 0,-4-1-27 0,2 2-29 16,-2-2-40-16,0 1-42 0,0 2-43 0,0 0-43 0,-2 0-29 0,-2 2-20 16,4-2-13-16,0 1-7 0,-3 2-1 0,3 0-2 0,0 0 0 15,-2 1 0-15,-2 0-2 0,2-1-2 0,-1 1-4 0,3-1-5 0,-4 2-5 16,2-1-5-16,-1-1-6 0,1 2-6 0,-5-4-5 0,7 4-8 0,-6-2-5 15,6 0-5-15,-3-2-4 0,1 2-8 0,-2 0-2 0,2-3-6 0,-1 3-1 16,3-3-5-16,-4 2-3 0,4-3-5 0,0 0-1 0,0-2 0 0,0 5-1 16,4-2 1-16,-4 0 1 0,5 0 2 0,-1-1 3 0,-2 2 3 0,5-1 3 15,2 1 3-15,-4-2 6 0,4 2 2 0,-1-1 7 0,4-1 3 16,-1-1 3-16,2 1 5 0,-2-1 0 0,3 1 4 0,0-2 3 0,1-2-1 16,1 1 2-16,-1-1-1 0,-4 1-1 0,3-1 0 0,-1-1-4 0,1 2-3 15,-3-2-1-15,0 1-6 0,-2-2-3 0,4 1-3 0,-3-1-3 0,-1 3-4 16,1-2-5-16,-5 2 0 0,4-2-3 0,-4 1-3 0,1 1-3 0,1-1-1 15,-2 1-4-15,-3-1-1 0,2 2-4 0,0-2-7 0,-4 2-11 0,1 0-19 16,-1 0-21-16,0 0-25 0,0 0-23 0,0 0-24 0,0 0-24 0,0 0-19 16,0 0-23-16,0 0-21 0,0 0-35 0,0 0-38 0,-1-1-66 0,-3 0-77 15,0 1-58-15,-1-3-50 0,3 1-26 0,-2 1-19 0,-1-1-13 0,0-1-12 16,-3 0-13-16,3 2-11 0,0-3-16 0,-5 2-19 0,5-1-16 0,0-2-15 16,-3 2 44-16,3-2 71 0,0 0 65 0,-1 0 65 0,2-1 47 0,1 2 41 15,-3-4 38-15,6 2 35 0,-1 0 34 0,-3-1 32 0,4 1 41 0</inkml:trace>
  <inkml:trace contextRef="#ctx0" brushRef="#br0" timeOffset="-123935.93">29504 9492 58 0,'0'-6'259'0,"0"1"64"0,0 0 39 15,0 0 29-15,0 3 20 0,0-1 24 0,0 0 22 0,0 3 30 0,0 0 31 16,0 0 42-16,0 0 42 0,0 0 20 0,0 0 4 0,0 0-54 0,0 0-80 16,0 0-36-16,0 0-17 0,0 3-13 0,0 0-12 0,0 2-11 0,-4-1-15 15,4 4-18-15,0 0-21 0,0 2-27 0,-1 0-27 0,-3 4-36 16,2-1-32-16,-1 2-20 0,-1 2-17 0,-2-3-10 0,1 5-7 0,0-3-10 16,-3 2-8-16,3 0-8 0,0 0-9 0,1 0-11 0,-1 0-10 15,-1-1-16-15,1-1-16 0,1 1-22 0,2-1-31 0,-1-1-35 0,-1 0-38 16,4-3-35-16,-2 1-33 0,2-2-32 0,0 0-26 0,0-2-58 0,2 0-66 15,-2-2-95-15,4-2-103 0,-1 1-81 0,-1-3-74 0,3 1-79 0,3-1-84 16,-6-3-42-16,7-1-23 0,-4-1 2 0,0-1 12 0,4 0 23 0,0 0 21 16,1-1 55-16,-1-1 68 0,-4-1 93 0,6 1 104 0,-2 0 83 0,0 0 73 15,0 2 88-15</inkml:trace>
  <inkml:trace contextRef="#ctx0" brushRef="#br0" timeOffset="-123494.41">29761 9696 81 0,'3'-5'359'0,"-3"2"151"0,2 0 96 0,2-1 77 0,-2 1 44 0,1 1 35 16,1-1 22-16,-2-1 21 0,3-1 14 0,-1-1 12 0,1 0 10 0,4 0 7 15,-3-3-86-15,1 2-124 0,0-2-135 0,0-2-145 0,1 2-96 0,-1-1-71 16,2-1-46-16,-4-1-29 0,1 0-23 0,5-1-18 0,-4-1-12 16,2 1-9-16,-2-1-8 0,2 1-5 0,-3-2-2 0,3 1-2 0,-4-1 1 0,2 2-2 15,-1 0 0-15,-1 2 3 0,-1-1 3 0,-2 3 6 0,1 0 3 0,1 0 4 16,-4 3 4-16,0 0 1 0,-4 0-1 0,1 1 1 0,1 1 0 15,-2-1-3-15,2 2-3 0,-5 0-3 0,2 0-4 0,-1 1-2 0,-3 1-5 16,4 0-7-16,-4 1-6 0,0 1-6 0,0 0-6 0,0 1 0 0,-2 1-3 16,0 0-3-16,-2 0-3 0,4 2-1 0,-5 1 2 0,5-2 5 0,-2 4-1 0,-2-1 0 15,2 1 1-15,2 0 1 0,0 0 2 0,2 2 0 0,-2 0 2 16,2-2 2-16,1 3 1 0,1 0-1 0,1-1 2 0,-1 1 2 0,5-1-3 16,0 2-1-16,0-2 1 0,0 1 2 0,3 0 2 0,-1-1-1 0,5 1-1 15,-1-1 1-15,-1 1-3 0,1-1-1 0,3 1-2 0,3-1-2 0,-4-1 0 16,1 1-2-16,3 0-1 0,-1-2-1 0,2 3-4 0,-6-2-1 15,6 0 0-15,-2 0-1 0,-2 0-2 0,0 0 0 0,2 0-2 0,-2-1 1 16,-2-1 1-16,0 1 1 0,2 1 1 0,-3-3 0 0,-3 1 1 0,3-1 1 0,-3 0 5 16,-1 2 2-16,-2-2 2 0,4 0 4 0,-4 0 4 0,-4 0 3 15,4 0 2-15,-2 1 5 0,-1-1 2 0,1 2 2 0,-5-3 0 0,5 3 2 16,-4 0 0-16,-1-3 0 0,2 3-2 0,-1-2-5 0,-3 0 0 0,6 0-3 16,-8 0-2-16,5 0-1 0,1-3-5 0,-2 3-1 0,-2-3-2 0,3 1-1 15,-3 0 0-15,4-3 1 0,-1 2 4 0,-3-1 0 0,4-1 5 0,-4-1 2 16,5 0 5-16,-3 0 4 0,0-1 2 0,1-1 5 0,4-1 3 0,-5 2 4 15,2-3 3-15,-1 0 2 0,3 1 1 0,-3-3-2 0,6 0 1 0,-3 2-4 16,3-4-2-16,0 1-4 0,0-2-1 0,0 0-4 0,3-2-5 0,1 1-5 16,1-1-3-16,1-1-4 0,-1 0-6 0,2 0-3 0,1 0-4 0,-1-2-3 15,0 3-1-15,2-3-3 0,0 3-8 0,4 0-10 0,-6-1-18 0,6 1-20 16,-4 1-23-16,2-1-27 0,-2 2-26 0,2-2-32 0,-2 3-29 0,3-2-32 16,-3 3-27-16,-1-2-26 0,1 0-27 0,0 2-29 0,0-1-62 0,-4 1-75 15,8-1-74-15,-11 1-78 0,7-1-62 0,-4 3-55 0,2-2-71 0,-1 1-78 16,-4 0-18-16,5 0 10 0,-2 0 16 0,-3-2 23 0,2 3 24 0,1 0 28 15,-1-1 68-15,-3 2 84 0,3-1 94 0,2 2 93 0,1-1 86 0,-5 2 85 16</inkml:trace>
  <inkml:trace contextRef="#ctx0" brushRef="#br0" timeOffset="-122872.83">30314 9288 225 0,'0'0'360'0,"0"-3"67"0,0 3 43 0,0 0 42 0,0 0 38 0,4 1 48 0,-4 1 52 0,0-2 43 0,0 3 36 0,0-2 27 0,0 2 22 0,-4 2-46 0,3-1-74 0,-3 0-94 0,0 3-103 16,-1-1-57-16,3 1-37 0,-5 2-31 0,1 0-31 0,1 2-39 0,-4-1-43 15,0 2-34-15,3 0-29 0,-3 0-17 0,4 2-14 0,-4-1-8 0,4-1-4 16,-1 2 0-16,1-2 0 0,-3-2 2 0,3 2 1 0,1 0 0 0,4-1-3 16,-5-2-1-16,5 1-4 0,-2-1-2 0,2 1 0 0,0-2-3 0,2 1 1 15,-2 0-3-15,5-1 0 0,-1-1-5 0,0-1-4 0,1 2-6 0,0-4-4 16,5 2-2-16,-1 0-4 0,0-2-3 0,-2 1 0 0,5-2-5 0,-1 2-5 16,-2-2-4-16,0-2-4 0,6 2-3 0,-2-1-2 0,-6-1 0 0,5-1-1 15,-1 2-1-15,-2-2-1 0,4 1-3 0,-6-1-1 0,6 0 2 0,-4 2-1 16,0-2 3-16,-2 0 2 0,2 0 0 0,0 0-1 0,0 0-4 0,-3 0-1 15,6-2-1-15,-10 2-4 0,7 0-2 0,-3-1-4 0,-1-1-1 0,-1 2-3 16,1-1-3-16,2-1-3 0,1 0-3 0,-1 1 0 0,-2 0 1 0,1 1 3 16,3-3 1-16,0 1-1 0,0 2-1 0,-2-3-3 0,2 2 1 0,0-1-1 15,0-1 0-15,-3 1-1 0,3 1-2 0,-4 0-4 0,1-1-11 0,-3 1-20 16,3-1-24-16,-3 1-28 0,-1-1-33 0,2 2-39 0,-4 0-40 0,0-1-44 0,0 1-42 16,0 0-38-16,0 0-53 0,0-2-57 0,-4 1-99 0,4-1-117 0,-5 0-80 15,5 2-60-15,-6-1-66 0,3 0-65 0,-3 1-37 0,4-3-27 0,-7 1 13 16,4-1 30-16,-2 2 34 0,-2-1 37 0,3 1 52 0,-3-1 54 0,2 1 103 15,-2-1 117-15,3-1 92 0,-6 2 75 0,6-2 86 0</inkml:trace>
  <inkml:trace contextRef="#ctx0" brushRef="#br0" timeOffset="-122447.08">30446 9370 102 0,'0'0'396'0,"0"0"175"0,0-3 91 0,0 3 55 0,0 0 34 0,0 0 30 16,0 0 23-16,0 3 22 0,0 0 25 0,0 0 23 0,0 0 28 0,0 1 29 15,-3 1-66-15,3 0-105 0,0 1-135 0,-2 1-148 0,-2 1-65 0,1 2-27 16,1 1-11-16,-2-1-4 0,2 3 1 0,-5 1 1 0,2 1-1 0,3 0-5 16,-5 2-6-16,1-1-12 0,3 2-18 0,-3 0-21 0,1 2-189 0,-4-3-120 15,7 3 0-15,-5 0 0 0,1-1 0 0,1 1 0 0,-1-1 0 0,-1 1 0 16,2-2 0-16,-1 1 0 0,3-1 0 0,-3 0 0 0,5 0 0 0,-7-2 0 16,7 0 0-16,-3-1 0 0,0-2 0 0,2 1 0 0,-1-1 0 0,3-1 0 15,0-2 0-15,-2 1 0 0,-2-2 0 0,4-1-141 0,0-1-335 0,0-2-42 16,0 1-63-16,-3-2-72 0,3 1-74 0,0-2-74 0,0-2-56 0,3 2-44 15,-3-3-54-15,0 0-59 0,0 0 2 0,0 0 29 0,6-1 42 0,-1-1 44 16,3-1 34-16,1 0 37 0,-8-1 68 0,8-1 83 0,-3-1 103 0,3 0 109 16,4 0 91-16,-6-2 89 0</inkml:trace>
  <inkml:trace contextRef="#ctx0" brushRef="#br0" timeOffset="-122102.73">30750 9591 24 0,'0'-4'292'0,"0"2"116"0,2-1 79 0,-2 1 54 0,0 2 49 16,0 0 46-16,5 2 42 0,-5-2 39 0,0 0 27 0,0 0 24 0,0 0 20 0,0 0 15 15,0 0-58-15,0 0-92 0,4 3-103 0,-4-3-106 0,0 1-62 16,0 2-37-16,0 0-35 0,0 2-34 0,0-1-26 0,0 1-22 0,-4-1-15 0,4 2-10 16,0 2-10-16,0-1-5 0,-1 1-5 0,1 1-3 0,-4 0-1 15,4 1-2-15,0-1-7 0,0 0-9 0,0 2-7 0,0-1-11 0,0-1-9 0,0 0-12 16,0 2-11-16,4-2-5 0,-3 0-4 0,3-2 0 0,-4 2-3 0,6-2-2 15,1 1-8-15,-5 0-7 0,3-1-4 0,2-1-5 0,-5-1-2 0,3 1-4 16,4-2-1-16,-3-1 1 0,3 2-2 0,-2-4 0 0,0 2-7 0,1-2-8 16,-1 1-4-16,0-2-5 0,0 0-2 0,1 0 0 0,1-2 0 0,-4 1-1 15,4-2-1-15,-3 0-3 0,3 0-2 0,0-1-2 0,-4 1-1 0,4-3-1 16,-3-2-2-16,-1 2-3 0,4 0-2 0,-4-1-1 0,4-2 3 0,-3 1 4 16,-1 0-1-16,3-2-3 0,-7 1-3 0,5 0 0 0,-3 0-2 0,3-1 0 15,-6-2 2-15,7 1 0 0,-7 1 0 0,2-1 3 0,-2 1 1 0,0-1 1 16,0-1-5-16,0 2-2 0,-2-1-9 0,2-1-9 0,-4 2 0 0,1-1 0 15,1 0 0-15,-2 3 0 0,1-2 0 0,-3 2 0 0,5 0 0 0,-7 1 0 16,3-1 0-16,3 2 0 0,-5 0 0 0,-2 0 0 0,3 2 0 0,1 0 0 16,-4 0 0-16,7 1 0 0,-7 0 0 0,4 0 0 0,-3 2 0 0,3-1 0 15,-4 2-108-15,7 0-56 0,-5 0-34 0,0 0-36 0,-1 0-35 0,3 2-33 16,1-1-24-16,-1 2-20 0,0-1-12 0,-1 1-6 0,1 0-12 0,1-1-10 16,-1 3-34-16,1-2-49 0,-1 2-44 0,1-1-42 0,4 1-26 0,0-1-13 15,0 1-16-15,0-2-16 0,4 1-28 0,-1-1-38 0,-1-1-40 0,3-1-41 16,3 2-1-16,-1-3 18 0,0 0 52 0,0 0 70 0,2-1 71 0,0-1 71 15,-3 1 56-15,3-1 51 0,0 2 50 0,4-2 49 0,-6 1 57 0</inkml:trace>
  <inkml:trace contextRef="#ctx0" brushRef="#br0" timeOffset="-121669.7">31266 9489 250 0,'3'-2'360'0,"-3"2"57"0,0 0 36 0,0 0 37 0,0 0 33 0,0 0 40 0,2 2 43 0,-2-1 53 0,0-1 51 0,0 3 40 0,0 0 30 0,0 0-43 0,-2 0-79 0,-1 0-88 0,3 2-91 0,0-1-47 15,-4 2-26-15,4 0-29 0,-2 0-23 0,2 0-32 0,-3 2-31 0,3-3-44 0,-2 3-43 0,2 1-27 0,0-1-22 0,-4 1-11 0,1-2-8 0,3 2-2 0,0-2-2 0,0 1-6 0,0 1-1 0,0-1-5 0,0 1-4 0,0-2-1 0,3 1-5 0,1-1 0 0,-4 1-2 0,2-2-4 0,1-1-6 0,-1 2-6 0,2-1-4 0,-1-1-8 0,-1 0-6 0,4 0-6 0,-3-2-3 0,3 1-2 0,-3-1-6 0,3 0 0 0,-3 0-4 0,3 0-3 0,-1-1-2 0,1 1-1 0,-3-3 1 0,3 1 1 0,1 0-1 0,-2 1 11 0,4-2 9 0,-3 2 7 0,3-2 6 0,-4 0 6 0,1 0 3 0,3-2 1 0,0 0 1 0,0 2 4 0,-2-2 1 0,0-1 0 0,0 1 2 16,2-1 2-16,-1 0 2 0,-1 0-5 0,0-1-5 0,-1 1-3 0,-1-2-4 0,4-1-2 0,-3 2-23 0,-1-1-61 0,2-2 0 0,-1 1 0 0,-1-2 0 0,0 1 0 0,1-1 0 0,1 1 0 0,-1-1 0 0,-1 1 0 0,-1-3 0 0,1 3 0 0,-1-2 0 0,-3 2 0 0,5-1 0 0,-3-1 0 0,-3 0 0 0,6 0 0 0,-6 0 0 0,4-1 0 0,-4 2 0 0,3-2 0 0,-3 1 0 0,0 0 0 0,0-2 0 0,0 2 0 0,0 0 0 0,-3 0 0 0,-1 0 0 0,4 0 0 0,-6 0 0 0,6 2 0 0,-3-1 0 0,-3 2 0 0,5-2 0 0,-7 3 0 0,3-1 0 0,3 1 0 0,-7-1 0 0,2 2 0 0,1-1 0 0,-3 0 0 16,2 3 0-16,-2-1-124 0,0 0-348 0,0 1-79 0,-2 1-88 0,2-1-92 15,-4 2-92-15,4 2-79 0,-1-1-73 0,-1 1-58 0,-2 1-55 16,2 0 5-16,-1-1 24 0,3 2 53 0,1-1 66 0,-1 1 47 0,4-1 43 0,-4 0 78 16,2 0 91-16,1-1 104 0,4 1 108 0,2-3 104 0,-3 3 99 0</inkml:trace>
  <inkml:trace contextRef="#ctx0" brushRef="#br0" timeOffset="-121335.8">31419 9481 73 0,'0'5'339'0,"0"-5"123"0,0 3 59 0,-1 0 26 15,1-1 13-15,0 2 7 0,0 0 4 0,0-1-1 0,0 0 1 0,0-1 1 0,-4 1-11 16,4 0-17-16,0-2-124 0,-2 2-172 0,-1-1-173 0,3 1-172 16,-4-2-128-16,2 1-111 0,-3 1-90 0,1-2-81 0,-1 0-35 0,-1 1-17 0,-1 0-7 15,2-1-3-15,1 1 9 0,-1-1 15 0,-1-1 37 0,1 0 46 0,5 0 48 16,-6 0 48-16,-1-1 72 0,2-1 85 0</inkml:trace>
  <inkml:trace contextRef="#ctx0" brushRef="#br0" timeOffset="-114928.2">8282 10374 117 0,'-9'-2'256'0,"4"2"28"0,-4-1 16 0,3 1 14 0,1-2 9 16,1 1 8-16,-1-1 8 0,1 2 9 0,-1-1 6 0,5-1 8 16,-6 1-5-16,6-1-8 0,-3 1-65 0,3 1-97 0,0-2-39 0,0 2-12 15,0-2-2-15,0 2 6 0,-2-2 8 0,2 2 12 0,0 0 14 0,0 0 15 16,0 0 16-16,0 0 18 0,0 0 17 0,0-2 16 0,0 2 13 0,0 0 11 16,0 0 4-16,0 0 0 0,0 0-7 0,0 0-7 0,0 0-11 0,0 0-13 15,0 0-17-15,0 0-18 0,0 0-21 0,0 0-20 0,0 0-23 0,0 0-20 16,0 0-20-16,0 0-19 0,0 0-16 0,0 0-12 0,0 0-11 0,0 0-10 15,0 0-6-15,0 0-7 0,0 0-5 0,0 0-6 0,0-1-3 0,0 1-2 16,0 0-4-16,2-2-1 0,-2-1-2 0,3 2-1 0,-3-1 0 0,6 1-1 16,-6-3-2-16,5 2-5 0,-1 0 2 0,1-1 1 0,1-1 1 0,1 1 2 15,-2-2 0-15,4 1-1 0,0-1-1 0,-1 1 1 0,1 0-1 0,-4-1 1 16,4 2-1-16,0-2 2 0,0 1 2 0,0-1 2 0,-3 2 1 0,3 0-1 16,-4 0-1-16,1 0 1 0,1 2-2 0,-5-1 1 0,3 0 0 0,-1 1 0 15,1 1 1-15,-5 0 1 0,0 0 1 0,4 0 0 0,-4 0 1 0,2 0 7 16,1 1-1-16,1 1 2 0,-2 0 2 0,-2-1 4 0,3 2 1 15,-3-1 2-15,6 2 3 0,-6-1 0 0,5 2 2 0,-1-1-2 0,1 1 1 16,-1 1-1-16,-3 0-3 0,7 1-3 0,-3-1-1 0,1 2-1 0,-1-2-2 16,4 1-2-16,-4-1-1 0,5 2-2 0,-1-2-1 0,1 0-2 0,3-2 0 15,-2 1 1-15,2-1 1 0,-3-1-1 0,5 0 2 0,-1-1 0 16,1-1-1-16,3-1 1 0,-4-1-2 0,1-1 1 0,-1 1-1 0,4-2 1 16,-3-1 1-16,-1 0-2 0,4 0 1 0,-3-1-2 0,-1-1 0 0,1 0 0 15,-1 0 0-15,4-2-2 0,-3 1 1 0,-1 0 2 0,1-1 1 0,-1 1-1 16,1-2-1-16,-1 0-1 0,-1 1-1 0,1-1-1 0,-3 2 0 0,4-2-3 15,-6 1-1-15,2 1-1 0,1-1 1 0,-3 2-1 0,-3 0 1 0,3 2-4 16,-4-1 1-16,1 1-2 0,-3 1 0 0,-1 1 0 0,2 1 3 0,-4-1 3 16,0 2 1-16,3 0 1 0,-3 0-1 0,0 0 1 0,2 0 2 0,2 2 1 15,-1-2-1-15,-1 3 2 0,2-2 0 0,-2 2 2 0,1 0 1 0,3 2 1 16,-3-1 1-16,3 0-2 0,-1 1 3 0,1 1 7 0,3 1 1 0,-6 0-5 16,6-1-2-16,0-1-1 0,-3 3 0 0,3-2 0 0,-2 2-1 0,2-4-1 15,0 2 1-15,4-1-2 0,-6 1 0 0,6-2-3 0,-3-1-3 0,3 0-8 16,-2 0 2-16,2-2 3 0,-3 1 0 0,5 0 2 0,-2-2-1 0,1-2 1 15,-3 0 2-15,3 1 7 0,1-2-2 0,-2 0-5 0,-3 0-1 0,5-1-1 16,-1 0-1-16,-1-1-1 0,-2 2 2 0,3-3-1 0,-1 1 1 0,-2 1-1 16,-2-1-1-16,5-1 0 0,-5 1-4 0,2 0-5 0,2 0 0 15,-4-1 4-15,2 2 1 0,-2-1 1 0,0-1 1 0,0 1 1 0,-2 1-1 16,2 1 1-16,0-1-2 0,-3 1 1 0,1 0-1 0,-2 0 2 0,1 1-1 16,-1 1 1-16,1 1 1 0,1-2-2 0,-2 2 2 0,-1 0 0 0,1 2 0 15,-3-1 0-15,5 1 2 0,-1 1 2 0,-4-2 2 0,1 2 2 0,3 2-1 16,1-1 1-16,-5 0 2 0,3 1 2 0,2 1 0 0,-1 0 2 15,-1-1-1-15,1 2 1 0,-1-2 1 0,4 1-2 0,-5 0 1 0,5 0-2 16,-4 0 0-16,4-3 0 0,2 1 0 0,-2 1 0 0,0-1-3 0,0-3-2 16,2 3 2-16,4-3 0 0,-3 1 2 0,-1-2-1 0,4-2 1 0,-1 1-1 15,0-1-1-15,1 0 0 0,3-2-1 0,-4 1-1 0,1-1-1 0,-1-1-1 16,1 1-1-16,-2-1-1 0,1 1 0 0,-3-1-1 0,2 0-2 0,-3 3-2 16,-1-3-1-16,0 2-1 0,2-1-1 0,-3 2 1 0,-3-1-1 0,4 0 1 15,-4 2-1-15,1-1 4 0,-1 1-2 0,-1-1-2 0,1 1 1 0,-1-1 2 16,-2 2-2-16,5 0-1 0,-5 0 2 0,1 0 0 0,-1 0-1 0,2 0-1 15,-1 0 1-15,-1 0 2 0,2 2-1 0,1-1-1 0,-1 1 4 0,-2-1 6 16,1 2 4-16,3 0 2 0,-3 2 5 0,3-1 4 0,-1-1 4 0,1 3 2 16,3 0 5-16,-2 0 5 0,0 2 7 0,2-1 1 0,0-1 4 0,-3 1 4 15,6 1 0-15,-1-2 2 0,-2 0 4 0,0 0 2 0,6 0 2 0,-4-2 2 16,1 1 3-16,-1 0 4 0,4-2 1 0,-3 0 0 0,-1-2-1 0,4 0-2 16,-1 1 0-16,-1-2-1 0,-2-2-3 0,3 2-1 0,-1-1-4 15,-2 0-5-15,1-2-3 0,-1 1-5 0,-2-1-4 0,0 0-7 0,0 0-5 0,-2 0-5 16,3 0-3-16,-3 0-3 0,0 0-7 0,-3 2-8 0,1-2-30 15,-1-1-44-15,1 3-43 0,-5 0-49 0,5-1-84 0,-5-1-102 0,4 3-140 16,-4-1-152-16,0 1-142 0,0 0-137 0,0 0-63 0,0 0-28 0,-4-5-12 16,4 2-1-16,-5 1 27 0,0 0 35 0,1-1 44 0,-5 0 45 15,2 0 84-15,-2 0 103 0,0 0 137 0,0-2 157 0</inkml:trace>
  <inkml:trace contextRef="#ctx0" brushRef="#br0" timeOffset="-113581.24">15837 10393 126 0,'-7'1'259'0,"5"1"38"0,-1 0 23 0,-3-2 15 0,3 0 11 0,1 0 11 0,-2 0 12 0,4 0 15 0,-5 0 10 15,1 0 18-15,4 0 17 0,-5-2-24 0,1 2-43 0,4 0-38 0,0 0-36 16,0 0 3-16,0 0 16 0,-5-2 19 0,5 2 22 0,0 0 11 0,0 0 12 16,0 0 5-16,0 0 1 0,0 0-6 0,0 0-7 0,0 0-18 0,0 0-22 15,0 0-32-15,0 0-33 0,0 0-38 0,0 0-37 0,0 0-36 0,0 0-32 16,0 0-26-16,0 0-22 0,0 0-17 0,0 0-13 0,0-1-10 0,3 0-8 16,3 1-5-16,-3-2-3 0,3 1-5 0,3-1-1 0,-4-1-1 0,6 0-1 15,2-2 2-15,1 3 2 0,1-4-1 0,-1-2 1 0,4 1-1 16,-2-1 4-16,-1 0-4 0,3 1-1 0,-4 0-1 0,1 1-2 0,-1-2 0 0,1 4 0 15,-2-2-2-15,-3 3 1 0,-1 0-2 0,-3 0-2 0,3 1 4 16,-4 1-1-16,-1 1-2 0,0-2-1 0,-4 2 4 0,1 0 2 0,3 2 4 16,-2-1 4-16,-2-1 3 0,3 3 1 0,-3 0 5 0,4-1 2 0,-2 1 2 15,1 1 2-15,-3 1 2 0,6-1 1 0,-6 2 1 0,5 0 1 0,-1 2-2 16,0-3-3-16,-3 3-3 0,5-2-2 0,-3 2-2 0,3-1-1 16,-3-1 1-16,3 0-1 0,-1 0-2 0,-1 0-2 0,5 0 0 0,-4-1-2 15,1 1 2-15,-1-3-1 0,2 3 1 0,-1-3 1 0,-1 1 1 0,1-1-1 16,1 0 2-16,0-2 2 0,-3 3-4 0,5-4-1 0,-4 1 3 0,1 1 6 15,3-2-1-15,-4 0-4 0,4 0 1 0,-3-2-2 0,3 1-2 0,-2-1 1 16,0 0-2-16,2 0 0 0,0-1 1 0,0-2 1 0,2 1-1 0,-2 0 1 16,6-1-2-16,-6-1-5 0,5 1 1 0,-1-2 1 0,1 1 1 0,-3-1 1 15,4 0-1-15,-1 1-1 0,1 0 0 0,-3 0-3 0,-1 0-1 0,4 2-2 16,-6-1 0-16,3 1 0 0,-4 1 0 0,1 0-2 0,0 1 1 16,-4-1 1-16,0 1-2 0,-1 1-1 0,2 1 2 0,-3-1-1 0,3 1 2 15,-6 0 0-15,0 0 3 0,5 0 5 0,-1 0 1 0,-1 1 4 0,-1-1 5 16,3 1 6-16,-1-1 6 0,0 2 2 0,-3 0 4 0,7-1 3 15,-3 1 6-15,1-1 5 0,-1 1 4 0,0 1 3 0,-1 0 0 0,1-2 0 16,5 4 0-16,-5-4-3 0,-1 2-1 0,5 2-5 0,-4-2 0 0,0 1-4 16,1-1-4-16,-3 0-4 0,3 0-4 0,1 0-3 0,-1-1-4 0,-5 1-1 15,3-1-1-15,1 0-5 0,-1 1-1 0,-2-3-2 0,1 2-3 0,1-1-5 16,-2 1 1-16,2-1-1 0,-4-1-1 0,1 0 0 0,-1 0-1 0,4 2-2 16,0-2-1-16,-4 0-1 0,0 0-2 0,0 0-2 0,1 0-11 0,-1 0-10 15,0 0-24-15,4 1-27 0,-4-1-29 0,0 0-29 0,0 0-33 0,0 0-30 16,0 0-77-16,0-1-97 0,0 1-101 0,4 0-103 0,-3 0-119 0,3 0-123 15,-4 0-72-15,5-2-47 0,-1 1-3 0,-2-2 13 0,3 1 25 0,-5-3 25 16,4 3 28-16,-4-3 31 0,0 1 77 0,0-2 100 0,0 0 99 16,0 1 105-16,-4-1 118 0</inkml:trace>
  <inkml:trace contextRef="#ctx0" brushRef="#br0" timeOffset="-112012.78">14472 13558 10 0,'-6'1'275'0,"-3"1"112"16,6 0 72-16,-6 1 54 0,3-2 49 0,1 2 43 0,1 0 48 0,-1 0 47 15,-4 0 34-15,3 0 23 0,1-1 20 0,-1 1 14 0,3 0-57 0,-3-2-93 16,3 2-100-16,-3-1-105 0,6-1-69 0,-3 0-53 0,3-1-44 0,0 0-47 15,0 0-43-15,0 0-48 0,0 0-33 0,0 0-24 0,0 0-15 0,0 0-14 16,3-2-7-16,-3 0-6 0,6-1-1 0,-3 0-4 0,3 2 2 0,-1-2 5 16,1-2 2-16,3 2 4 0,-2-1 5 0,0-1 7 0,2 1 5 15,0-1 7-15,0 1 2 0,-3-1 5 0,3 1 2 0,-4 0 1 0,1 0 4 16,-3 1 2-16,3 2 0 0,-3-2 0 0,-3 1 0 0,2 1-2 0,-2 1-1 16,4-2-3-16,-4 2-2 0,0 0 1 0,3 0-3 0,-1-2-2 0,-2 2-2 15,4 0-2-15,1-1-5 0,-1 1-3 0,-3-1-1 0,3 1-2 0,2-2-1 16,-3 2-4-16,3 0 1 0,-3-1-3 0,-1 1-1 0,2-2-2 15,1 2-3-15,-1 0 2 0,-3 0 2 0,7 0-1 0,-6 0 3 0,3 0-2 16,-1 0-1-16,1 0-2 0,4 0 1 0,-4 2 1 0,-1-2 1 0,5 0-1 16,-3 1 0-16,-1-1-3 0,4 0-1 0,-4 2-1 0,4-2-1 0,-3 1 0 15,1 0-3-15,0-1 2 0,-3 2 0 0,1 0-1 0,4-1 0 0,-3 1 2 16,-2-1-3-16,5-1 1 0,-4 2-1 0,0-1 1 0,1 1-3 0,-3-1 0 16,3 1-1-16,-3-1 0 0,3-1-3 0,-1 1-1 0,-1-1-2 0,0 2 1 15,-3-2-1-15,3 2-2 0,-2-2 2 0,-2 0 1 0,0 0 1 0,3 1 0 16,-3-1 1-16,4 2 0 0,-4-2 3 0,0 0 0 0,2 0 1 15,-2 0 2-15,0 0 1 0,0 0-1 0,0 0-3 0,0 0 0 0,0 0-1 16,0 0-4-16,0 0-3 0,0 0-5 0,0 0-1 0,0 0-1 16,0 0-2-16,0 0-6 0,0 0-16 0,0 0-22 0,0 0-35 0,0 0-41 15,0 0-49-15,0 0-55 0,0 0-45 0,0 0-42 0,0 0-66 0,0 0-78 16,0 0-112-16,0 0-125 0,0 0-133 0,0 0-131 0,0 0-71 0,5-7-41 16,-1 5 3-16,1-3 27 0,-1-1 41 0,1 0 54 0,1 0 44 0,-3-1 40 15,3-2 66-15,-1 0 79 0,-1 1 112 0,1 1 125 0,-1 1 131 0</inkml:trace>
  <inkml:trace contextRef="#ctx0" brushRef="#br0" timeOffset="-110463.45">15401 12600 28 0,'-1'-2'348'0,"-3"1"197"0,-2-1 108 0,3 2 67 0,1-1 39 0,2 1 23 0,0 0 19 0,-4 1 16 16,4-1 13-16,0 0 11 0,0 2 7 0,0-2 8 0,0 0-67 0,0 0-103 15,0 0-163-15,0 0-189 0,0 0-103 0,0 0-65 0,0 0-34 0,0 0-22 16,0 0-16-16,0 0-10 0,0 0-4 0,0 0-4 0,0 1 1 16,4 1 2-16,-2-1 7 0,-2 1 4 0,3 0 7 0,3 2 4 0,-2-1 6 15,1 1 5-15,0 1 4 0,1-3 6 0,3 5-2 0,-4-1 2 16,4-2-3-16,0 2-6 0,0 0-5 0,0 0-7 0,2 0-8 0,-2 0-7 15,0 0-11-15,2 0-8 0,2 0-4 0,-2-1-6 0,-2 0-1 0,3-1-6 16,-1 0-2-16,-2 1-1 0,2-1-3 0,-2-1-2 0,4 0-3 0,-6 0 0 16,2 0-2-16,0-1 0 0,0 1-2 0,-3-2 1 0,-1 0-1 0,4 1 1 15,-5 0-1-15,1-1 0 0,1 1 0 0,-3-1 1 0,3-1-1 0,-1 2 0 16,-5-2 2-16,4 1 0 0,-1-1-1 0,-3 0 0 0,0 0-1 0,2 2 3 16,-2-2 0-16,0 0 2 0,0 0 1 0,0 0 1 0,0 0 4 0,4 1 1 15,-4-1 3-15,0 0 3 0,0 0 5 0,0 0 8 0,0 0 8 0,0 0 7 16,0 0 7-16,0 0 7 0,0 0 5 0,0 2 6 0,0-2-3 0,0 0-103 15,-4 3 0-15,4-3 0 0,0 1 0 0,0 0 0 0,-2 3 0 0,-1-3 0 16,3 2 0-16,-4 0 0 0,2 0 0 0,-3 3 0 0,-2 0 0 16,1 2 0-16,1 1 0 0,-4 0 0 0,0 1 0 0,-2 2 0 0,-2 0 0 15,2 0 0-15,-1 0 0 0,1 0 0 0,-4-1 0 0,3 1 0 0,1 0 0 16,-4-2 0-16,3 2 0 0,-3-1 0 0,4-1 0 0,-3 1 0 0,1-1 0 16,-1 1 0-16,-1-2 0 0,4 1 0 0,-3-1 0 0,1 0 0 0,-1-1 0 15,3-1 0-15,-2 1 0 0,3-2 0 0,0 0 0 0,1-2 0 0,0 1 0 16,4-2 0-16,0-1 0 0,-1 2 0 0,1-3-317 0,1 1-179 15,0-2-100-15,4 0-122 0,0 0-102 0,0 0-97 0,0 0-102 0,0-5-100 16,4 1-22-16,0-2 17 0,1 0 35 0,1-2 47 0,3 2 56 0,1-1 61 16,-1-1 52-16,1 1 48 0,4-1 101 0,-3 1 126 0,5 1 117 0,-1 0 116 15</inkml:trace>
  <inkml:trace contextRef="#ctx0" brushRef="#br0" timeOffset="-110138.06">15834 12895 37 0,'0'0'375'0,"0"0"228"0,0-1 109 0,0 1 60 0,0 0 33 0,3-2 19 0,-3 2 19 0,0 0 13 0,0 0 18 0,0 0 20 0,0 0 20 0,0 0 25 0,0 0-56 0,0 0-90 0,0 0-175 0,0 0-206 16,0 0-98-16,0 0-48 0,0 0-23 0,0 0-11 0,0 0-11 0,-3 2-12 0,3-2-15 0,-4 1-19 0,2-1-22 0,-1 2-20 0,-3 1-21 0,3 0-19 0,-5 3-16 0,1-2-15 0,-2 4-11 0,4 1-11 0,-6 0-10 0,2 1-9 0,-4 0-6 0,6 1-3 0,-6 1-4 0,4-1-5 0,2-1-14 0,-2 1-19 0,0-1-27 0,0-1-34 0,3-1-39 0,-3-1-33 0,6 1-33 0,-3-2-28 0,1-2-44 0,1-1-51 0,-1 0-98 0,5-2-123 0,0-1-104 0,0 0-89 0,0 0-100 0,0-2-101 0,5-4-30 0,-1 0 7 0,-1-3 18 0,3 0 32 0,-1-2 28 0,1 1 28 0,-1-2 41 0,4 0 52 0,-3 0 99 0,3-2 123 0,-2 3 105 0,0 0 96 0</inkml:trace>
  <inkml:trace contextRef="#ctx0" brushRef="#br0" timeOffset="-109737.09">15987 12589 67 0,'8'-6'315'0,"-7"0"97"16,3 2 75-16,0 1 63 0,-3-1 67 0,3 4 68 0,-4 0 49 0,0 0 38 15,0 0 29-15,0 0 22 0,0 0 12 0,2 0 12 0,-2 0-79 0,0 0-120 16,0 0-102-16,0 0-95 0,0 0-69 0,0 0-58 0,0 0-65 0,0 4-62 16,-2-1-46-16,2-2-35 0,-4 4-25 0,4-2-19 0,-5 3-9 0,5-2-6 15,-4 4-1-15,-1-1-2 0,1 2-5 0,-1 2-4 0,3-2-4 0,-1 0-4 16,-1 0-4-16,-2 0-3 0,5 0-3 0,-3-1-4 0,4 0-4 0,0 0-4 15,0-1-1-15,0 1 1 0,0-3-3 0,0 2-6 0,4-1 3 0,-3-1 4 16,5 2 4-16,-2-3 7 0,1 1 9 0,0-1 14 0,4 1 13 0,0-1 16 16,0 1 14-16,2-1 7 0,-2 1 3 0,6-2 1 0,-1 0 4 15,-1 0 4-15,1 0 2 0,1-2-3 0,-1-1-1 0,1 1-3 0,-1-1-11 16,1 0-8-16,-1 0-17 0,1-1-14 0,-1 0-9 0,1-1-10 16,-3-1-5-16,3 2-6 0,-4-2-6 0,-2 0-4 0,3 1-2 0,-3-1-5 15,-1 2-2-15,-1-1-5 0,-2 1-9 0,-3-1-12 0,2 1-16 0,-1 1-23 16,-3 0-24-16,0 0-28 0,0 0-23 0,0 0-22 0,0 0-21 0,0 0-26 15,0 0-35-15,-3-2-44 0,3 1-77 0,-4-1-96 0,2 1-75 0,-1-1-69 16,1 0-52-16,-2 0-50 0,-1 0-69 0,-1 1-77 0,-1-2-21 0,2-2 1 16,-1 2 11-16,1-2 21 0,-4 1 34 0,0 0 41 0,3-1 82 0,-3-1 98 15,6 0 83-15,-6 2 77 0,3-3 74 0,1 0 70 0</inkml:trace>
  <inkml:trace contextRef="#ctx0" brushRef="#br0" timeOffset="-109383.91">16224 12523 33 0,'0'0'317'0,"0"0"147"0,0 0 93 0,0 0 73 0,0 0 56 15,0 0 52-15,0 3 38 0,-3 1 30 0,3 3 21 0,-2-1 19 16,-2 1 20-16,4 2 21 0,-5 2-56 0,1-1-90 0,2 2-114 0,-1 1-125 16,-3 3-77-16,3-1-55 0,-3 0-47 0,1 1-44 0,-4 1-31 0,5-1-27 15,-1 0-21-15,-4 2-17 0,3 1-22 0,1-3-20 0,-1 1-22 0,1 1-19 16,-2-2-33-16,1 1-42 0,3-4-47 0,-3 2-53 0,1 0-44 0,1-1-40 16,3-3-44-16,-3 0-46 0,2 0-96 0,-2-2-119 0,4-2-97 0,0 1-86 15,0-2-90-15,0-4-87 0,0-2-62 0,0 0-50 0,0 0 0 0,0 0 23 16,0 0 27-16,0 0 28 0,4-1 41 0,-2 0 39 0,3-4 97 0,-1-1 118 15,1 1 97-15,-1 0 89 0,1-1 87 0,1-2 90 0</inkml:trace>
  <inkml:trace contextRef="#ctx0" brushRef="#br0" timeOffset="-108783.58">16329 12721 51 0,'6'-3'305'0,"-3"0"106"0,1 0 87 0,-2 3 76 15,1 0 69-15,-1 0 68 0,2 3 43 0,-1-3 31 0,3 1 17 0,-3-1 14 16,3 0 8-16,-1 0 7 0,1 0-75 0,-1 0-111 0,2 0-105 0,-1 0-101 15,-1 0-82-15,1 0-74 0,3 0-67 0,-4 0-63 0,-1 0-41 0,5 0-26 16,-4 0-17-16,-1 0-11 0,1 2-7 0,-1-2-6 0,-2 2-4 0,3-1-5 16,-5 1-3-16,4-1 0 0,-1 1 1 0,-3-1 4 0,0 4-2 0,0-3-2 15,-3 3 4-15,3-2 1 0,-4 3 4 0,4-1 7 0,-5 1 5 0,-1 1 5 16,3-1 2-16,-3 2 1 0,3-4 0 0,-3 3 0 0,1 0 2 0,1-1-1 16,-1-2 1-16,-1 2-1 0,3-1-5 0,-3-2-2 0,1 1-6 0,1-1-7 15,4-2-7-15,-2 3-7 0,-1-4-4 0,3 0-3 0,0 3-5 0,0-3-6 16,0 0-11-16,0 0-11 0,0 0-13 0,0 0-12 0,0 0-13 15,0 0-10-15,0 0-13 0,3-2-10 0,-1 1-14 0,2-3-13 0,1 3-10 16,1-3-13-16,1-1-12 0,0 1-8 0,0-3-7 0,1 2-5 16,1-3-10-16,3-1-11 0,-3 2-11 0,2-2-8 0,-2 0 2 0,0 0 7 15,0 0 12-15,2-1 9 0,-2 3 14 0,0-2 12 0,-2 2 12 0,3-1 11 16,-1 1 13-16,0 2 14 0,0-1 19 0,-4 1 24 0,0 1 30 0,-1 1 32 16,2 0 22-16,-3 0 21 0,-1 2 17 0,-2 1 15 0,0 0 13 0,0 0 13 15,0 0 11-15,0 1 10 0,0 1 6 0,0 1 7 0,0 1 5 0,0-1 2 16,0 2-5-16,0-1-7 0,-2 2-15 0,-1 2-14 0,3-2-13 0,0 0-13 15,0 0-14-15,-2 0-11 0,2 0-8 0,0-2-11 0,2 2-6 0,-2-1-5 16,3-1-4-16,-1-1-4 0,2 2-4 0,-1-2-1 0,-1-2-1 16,3 2-2-16,3-3 0 0,-3 2 0 0,1-2-5 0,-1-2-4 0,4 2 2 15,0-3 2-15,-4 2 4 0,4-2-2 0,1-2 0 0,-5 2-2 0,4-1 2 16,-4-1-1-16,1 1-1 0,-3-1 2 0,3 2-1 0,-1-1-1 0,-5-1 4 16,0 0 2-16,4 3-1 0,-4-3-6 0,0 2-1 0,0-1-1 15,-4 0 1-15,4 0 1 0,0 1 1 0,-1-1 1 0,-3 1-1 0,4-2-1 16,-2 2 2-16,-2 0 1 0,1 0 1 0,3 0 2 0,-2 2 2 0,-2-2 1 15,4 3 1-15,-1-2 1 0,-3 0-1 0,4 2-1 0,0 0-1 0,-4 0-4 16,4 0-1-16,0 0-1 0,0 0-4 0,-1 0-2 0,1 0-4 0,-4 4-2 16,4-3-8-16,0-1-9 0,0 3-9 0,0-1-9 0,0 1-9 0,0 0-9 15,4 0-9-15,-3-1-11 0,3 2-7 0,0-1-4 0,1-2-2 0,0 2-2 16,1 0 1-16,3-1-2 0,0-2 0 0,0 2 3 0,2-2 4 0,2-1 4 16,-3 0 3-16,-1-2 5 0,6 0 7 0,-4 0 8 0,-2-2 5 0,0 1 6 15,0 1 3-15,2-2 2 0,-4 1 3 0,-2 1 4 0,1 1 6 0,-3 0 4 16,-1 1 10-16,2 1 8 0,-4 0 14 0,0 0 14 0,0 0 10 15,0 0 9-15,0 0 10 0,0 1 9 0,0-1 7 0,0 0 7 16,3 2 6-16,-3-2 4 0,0 3 4 0,0 0 3 0,2-1-3 0,-2-2-4 16,0 3-2-16,0 0-7 0,4-2-4 0,-2 2-3 0,-2-2-3 0,0 3-3 15,3-4-3-15,1 1-3 0,-2 1-3 0,1-1-3 0,3-1 6 0,-3 0 6 16,-1 0 9-16,5 0 8 0,-1 0 4 0,-1 0 1 0,1-1 1 0,3-1-1 16,-4 1-1-16,1-1-1 0,3-1-5 0,-6 0 2 0,3 2-2 0,-1-2 0 15,-1 0-6-15,1 1-7 0,1 1-5 0,-6-2-8 0,3 1-4 0,-3 0 0 16,0 1-3-16,4-2 1 0,-4 3-1 0,-4-4 0 0,4 1-2 0,0-2-1 15,-3 2-2-15,3-1 0 0,-6-1-4 0,1 1-4 0,1 0-7 0,-1 0-7 16,-1 1-19-16,1-1-25 0,-2 1-29 0,-4-1-31 0,2 3-28 0,0 0-25 16,-2-1-48-16,-2 2-57 0,2 0-104 0,-3 2-129 0,-1-1-120 0,3 2-117 15,-3 0-100-15,-1 0-90 0,-2 2-27 0,0-1 4 0,2 4 17 16,-3-2 21-16,1 1 22 0,4-1 26 0,-6 3 45 0,2-3 55 0,2 2 107 16,1 0 127-16,-1 0 123 0,1 0 117 0</inkml:trace>
  <inkml:trace contextRef="#ctx0" brushRef="#br0" timeOffset="-106743.37">14700 13483 24 0,'0'0'217'0,"-4"1"37"0,2 1 14 0,2-2 7 0,-3 2 1 16,3 1 2-16,0-2 1 0,0-1-1 0,-4 2 0 0,4-2 0 0,0 3-5 16,0 0-34-16,0-3-52 0,0 1-77 0,0 2-89 0,0 0-51 0,0 0-38 15,0 0-46-15,4 0-50 0,-4-3-45 0,0 0-39 0,0 6-17 0,0-6-6 16,0 5-3-16,0 1 2 0,3-2 2 0,-1 0 7 0,-2 1 9 15,4 0 12-15,-3-1 21 0,3 2 22 0,1 2 40 0</inkml:trace>
  <inkml:trace contextRef="#ctx0" brushRef="#br0" timeOffset="-104203.72">24514 12799 61 0,'5'-1'348'0,"4"-4"154"0,-3 2 81 15,-1 0 51-15,-1 0 38 0,1 2 29 0,2-2 22 0,-1 3 19 0,-1-3 17 16,-1 3 13-16,1-2 9 0,-3 2 6 0,5 2-76 0,-5-2-116 16,5 0-140-16,-5 3-149 0,4-2-81 0,-3 1-47 0,1 1-36 0,-2 0-28 15,1-1-22-15,-1 2-19 0,-2-1-16 0,0 1-14 0,0 1-8 0,0-1-7 16,0 1-5-16,0 1-8 0,-5 0-2 0,3 0-2 0,-2 0-2 0,1 1-2 15,-3 1-1-15,-3-2-3 0,4-1 0 0,-1 3 0 0,-3-2 0 0,4 2 0 16,-4-1-1-16,0-1-2 0,3-2 0 0,-3 3 1 0,4-3 1 0,-4 1-1 16,5-1 2-16,-3 1 2 0,3-2 2 0,-1 0 1 0,1-2 1 0,1 2 1 15,1 0 1-15,-2-1-2 0,4 1 1 0,0-3-2 0,-2 1 1 0,2-1-2 16,0 0 2-16,0 0 0 0,2 3-1 0,-2-1-1 0,6-1 2 0,-6 1 0 16,7-1 2-16,-5 0-1 0,5 3 2 0,0-1 3 0,2-2 5 0,-3 2 2 15,3 0 5-15,0 2 2 0,3-2 2 0,-4 1 5 0,1 1 2 0,0-1 2 16,-4 0 4-16,4 1 2 0,0 0 4 0,-3 1 7 0,3-2 4 15,-4 2 5-15,0 0 8 0,-1 0 5 0,2 0 10 0,-3 2 7 0,1-2 6 16,-4 1 7-16,2 2 6 0,-2-1 6 0,0 1 5 0,-2 0 7 0,2 1 2 16,-7 1 0-16,5-2-2 0,-2 1-3 0,-1 0-6 0,-4 1-5 0,5-2-8 15,-3 2-7-15,0-2-9 0,-1 0-9 0,-1 1-6 0,2-2-12 0,0 0-9 16,0-1-10-16,-1 0-9 0,1 1-7 0,-2-2-6 0,4 0-6 0,-4-2-10 16,3 1-13-16,-3-2-20 0,4 1-24 0,-1-2-26 0,1 1-29 0,-2-2-32 15,1 1-33-15,1-2-25 0,-1 0-26 0,1 0-29 0,-2-2-34 16,5 1-67-16,-4-2-83 0,-1 0-78 0,5-2-76 0,-1 1-57 0,-1-2-47 15,4-2-48-15,-2 0-53 0,2 0-35 0,0-3-24 0,0-1-1 0,2 0 13 16,2 0 26-16,-4-1 29 0,5 1 65 0,2-1 86 0,-5 2 83 0,2-3 87 16,1 2 73-16,1 2 66 0,-1-1 74 0</inkml:trace>
  <inkml:trace contextRef="#ctx0" brushRef="#br0" timeOffset="-103834.64">24729 12832 265 0,'7'-4'438'0,"-5"-2"78"16,3 0 68-16,-1 3 67 0,1-2 52 0,-5 1 49 0,6 1 29 0,-6 1 23 0,4 1 16 0,-1-1 14 0,-3 2 5 0,2 0-1 0,2 0-118 0,-3 0-171 0,3 0-96 0,-4 2-64 0,5-2-53 0,3 0-48 0,-7 1-36 0,5-1-28 0,-2 3-16 0,1 0-5 0,4 0-6 0,-4 0 1 0,4 2-3 0,-3 1 2 0,3 0-1 0,-4 3-1 0,4-2-5 0,0 4-6 0,-3-1-10 0,3 1-11 0,-4 1-10 0,3 1-9 0,-1-1-6 0,-4 2-7 0,3-1-6 0,1 2-6 0,-5-1-4 0,-2 1-2 0,3-1-6 0,-1 2-6 0,-2 0-5 0,0-1-2 0,-2 0-4 0,-1 0-4 0,1 1-3 0,-5 0-5 0,1 0-8 0,-3-1-10 0,0 2-7 0,2-2-8 0,-2 1-7 0,-4-1-30 0,3 2-8 0,-3-2 0 0,-2 0 0 0,5 0 0 0,-5 0 0 16,1 0 0-16,-1 0-43 0,2-2-67 0,-1 0-46 0,0 1-51 0,-1 0-52 0,1-4-50 0,3 1-48 0,-6-1-51 0,3-1-108 0,3-2-133 0,-2 1-133 0,3-2-129 0,-1-2-88 0,2 0-69 0,0-1-11 0,3-3 13 0,-1 1 36 0,7-1 46 0,-5-1 48 0,-1-2 50 0,3-1 46 0,1 2 49 0,2 2 107 0,0-5 138 0,0-1 137 0,2 1 133 0</inkml:trace>
  <inkml:trace contextRef="#ctx0" brushRef="#br0" timeOffset="-102292.67">25610 12969 28 0,'0'-5'342'0,"0"0"185"16,0 3 111-16,-2-3 75 0,2 2 47 0,0 3 30 0,0 0 24 0,0 0 17 16,0 0 12-16,0 0 13 0,0 0 9 0,0 0 8 0,0 0-67 0,0 0-101 15,0 0-152-15,0 0-180 0,0 0-95 0,0 0-61 0,-4 3-28 0,4-3-15 16,4 5-3-16,-4-3 2 0,2 5-3 0,-2 0 1 0,0 2-3 0,7 2-1 16,-7 1 1-16,2-1-1 0,-2 5-3 0,3-3-1 0,-1 2-5 0,-2 0-9 15,4 1-13-15,-4 0-12 0,4 0-16 0,-3-1-14 0,-1-1-11 0,4-1-7 16,-2-1-8-16,1-1-6 0,-3 1-8 0,4-3-4 0,-2 0-5 15,1-2-4-15,-1 1-6 0,2-2-5 0,-4 0-4 0,3-2-3 0,-1-1-3 16,2 2-4-16,0-3-1 0,-4 2 1 0,1-3-1 0,3 1-2 16,-2-2 0-16,1 0 0 0,3 0 1 0,-3-2-1 0,3 1 0 0,-1-3 0 0,4 0-1 15,-3-2-1-15,3 0 1 0,0-1-1 0,0-2-2 0,0 0-3 16,2 0 0-16,-2-3 0 0,0-1 0 0,0 2-1 0,-2 0-1 0,2-3-1 16,-2 4 0-16,-1-2-1 0,-1 0-2 0,1 0 2 0,-1 1-1 0,-1 1 1 15,-1 0-1-15,-1 1 1 0,2 1-1 0,-1 1 1 0,-3 1-1 0,2-1 2 16,-2 3-1-16,0 0 1 0,0 1 0 0,0 3-2 0,0-3 2 0,0 3 0 15,0 0-1-15,0 0-1 0,0 0-1 0,0 0-1 0,0 0-4 0,0 0 1 16,0 0-2-16,0 0-2 0,0 0 1 0,0 0 0 0,4 4 1 0,-4-1 0 16,0 3 0-16,0-1 0 0,2 2 0 0,-2 2 1 0,0 2 2 0,0-1 2 15,3 2 2-15,-3 0 1 0,0 2-1 0,4-2 0 0,-2 1 0 0,-2-1-1 16,5 0 0-16,-5-1-1 0,4 0 0 0,1-1 1 0,1-1 0 0,-3 0-1 16,3-2 1-16,1 1 0 0,-5-2 0 0,3-2 1 0,2 2 3 15,1-1 0-15,-1-2 4 0,2 0 2 0,-4 0 2 0,1-2 1 0,3-1 2 16,0 0 0-16,-2-1 5 0,2-2 0 0,0 0 4 0,-4-2 0 15,5 0 2-15,-1 0 2 0,3-3 2 0,-5 1 4 0,1-1-1 0,-1-1 1 0,2 0 2 16,0-2 3-16,0 1 5 0,0 0 2 0,-3-1 3 0,3 1 5 16,-4-2 1-16,0 1 2 0,1 0 2 0,1 0-1 0,-1-1-3 0,-1-1-27 15,-1 2-28-15,-3-1 0 0,3 0 0 0,1-2 0 0,-1 2 0 0,-2 0 0 16,1-1 0-16,-3 2 0 0,4-2 0 0,-2 2 0 0,-2 0 0 0,0 0 0 16,4 2 0-16,-4 0 0 0,0 0 0 0,3 1 0 0,-3 1 0 0,0 1 0 15,0 0 0-15,0 0 0 0,0 1 0 0,0 1 0 0,0-1 0 0,0 4 0 16,0 1 0-16,0-5 0 0,0 5 0 0,0-2 0 0,0 2 0 0,0 0 0 15,0 0 0-15,0 0 0 0,0 0 0 0,0 0 0 0,0 0 0 0,0 0 0 16,0 0 0-16,-3 0 0 0,3 0 0 0,-4 2 0 0,4 1 0 0,-2-1 0 16,-2 2 0-16,1 1 0 0,3-1 0 0,-2 2 0 0,-2 0 0 0,4 2 0 15,0-2 0-15,0 1 0 0,-1 1 0 0,1-2 0 0,0 1 0 0,0 1 0 16,0-2 0-16,1 1 0 0,-1-1 0 0,0 2 0 0,4-2 0 0,-2 0 0 16,-2 0 0-16,3 0 0 0,1 0 0 0,-2-2 0 0,5 2 0 15,-5-1 0-15,-2-1 0 0,5 1 0 0,-1-1 0 0,0 1 0 0,-3-2 0 0,5 0 0 16,-3-2 0-16,3 2 0 0,-2 0 0 0,-3-3 0 0,3 1 0 15,1-1 0-15,-5 0 0 0,8 0 0 0,-7-1 0 0,-1 1 0 0,6-1 0 16,-6-1 0-16,3-1 0 0,-3 0 0 0,4 2 0 0,-2-4 0 16,-2 2 0-16,3 0 0 0,-1-1 0 0,-2 1 0 0,0-2 0 0,0-1-410 15,0 2-155-15,0-2-145 0,0 1-133 0,4 1-128 0,-4-2-110 0,0 0-96 16,0 1-19-16,0 1 14 0,0 4 36 0,0-5 50 0,0 5 62 0,0-4 72 16,0 4 60-16,0 0 57 0,0 0 111 0,4-4 141 0,-4 4 136 0,5 0 129 15</inkml:trace>
  <inkml:trace contextRef="#ctx0" brushRef="#br0" timeOffset="-101484.52">26662 12855 60 0,'-5'-2'380'0,"0"-1"207"0,1 1 105 15,2 1 64-15,-1 1 35 0,1 0 26 0,2 1 11 0,-4 1 6 0,4-2 13 0,0 0 22 16,0 0 12-16,0 0 9 0,0 0-74 0,0 0-115 0,0 0-164 0,0 0-188 16,0 0-89-16,4 3-44 0,-4-1-23 0,2 1-13 0,1 0 1 0,-1-2 5 15,5 2-7-15,-1 2-11 0,-1-2-4 0,4 1-2 0,-3 1-1 16,6 1 0-16,-5-2-7 0,3 1-5 0,-1 1-12 0,3 0-10 0,-1-2-9 16,-2 2-9-16,2-2-7 0,-2 1-7 0,4 1-5 0,-6-1-6 15,2-1-5-15,0 1-5 0,0-1-2 0,0 1-3 0,0-1-5 0,-3 1-5 16,-1-1-4-16,4-1-5 0,-4 2-1 0,1-2-4 0,1 1-3 0,-1-1-3 15,-1 2-2-15,-1-2-2 0,1-1-3 0,-3 2-3 0,1-1-3 0,3 0-3 16,-3 0 0-16,-1 0 3 0,2-1 0 0,0 0 1 0,-3 1 0 0,3 0 0 16,0-1 4-16,-3 1 3 0,-1 0 3 0,4-2 2 0,-2 2 4 0,-2-1 2 15,3 1 2-15,-3-3 3 0,4 0-39 0,-4 1-11 0,0-1 0 0,2 2 0 16,-2-1 0-16,0-1 0 0,3 3 0 0,-3-3 0 0,0 2 0 0,0 1 0 16,0 0 0-16,0-3 0 0,0 3 0 0,0-2 0 0,0-1 0 0,0 5 0 15,0-2 0-15,-3 1 0 0,3-1 0 0,-2 2 0 0,-2-1 0 0,4 2 0 16,-3 0 0-16,-3 0 0 0,1 0 0 0,0 2 0 0,-3 1 0 0,1-2 0 15,0 2 0-15,-4-2 0 0,2 3 0 0,-2-2 0 0,-2 2 0 0,3-2 0 16,-3 2 0-16,-2-1 0 0,5 0 0 0,-5 0 0 0,2 0 0 16,-1-2 0-16,0 1 0 0,-1 1 0 0,1-2 0 0,-1 1 0 0,4-1 0 15,-5-1 0-15,1 0 0 0,1 0 0 0,3 0 0 0,-1 0 0 0,-3-1 0 16,8 0 0-16,-9 0 0 0,8-2 0 0,-1 2 0 0,0-2 0 0,0-1 0 16,7 0-321-16,-5 0-398 0,2-2-129 0,1 0-96 0,4 0-79 0,0 0-81 15,0 0-77-15,0 0-2 0,0 0 34 0,0 0 51 0,0 0 55 16,9 1 63-16,-2-1 67 0,-1 0 59 0,-1 0 55 0,6 0 109 0,-2-1 133 15,0 1 111-15,4 0 102 0</inkml:trace>
  <inkml:trace contextRef="#ctx0" brushRef="#br0" timeOffset="-101147.74">27272 13222 13 0,'7'-3'301'0,"-5"2"145"0,5-1 102 0,-5 1 83 0,2-1 65 0,-4 2 58 0,2 2 38 0,1-1 34 0,-3-1 25 0,0 0 25 0,0 0 27 0,0 0 26 0,0 0-47 0,0 0-81 0,0 0-106 0,0 2-116 0,0-2-80 0,-3 1-59 0,3-1-47 0,0 2-39 0,-2-2-21 0,-2 2-13 0,2-2-6 0,-1 4-6 0,-1-3-6 0,-1 1-7 0,1 2-7 0,-1-1-2 0,-4 1-17 0,3 1-16 0,-3 0-47 0,0 1-206 0,-2 1 0 0,2-1 0 0,-2 2 0 0,-1 1 0 0,1-2 0 0,-2 1 0 0,-1 1 0 0,-1 1 0 0,1-1 0 0,-1 2 0 0,1-2 0 0,-4 3 0 0,3-3 0 0,-1 1 0 0,-2 2 0 0,7-1 0 0,-7 1 0 0,3-2 0 0,1 1 0 0,1-1 0 0,-1-1 0 0,5 1 0 0,-2-2 0 0,2 1-49 0,0-3-381 0,0 0-53 0,3-1-90 0,1-3-108 0,1 2-98 0,3-3-92 0,-3 1-102 0,4-2-102 0,0 0-32 0,0 0 5 0,0 0 29 0,5-3 43 0,-1-1 51 0,1 3 58 0,1-2 47 0,1 0 43 0,0-1 94 0,1-1 115 0,1-1 114 0,-2 2 112 0,5-1 129 0</inkml:trace>
  <inkml:trace contextRef="#ctx0" brushRef="#br0" timeOffset="-100698.5">27570 12853 183 0,'0'0'532'0,"0"0"126"0,0 0 64 16,0 0 34-16,4-3 25 0,-4 3 17 0,0 0 15 0,0 0 13 0,0 0 17 16,-4 3 15-16,1-1 16 0,3-1-22 0,-2 2-41 0,-2 0-177 0,1 1-244 15,1 1-116-15,-3 1-55 0,-3 0-27 0,3 3-13 0,3 0-10 0,-7 0-5 16,4 2-9-16,-4 2-7 0,1-1-8 0,1 1-9 0,0 1-12 0,0 0-10 16,-1-3-6-16,-1 3-3 0,4 0-6 0,0-1-4 0,1-1-6 0,-2 0-5 15,5-2-7-15,-3 3-9 0,0-3-4 0,4 1-6 0,-1-1-4 0,1-1-5 16,0 0-2-16,0 0-2 0,1-1 0 0,-1 1 1 0,4-2 0 15,0-1 4-15,-3 2 3 0,3-2 7 0,-2 1 5 0,5-1 5 0,-1-1 6 16,3 1 4-16,0-2 7 0,-2 1 6 0,2-3 1 0,4 3 5 0,-3-2 3 16,5 0 3-16,-2-1 4 0,1-1 1 0,1-1 4 0,-1 0 7 0,-3 0 4 15,3 0 1-15,1-1-4 0,-1-1-8 0,-1 1-20 0,-2-1-89 0,1 1 0 16,-1-1 0-16,-2 1 0 0,0 1 0 0,-3-4 0 0,3 3 0 0,-4 0 0 16,1-1 0-16,-3 2 0 0,3-1 0 0,-3-1 0 0,1 2 0 0,-4 0 0 15,0-1 0-15,0 1 0 0,0 0 0 0,0 0 0 0,0 0 0 16,0 0 0-16,0 0 0 0,0 0 0 0,0 0 0 0,0 0 0 0,0 0-152 0,0-2-168 15,0 1-55-15,-7-1-59 0,7 1-63 0,-2-1-105 0,-5-1-119 16,5 0-89-16,-2 2-76 0,-1-2-89 0,1 0-91 0,-1 1-22 0,-1-1 17 16,3 0 46-16,-3 0 61 0,3 0 52 0,-3 0 49 0,4 0 56 0,-1-1 62 15,-1-1 106-15,2 1 122 0,-1-1 100 0,3 1 89 0</inkml:trace>
  <inkml:trace contextRef="#ctx0" brushRef="#br0" timeOffset="-100140.02">27719 12801 67 0,'-2'-2'352'0,"2"2"153"0,0-1 93 0,0 1 61 0,0 0 44 0,0 0 38 0,0 1 24 0,0-1 25 0,0 0 15 0,-4 2 12 0,4-2 14 0,0 0 9 0,0 0-79 0,-3 1-118 0,3-1-138 0,0 0-145 16,0 3-82-16,0 0-53 0,-2-2-31 0,-2 3-25 0,4-1-8 0,-3 1-5 16,1 4 4-16,-2-2 7 0,-1 3 5 0,1 1 7 0,-1 2 9 0,3 0 6 15,-5 3 9-15,1-2 10 0,1 4 2 0,-1 0 2 0,-1 1-5 0,2 0-1 16,-1 0-9-16,3 0-10 0,1 0-9 0,-3 0-15 0,5 0-12 0,-8 0-15 15,8-2-11-15,-1 1-13 0,-3-1-13 0,4 0-14 0,0 0-11 0,0-3-12 16,-2 2-7-16,2-3-12 0,0 2-7 0,0-4-13 0,0 2-22 0,0-3-26 16,0 1-37-16,0 0-44 0,0-3-55 0,0 1-59 0,0-1-49 15,0 0-43-15,0 0-57 0,0-3-60 0,0 2-117 0,0 0-143 0,0 0-142 16,0 0-144-16,0 0-73 0,0-6-42 0,0 6 7 0,0 0 26 0,0-1 46 16,0 1 58-16,0-6 46 0,2 4 43 0,-2 1 54 0,0-5 60 0,4 4 118 15,-3 1 145-15,3-4 143 0</inkml:trace>
  <inkml:trace contextRef="#ctx0" brushRef="#br0" timeOffset="-99429.56">28093 12982 1 0,'0'-1'309'0,"-3"-1"168"0,-1 1 89 0,4 1 57 0,0 0 45 0,0 0 47 0,0 0 32 0,0 0 28 0,0 0 23 0,4 0 18 0,-1 1 12 0,-1-1 5 0,2 0-58 0,-3 2-91 0,7-2-142 0,-7 1-163 0,5 1-86 0,1-2-49 0,-1 1-45 0,-1 1-38 0,0 1-28 0,-1-2-23 0,1 2-19 0,1 1-14 0,1 1-4 0,-5 0 1 0,5 1-2 0,-7 0 1 16,2 0 2-16,-2 1 3 0,0 1 3 0,0-1 0 0,-2 2 2 0,-1 0-2 15,-1 2 3-15,-1-1 0 0,-1 1 0 0,1-1 1 0,-3 1 0 0,1-2 1 16,-2 1-3-16,0-1 1 0,0 0-2 0,4 0 0 0,-1-1-1 0,-3-1-6 16,4 1 2-16,-3-2-2 0,-1-2 2 0,8 1 0 0,-5-2 1 0,3 0 2 15,-1 0-2-15,-1-2-2 0,3 1-2 0,2-1-1 0,0-1-5 0,0 0-3 16,0 0-3-16,0 0 0 0,0 0-5 0,0 0-4 0,0 0-6 0,0 0-5 15,0 0-5-15,2 0-7 0,-2 0-7 0,5-3-4 0,-1 2-5 0,5-4-4 16,-4 1-3-16,4-1-1 0,0-1-2 0,0-2-1 0,2 1-1 16,0 0-1-16,2-1-1 0,-3 1-1 0,-1-1 1 0,6 1 1 0,-6 1 1 15,4-2-2-15,-3 2-3 0,1 0-3 0,-2 0-8 0,0 0-7 16,4 2-11-16,-6-3-10 0,2 3-13 0,0-2-11 0,0 2-14 0,-3-1-15 16,3 1-16-16,-4-1-17 0,1 1-17 0,1-1-19 0,-2 1-14 0,1 1-14 15,-1-2-8-15,-1 2-5 0,0 0-1 0,-3 0-3 0,-1 2-4 0,4-1-3 16,-4-1-20-16,0 3-20 0,2-1-38 0,-2-1-48 0,0 2-45 0,0 0-43 15,3-1-33-15,1-2-23 0,-2 1-23 0,1 0-20 0,-1 1-26 0,2-2-28 16,-4 0-30-16,5 2-32 0,-1-1-25 0,0-1-20 0,-3 0 28 0,3 0 53 16,-2 0 59-16,1 2 59 0,1-2 47 0,-4 3 44 0,5-2 35 0,-3 1 34 15,2-1 38-15,-4 2 41 0,9-1 46 0</inkml:trace>
  <inkml:trace contextRef="#ctx0" brushRef="#br0" timeOffset="-99014.45">28509 12958 120 0,'0'0'316'0,"0"-1"66"0,0 1 40 0,0 0 39 0,0 0 35 0,0 0 54 0,0 0 59 0,0 0 60 0,0 0 60 0,0 0 38 0,0 2 28 0,0 2-27 0,0 0-47 0,-2-1-91 0,2 3-104 0,0-1-56 0,-3 1-31 0,-1 1-29 0,4 1-25 0,-5 1-39 0,5 0-46 0,-4-2-52 0,2 4-55 0,-1-2-31 0,1 0-18 0,-2 1-12 0,4-3-7 0,-3 3-4 0,3-3-1 0,0 1-2 0,0-1-1 0,3 1-5 0,-3-2-6 0,4-2-7 0,-2 2-9 0,1-1 2 0,-1-1-1 0,2 1 0 0,1-2-1 0,2-1 0 0,-5 2 4 0,4-4 0 0,3 1-3 0,-4-1-2 0,4 0-5 0,-2-1 2 0,1-3-3 0,1 2 0 0,0-1 0 0,-4-2 1 0,4 2 2 16,0-3 2-16,-3 0 0 0,3 2 2 0,-4-4 3 0,1 2 5 0,-3-1 2 0,3 0 4 0,1 0 3 0,-5 1 5 0,1-1 1 0,-1-1 2 0,-2 1-2 0,4-1-4 0,-4-1-3 0,3 2-5 0,-3-2-5 0,-3 1-8 0,3-1-35 0,-4 1-53 0,4 0 0 0,-2 0 0 0,-1-1 0 0,1 2 0 0,-2-1 0 0,1 2 0 0,-3-1 0 0,3 2 0 0,1-1 0 0,-2 2 0 0,-1-1 0 0,1 1 0 0,2-1 0 0,-1 2 0 0,1 0-117 0,-5 2-67 0,5-3-40 0,-2 2-42 0,1 0-43 0,-3 2-31 0,1-1-30 0,1-1-33 0,-1 2-38 15,3 2-73-15,-5-1-90 0,1 1-67 0,4-1-57 0,-5 4-51 0,2-2-52 16,1 0-49-16,4 1-43 0,-5-1 3 0,5-3 25 0,0 6 24 0,0-1 27 16,3-1 37-16,-1 0 45 0,2 1 89 0,-1-2 110 0,3 0 88 0,-1 3 79 15,1-3 82-15,3 2 83 0</inkml:trace>
  <inkml:trace contextRef="#ctx0" brushRef="#br0" timeOffset="-98425.65">28905 12912 28 0,'0'-7'277'0,"0"3"90"0,0 0 54 0,0 1 38 0,0-2 38 0,0 5 42 16,0-1 56-16,0 1 63 0,0-4 45 0,0 4 41 0,0 0 25 0,0-2 20 15,0 2-63-15,0 0-98 0,0 0-93 0,0 0-86 0,0 0-49 0,0 0-35 16,0 0-35-16,0 0-38 0,0 0-52 0,0 0-53 0,0 0-40 0,0 1-29 15,-1 2-14-15,-3 0-10 0,4 2-1 0,-6-1 0 0,6 3 2 0,-3 1 4 16,1 1 3-16,-2 2 4 0,3-1 5 0,-7 2 2 0,7 0-2 0,-3 0 0 16,2 0-4-16,-1 0-4 0,-1 0-5 0,4 0-8 0,0-1-7 0,0-1-2 15,0 1-3-15,0-2-4 0,4-2-1 0,-1 2-4 0,-3-2-1 16,2 0 3-16,3 0-2 0,3-3-1 0,-7 3-1 0,5-3-2 0,1 1 0 16,-1-2-2-16,-1 0 0 0,4 0-1 0,-4-2 0 0,4 1-3 0,-3-2-1 15,3 0-2-15,4-2-3 0,-8 1-3 0,4-2-3 0,-2 0-2 0,2-2-1 16,0 2-2-16,4-1-1 0,-6-1 2 0,1-1 3 0,-1 0 2 0,2 2 6 15,0-2 10-15,-4-2 8 0,2 2 6 0,1-1 8 0,-5 1 6 0,3-2 13 16,-1 1 9-16,2-2 10 0,-5 1 10 0,5 1 3 0,-5-2 7 16,4 0 1-16,-6 0 2 0,7 0-5 0,-7 0-103 0,0 0-39 0,2-1 0 15,-2 2 0-15,0-2 0 0,0 0 0 0,0 1 0 0,0 0 0 0,0 0 0 16,-2 0 0-16,2 2 0 0,0-1 0 0,-4 1 0 0,1 0 0 0,3 3 0 16,-6-2 0-16,6 2 0 0,-2-1 0 0,-5 2 0 0,5-3 0 0,-1 3 0 15,-3 0 0-15,3-1 0 0,-3 1 0 0,3 0 0 0,-3 1 0 0,1-1 0 16,1 0 0-16,-1 2 0 0,1-1 0 0,-1 0 0 0,-1 1 0 0,3 1-155 15,-3-1-243-15,5 1-33 0,-7 0-22 0,3 1-16 0,-4 0-43 0,3 1-59 16,3 1-64-16,-3 0-69 0,1 0-47 0,1 0-39 0,-1 2-41 0,5-3-39 16,-2 3-19-16,2-5-12 0,-4 3 13 0,4-3 20 0,0 0 25 15,0 6 29-15,0-6 61 0,4 3 81 0,-4-3 94 0,2 3 99 0,3 0 78 16,-1-1 72-16,1-1 78 0</inkml:trace>
  <inkml:trace contextRef="#ctx0" brushRef="#br0" timeOffset="-97918.78">29390 12855 204 0,'0'0'350'0,"0"0"46"0,0 0 25 0,0 0 23 0,0 0 25 0,4-2 28 0,-4 2 45 0,0 0 57 0,0 2 60 0,0-2 58 0,0 3 30 0,-4 0 14 0,4 0-87 0,-2 1-135 0,2 1-70 0,-3-1-36 0,-1 1-23 0,2 1-15 0,-1 1-19 0,3 1-24 0,0-1-42 0,-4 1-48 0,4 1-52 0,0-2-54 0,0 4-31 0,-2-2-23 0,2 0-11 0,-3 1-7 0,3-1-4 0,0 0-4 0,0 0-2 0,3 0-2 0,-1-2 1 0,-2 3 2 0,4-3 0 0,-1 1 0 0,3-2-1 0,-3 0-2 0,-1 0-1 0,3-2 1 0,3 1 4 0,-6-1 5 0,3-1 3 0,2 2 5 0,2-4 6 0,-7 1 3 0,3-1 2 0,5-1 1 0,-5 0 1 0,2-3-4 15,0 2-2-15,2-2-2 0,0-2-1 0,-3-1 1 0,3 2 0 0,0-4-2 16,2 2 0-16,-2-1-1 0,0-2-1 0,0 1 2 0,-4-1 2 0,4 0 1 16,-3-1 6-16,1 1 8 0,-1 0 5 0,-1 1 4 0,-1-1 3 0,1 0 2 15,-3 2 3-15,1-2 0 0,1 0-1 0,-2 1-5 0,-2 1-5 0,0-2-5 16,0 0-6-16,0 1-4 0,0-1-53 0,0 2-47 0,0-1 0 0,-2 1 0 15,-2-1 0-15,1 1 0 0,1-1 0 0,-2 1 0 0,-1 1 0 16,0-2 0-16,-1 2 0 0,-1-1 0 0,-2 0-6 0,-2 3-192 0,2-2-51 16,0 2-51-16,-6 0-40 0,1 0-34 0,-1 1-62 0,1 2-71 0,0-1-106 15,-5 2-115-15,5 2-110 0,-2-1-106 0,-6 2-60 0,6 0-36 16,-2 0 7-16,-2 2 27 0,-2-1 41 0,2 2 43 0,0 2 36 0,0-2 33 16,-3-1 61-16,1 2 77 0,-1-1 111 0,1 0 129 0,-5 1 131 0</inkml:trace>
  <inkml:trace contextRef="#ctx0" brushRef="#br0" timeOffset="-95633.48">25476 14406 144 0,'-9'3'450'0,"3"0"205"0,1 0 96 0,0-2 48 0,-3 2 27 0,7 0 16 16,-3-1 17-16,2 1 17 0,-1-2 17 0,-1 1 16 0,4-2 11 0,0 0 14 16,0 0-103-16,0 0-149 0,0 0-181 0,0 0-196 0,0 0-89 0,0 0-41 15,0 0-12-15,0 0 0 0,4 0 0 0,-1 0-1 0,-1 1-3 16,3-1-5-16,-1 2-4 0,1-1-2 0,4 1 1 0,-3-1 3 16,3 2 6-16,4-2 4 0,-6 1 5 0,2 0 4 0,0 1-2 0,4-2-8 15,-3 1-5-15,1-1-6 0,-2-1-2 0,0 2-1 0,4-1-2 0,-2-1-2 16,-2 2-3-16,2-2-2 0,-4 0-41 0,0 1-97 0,2-1 0 0,-3 0 0 15,3 0 0-15,-4 0 0 0,-1 0 0 0,1 0 0 0,3 0 0 0,-7 0 0 16,-1 0 0-16,0 0 0 0,0 0 0 0,0 0 0 0,0 0 0 0,0 0 0 16,0 0 0-16,0 0 0 0,0 0 0 0,0 0 0 0,0 0 0 0,0 0 0 15,0 0 0-15,0 0 0 0,0 0 0 0,0 0-179 0,0 0-231 0,0 0-47 16,0 0-111-16,0 0-141 0,6-1-124 0,-3 1-115 0,-3 0-92 0,6-2-79 16,-3-1-13-16,3 2 19 0,-1-2 43 0,2 0 52 0,-1 1 52 0,-1 0 54 15,1 1 45-15,-1 0 43 0,-1-1 108 0,5 2 140 0,-4 0 129 0,1 2 122 16</inkml:trace>
  <inkml:trace contextRef="#ctx0" brushRef="#br0" timeOffset="-95139.08">26113 14229 58 0,'1'-5'327'0,"-1"1"129"0,0-1 95 0,0 2 79 0,0 0 59 0,0-1 49 0,0 1 34 0,0 3 24 0,0 0 21 0,0 0 17 0,0 0 14 15,0 0 14-15,0 0-69 0,0 0-106 0,0-3-115 0,0 3-112 0,0 0-82 0,0 0-68 0,-5-2-49 0,5 2-40 0,-4 0-22 0,3 2-11 0,-3-2-8 0,-1 1-1 0,-1 2-2 0,1 0 2 0,-3 2-2 0,-1-1 1 0,4 4-1 0,-4-1 0 0,2 4 0 0,-2-1 0 0,0 2 4 0,-4 2 4 0,6-1 7 0,-2 2 8 0,0 0 0 0,0 2 0 0,0-2-3 0,0 1-3 0,1 0-5 0,1 2-4 0,0-1-10 0,0-2-115 0,1 2-60 0,-3-1 0 0,4-2 0 0,1 2 0 0,-1-2 0 16,3 1 0-16,-2-3 0 0,1 1 0 0,-3 1 0 0,6-2 0 0,0 0 0 15,0 0 0-15,0 0 0 0,0-2 0 0,4 2 0 0,-2-2 0 0,5 1 0 16,-5 0 0-16,7-2 0 0,-4 1 0 0,4-1 0 0,0 0 0 16,0-1 0-16,0 0 0 0,2 0 0 0,0-2 0 0,-2 0 0 0,4 0 0 0,-2-1 0 15,1-1-305-15,-1-1-152 0,2-2-80 0,-6 1-120 0,6-2-142 16,-3 0-122-16,3-2-116 0,-2 1-64 0,3-2-40 0,1-1 5 0,-2-1 25 16,-3 1 45-16,5-1 53 0,-2 2 56 0,-3-1 56 0,3 1 71 0,-2-2 77 15,-2 2 125-15,0 3 149 0,0-1 136 0</inkml:trace>
  <inkml:trace contextRef="#ctx0" brushRef="#br0" timeOffset="-93903.28">26129 14223 178 0,'0'0'352'0,"0"0"81"0,4-3 63 0,-4 3 67 15,0 0 68-15,0 0 48 0,0 0 41 0,0 1 34 0,0-1 28 16,0 5 20-16,0-4 16 0,0 2-39 0,-4 1-62 0,4 1-98 0,-6 1-110 16,6 1-71-16,-3 3-50 0,-3 0-51 0,1 1-49 0,1 1-32 0,-1 2-25 15,0 0-16-15,-4 1-14 0,3 2-8 0,1-2-2 0,-4 1-5 0,0 0-1 16,3 1-3-16,1 1-3 0,-4-1-2 0,3-1-1 0,-1 1-9 0,-2-1-15 16,4 1-16-16,-5-1-14 0,5 0-15 0,0 0-13 0,-4-1-14 0,5 0-14 15,-3-2-8-15,0 1-10 0,1-1-7 0,1-1-4 0,1 0-14 0,-1-1-15 16,3-2-17-16,-5 0-19 0,5 0-21 0,-2 0-24 0,1-3-28 0,1 1-29 15,-2-1-25-15,4-1-28 0,-2-1-23 0,-1-1-20 0,3 2-27 0,0-4-29 16,0-1-47-16,0 0-59 0,0 0-60 0,0 0-65 0,0 0-43 0,0 0-33 16,0 0-24-16,3 0-21 0,-1-1-22 0,4-1-21 0,-3-1-47 0,3-1-58 15,1-1-8-15,-5-2 10 0,3 1 43 0,4-2 56 0,-3-1 75 16,3 0 76-16,0 0 64 0,-4-1 55 0,4 1 51 0,4 0 49 0,-6-2 48 16,2 2 50-16</inkml:trace>
  <inkml:trace contextRef="#ctx0" brushRef="#br0" timeOffset="-93193.87">26199 14476 292 0,'0'0'443'0,"0"0"81"0,0 0 66 0,0 0 69 16,0 0 50-16,0 1 48 0,-3 3 29 0,3-1 24 0,0 0 13 0,-6 0 10 15,6 1 2-15,-1-1-5 0,-3 3-121 0,0 0-171 0,3 0-102 0,-3 2-66 16,2-1-60-16,-5 4-52 0,5-1-42 0,-2 1-37 0,1 1-23 0,-3-2-17 16,6 4-11-16,-5-4-10 0,5 2-7 0,0 0-8 0,0 0-7 15,0-1-8-15,0-1-7 0,4-1-10 0,-3 0-6 0,5-1-8 0,-3-1-6 16,3 1-6-16,1-2 0 0,-5 0 0 0,3-2-1 0,3-2 0 15,-1 1 1-15,0-3 0 0,0 0 0 0,2-3-1 0,0 1 2 0,0-1 1 0,2-3-2 16,-2 0-1-16,0-1-1 0,4-2 2 0,-6 1-4 0,2-2 1 0,-3 1 0 16,3 0-1-16,-2-2 4 0,-2 1 1 0,1-1 3 0,-1 1 6 0,-5-1 3 15,6 2 1-15,-6-1 4 0,3 1-1 0,-3-2 0 0,0 2-3 16,0 0 3-16,-3 0 0 0,3 0 0 0,-2 2 0 0,-2-1-2 0,2 1-1 16,-1 1-4-16,-1 1-7 0,-1-1-4 0,3 0-5 0,-2 1-4 0,-1 1-3 15,1 0-2-15,-1 1-5 0,0 0-4 0,-3-1-8 0,3 2-9 0,3 0-8 16,-5 1-12-16,1-1-13 0,1 2-12 0,0-1-13 0,-3 1-16 0,3 1-15 15,3-1-15-15,-5 2-19 0,5-1-19 0,-2-1-19 0,3 3-21 0,-7-2-21 16,8 1-13-16,-1 0-6 0,1-2-3 0,0 3 0 0,0-3 6 0,1 3 6 16,-1 0 9-16,8-2 11 0,-7 2 9 0,5 0 15 0,-3-1 15 0,6 1 21 15,1 0 19-15,-1-2 25 0,-2 1 13 0,2-1 13 0,0-1 10 16,2 0 7-16,-2 0 6 0,0 0 7 0,0-1 5 0,-4 1 6 16,4-2 5-16,0 2 4 0,-3 0 1 0,3 0 2 0,-4 0 5 0,1 0 4 15,-3 0 6-15,3 0 6 0,-1 2 4 0,-1-1 5 0,-1 1 6 0,-1-1 6 16,5 2 6-16,-7 0 9 0,2 0 8 0,2 0 7 0,-2 2 9 0,-2-2 10 15,0 1 8-15,3 2 6 0,-3-1 5 0,0-1 5 0,0 2 7 0,0 0 4 16,0 0 1-16,0-1 3 0,0 1-3 0,0 0-2 0,0 0-5 0,0-2-1 16,0 2-8-16,0 0-4 0,0-1-7 0,0 1-8 0,4 0-6 0,-2-2-8 15,-2 1-6-15,3 1-5 0,-1-2-4 0,2 1-3 0,1-2 0 0,1 1-3 16,-3 1-1-16,3-3 1 0,1 2-1 0,-5-1 1 0,3-2-1 0,4 1 1 16,-3-1 1-16,1-1 2 0,2 0-1 0,-4 0 0 0,1 0 1 0,-1-1-1 15,1-1 0-15,3-1-1 0,-4 0 1 0,2 0 0 0,-1 0 0 0,-1-1 2 16,1 1 2-16,-3-2 5 0,3 1 3 0,-1-2 2 0,-1 3 2 0,-1-4 3 15,-1 3 4-15,2 0 6 0,-2-2 6 0,-2 0 6 0,0-2 7 16,0 2 4-16,0-1 5 0,0 1 4 0,0-2-3 0,-2 2-2 0,-2-1-17 16,2-1-92-16,-1 1 0 0,-1 1 0 0,-1 0 0 0,-1 1 0 0,3-1 0 15,-3 0 0-15,4 2 0 0,-5-1 0 0,2 1 0 0,-1 1 0 16,1-2 0-16,-2 2 0 0,1 0 0 0,4 2 0 0,-5-2 0 0,2 1 0 16,-1 1 0-16,3 1 0 0,-3 0 0 0,3 0 0 0,-3 0 0 0,1 0 0 15,1 0 0-15,-1 1 0 0,3 1 0 0,-2-1 0 0,1 1-38 0,1 1-273 16,-2-2-47-16,1 3-37 0,3 0-24 0,-2-1-22 0,-2 1-55 0,4 1-72 15,0-1-72-15,0 1-73 0,0 1-58 0,0-2-48 0,4 1-66 0,-2-1-70 16,1 1-9-16,3-1 24 0,1-1 30 0,-5-2 33 0,7 3 30 0,-4-1 28 16,4-2 74-16,-3 1 88 0,3-1 98 0,-4 1 100 0,4-1 86 0,0 2 79 15</inkml:trace>
  <inkml:trace contextRef="#ctx0" brushRef="#br0" timeOffset="-91806.58">27033 14035 82 0,'0'-4'277'0,"0"0"54"0,-2 3 32 0,2-2 24 0,-3 0 22 15,3 3 35-15,0-1 34 0,0 1 52 0,0-2 58 0,0 2 58 16,-4-1 54-16,4 1-5 0,0-2-28 0,0 2-69 0,0 0-87 0,-2-1-41 15,2 1-24-15,0 0-17 0,0 0-14 0,-3 0-28 0,3 0-30 0,0 0-46 16,-2 0-53-16,2 0-50 0,-4 3-49 0,1-3-27 0,1 3-16 0,-2 0-7 16,1 1 1-16,-3 1 7 0,4 1 10 0,-5 3 10 0,2 0 7 0,-1 2 7 15,-3 3 5-15,4 0 10 0,-4 1 11 0,3 0 6 0,-3 2 6 16,0 1 7-16,0 2 5 0,4 0 0 0,-4 1-3 0,0-2-5 0,3 4-7 16,1-2-7-16,0 0-1 0,-1 1-7 0,-1 1-3 0,5 1-6 0,-2-2-7 15,1-1-8-15,3 2-7 0,0-1-7 0,0-1-10 0,0 0-6 0,3 0-8 16,3-1-9-16,-3-1-9 0,1-1-16 0,2 2-75 0,-1-4 0 0,0 1 0 15,1-1 0-15,3 1 0 0,-4-1 0 0,4-1 0 0,-1-1 0 0,-1 1 0 16,2-2 0-16,0-1-8 0,-4 0-197 0,4 0-69 0,0-1-59 0,-3-1-52 16,3-1-111-16,-4 0-139 0,1 0-140 0,3 0-139 0,-2-1-107 0,-2-1-93 15,1-1-22-15,-1 0 8 0,1 2 30 0,1 1 43 0,-2-2 57 0,-1 1 63 16,1-2 54-16,-3 1 50 0,5-1 113 0,-5 2 137 0,4-2 140 0,1 0 138 16</inkml:trace>
  <inkml:trace contextRef="#ctx0" brushRef="#br0" timeOffset="-91169.38">27419 14424 296 0,'-4'-5'488'0,"4"1"101"0,-2 1 71 0,2-2 45 0,2 4 35 0,-2 1 25 0,0-2 18 0,0 2 17 16,0-2 13-16,4 1 9 0,-1 0 8 0,-1-1-56 0,2 1-86 0,1-1-143 16,0 2-172-16,3-1-91 0,-1 1-60 0,2 0-35 0,0 0-25 0,4 1-12 15,-2-1-9-15,3 3 0 0,-1 0 3 0,1 0 3 0,-3 2 8 16,3 1 5-16,1-1 7 0,-2 3 4 0,-3 0 1 0,3 1 1 0,-2 1 0 16,0 1-3-16,-2 0-6 0,-4 2-6 0,4 0-8 0,-1 1-10 0,-3 2-14 15,-3-1-13-15,5 0-14 0,-7 2-14 0,2-1-13 0,-2 1-13 0,3-1-9 16,-3 0-9-16,-3 0-11 0,3-1-13 0,0 0-19 0,0-2-23 0,-2 1-28 15,2-2-38-15,0-2-40 0,-4 2-38 0,1-3-38 0,3-1-37 0,0-1-38 16,-2-1-88-16,-2-1-108 0,4-1-103 0,-1 0-95 0,1 0-93 0,0-1-88 16,0-3-62-16,0 0-45 0,0 0 1 0,0 0 24 0,0 0 31 0,-4-7 32 15,4 2 37-15,0-1 37 0,0-1 86 0,0-1 111 0,4 0 102 0,-4-1 98 16,1 0 98-16,3-1 102 0</inkml:trace>
  <inkml:trace contextRef="#ctx0" brushRef="#br0" timeOffset="-90743.92">27809 14337 114 0,'0'-6'425'0,"4"1"202"0,-2 2 101 16,-2 3 51-16,0 0 37 0,-6 3 25 0,6 2 27 0,-5-1 26 16,-1 2 31-16,-1 2 30 0,0-1 27 0,-2 1 24 0,0 1-82 0,0 1-129 15,-2 2-171-15,-2 0-193 0,-1 0-92 0,3 0-47 0,-4 2-35 0,1 0-22 16,1 0-29-16,-1 1-26 0,-1 2-31 0,5-2-30 0,-5-1-34 0,2 3-38 16,-1-2-37-16,5-1-39 0,-2-1-45 0,2 2-46 0,0-3-39 0,0 0-37 15,3-1-39-15,1-2-40 0,1-2-89 0,3 2-111 0,-3-1-103 0,0-2-95 16,4-2-95-16,4 1-90 0,0-2-58 0,-4-3-40 0,1 1 2 0,5 1 23 15,1-2 29-15,0-2 31 0,1-1 35 0,-1 0 35 0,2 0 90 16,0-1 114-16,-4-1 101 0,8 1 100 0,-4 1 98 0</inkml:trace>
  <inkml:trace contextRef="#ctx0" brushRef="#br0" timeOffset="-90344.39">27829 14655 142 0,'-2'1'455'0,"2"-1"211"0,0 0 96 0,0 0 48 16,0 2 28-16,0-2 19 0,0 4 26 0,0-4 29 0,2 0 28 0,-2 0 32 16,0 0 25-16,4 0 21 0,1 0-92 0,2-1-140 0,-5-1-177 0,4 1-197 15,3-1-83-15,-4 1-33 0,4-1-14 0,0-1-8 0,4 2-12 0,-6 1-14 16,8-2-20-16,-6 0-24 0,5 1-14 0,-1 0-14 0,-2-1-13 0,3 2-9 16,-1 0-11-16,-2-1-8 0,1 1-13 0,-1-2-10 0,2 2-32 0,-6 0-80 15,2 0 0-15,0 0 0 0,4 0 0 0,-8 0 0 16,1-1 0-16,-1 1 0 0,0 0 0 0,-1 0 0 0,1 0 0 0,-1 0 0 0,-4 0 0 15,2 0 0-15,2 0 0 0,-4 0 0 0,0 0 0 0,0 0 0 0,0 0-16 16,0 0-239-16,0 0-62 0,0 0-54 0,0 0-110 0,0 0-136 0,0 0-142 16,0 0-145-16,0 0-116 0,0 0-106 0,0 0-29 0,0 0 5 15,0 0 28-15,0 0 43 0,0 0 54 0,0 0 64 0,0 0 58 0,0 0 51 16,0 0 110-16,0 0 137 0,0 0 140 0,3 1 145 0</inkml:trace>
  <inkml:trace contextRef="#ctx0" brushRef="#br0" timeOffset="-89021.21">28417 14373 4 0,'-4'-3'266'0,"4"-1"104"15,0 4 61-15,0-1 41 0,0 1 43 0,0 0 48 0,4-1 58 0,-4-1 59 16,2-1 42-16,-2 2 34 0,3-1 21 0,-1 1 13 0,2-2-58 15,-4 0-91-15,5 1-92 0,-5-1-97 0,6 0-53 0,-3 2-34 0,3-1-43 16,-3 1-39-16,3-1-51 0,-1 2-53 0,2 0-35 0,-5 0-27 0,4 0-14 16,3 2-8-16,-4-1-5 0,4 1-2 0,-2 1 1 0,1-1-2 0,-1 2-2 15,0 2 1-15,-3-3-4 0,5 3 1 0,-4 0-2 0,1 0 1 16,1 1-1-16,-2 1-2 0,-3-1-4 0,5 2-2 0,-5-1-1 0,2 1-1 16,-2-2-5-16,1 2-1 0,-3 2-5 0,0-3-2 0,0 3-3 0,-3-2 0 15,3 2-5-15,-6 1-8 0,4-2-5 0,-5 1-5 0,2 0 0 0,3 0-2 16,-7 0-2-16,3-1-1 0,-3 2-4 0,2-1-4 0,-4-1-2 0,6 0 3 15,-4 0-1-15,0 0 1 0,3-1 1 0,-3 0 3 0,0-1 4 0,4-1 1 16,-4 1 4-16,3-2 5 0,-3 0 1 0,4 0 0 0,-4 0 8 0,5-2 3 16,-1 0 5-16,3 1 4 0,-5 0 6 0,1-4 1 0,4 2 2 0,-1 0-5 15,-1-3 2-15,4 1 0 0,0-1 0 0,0 0-2 0,0 0-5 0,0 0-4 16,0 0-4-16,0 0-3 0,0 0-6 0,0 0-5 0,4 0-3 0,-1 0-4 16,-1 0 3-16,2-1 0 0,1 0-1 0,1-2 1 0,-1 1 1 15,2-1 2-15,1 0 2 0,1-2 4 0,3 3 3 0,-1-3 4 0,-2 1 4 16,2-3 1-16,2 3-3 0,-2-2 0 0,1-1-1 0,-1 2-4 0,-2-1-3 15,6-1-4-15,-6 2-6 0,2-1-3 0,-2 0-3 0,3 0-5 16,-3 2-7-16,-1-1-11 0,1-1-20 0,0 3-24 0,-4-3-31 0,4 3-31 16,-3-1-39-16,1 1-43 0,-2 1-38 0,-3-1-38 0,2 0-35 0,-1 0-30 15,-1 2-70-15,2-2-86 0,-4 0-92 0,3 1-95 0,-3-1-72 0,2 0-64 16,-2 3-73-16,4-3-77 0,-2-1-11 0,1 1 20 0,1-2 29 0,-2 2 33 16,1-1 31-16,-1 1 30 0,2 0 67 0,-1-1 87 0,-1 3 95 0,2-2 102 15,-3 2 90-15,-1 1 85 0</inkml:trace>
  <inkml:trace contextRef="#ctx0" brushRef="#br0" timeOffset="-88419.76">28757 14534 373 0,'-5'2'493'0,"5"0"75"0,-4-1 49 0,4-1 41 0,0 2 43 0,0-2 41 0,0 0 32 0,0 0 22 0,0 0 17 0,0 3 11 0,0-3-3 0,0 0-11 0,4 0-140 0,1 0-198 0,0-2-111 0,3 1-70 16,1-2-49-16,-4-2-39 0,4 1-43 0,2-1-40 0,0-2-27 0,-2-1-25 0,5 1-16 0,-5-2-13 0,6 0-9 0,-6-2-9 0,4 2-6 0,-3 0-6 0,1-1-3 0,-3 1-3 0,1 0 0 0,-4 1 0 0,4-1 0 0,-7 1 0 0,3 1 0 0,-5 0 0 0,4-1 0 0,-4 1 2 0,0 0-1 0,0 0 1 0,0 0-1 0,-4 2 2 0,2-2 0 0,-1 1 0 0,-3-1 2 0,1 3-2 0,0-2 1 0,-3 0 1 0,-1 2-1 0,4-1 2 0,-4 2 0 0,3-1 0 0,1 0 2 0,-4 3-1 0,4-2 1 0,-1 0-1 0,-1 2 1 0,1-1-1 0,1 2-2 0,1-1-1 0,-1 1 1 0,3 1-4 0,-5 1-1 0,1-1-1 0,3 1-1 0,-3 1 1 0,1-1-2 0,1 3-2 0,3 0 1 0,-3-1-1 0,2 2 4 0,-5 0 1 0,7 2 0 0,-5-1 0 0,5 1 1 0,0 1 2 0,-2 0 3 0,2-1 2 16,2 3 2-16,-2 0 1 0,0-1 2 0,5 1 5 0,-1-1 2 0,-1 2 1 0,3-2 0 0,-1 3 0 0,0-1 0 0,1-2 3 0,1 2 1 0,2 0 2 0,-3 0-1 0,-1 0-2 0,0 0 1 0,1 0 5 0,1 2-3 0,-1-2-9 0,-1 1-6 0,0 1 0 0,-1-2-4 0,0 1-3 0,-3-1-1 0,5 2 2 0,-6-2-4 0,3 0-4 0,-3 0-1 0,0 0 2 0,0-2-5 0,0 0-5 0,-3 0 4 0,3 0 5 0,-2-1 4 0,-2 0 5 0,3 0 5 0,-7 0 6 0,7-1 0 0,-5-1 0 0,-1 1 3 0,1-2 6 0,3 1 3 0,-3-1 3 0,1 0 2 0,0-1-1 0,-1 0 4 0,-1 0 0 0,1-2 4 0,3 0 0 0,-3 2 1 0,1-1 5 0,0-1 2 0,-1-1 6 0,-1 1 1 0,2-1 0 0,-1-1 3 0,1 0 6 0,-3 1 4 15,3-2 3-15,0-2 4 0,-1 2 3 0,1-2-2 0,1 0-1 0,-1-1-2 16,1-2-5-16,0 1-2 0,-1-2 1 0,5 0-4 0,-2-2-2 16,-1-1-2-16,3 0-3 0,3-1-6 0,-3-1-10 0,2-3-3 0,3 3-7 15,-1-3-3-15,0 2-3 0,5-1-4 0,-7-2-2 0,7 1-5 0,-4-1-3 16,4 2-4-16,-4-2-7 0,5 1-8 0,-1 0-16 0,0 3-19 0,-4-3-26 15,6 2-33-15,-4 2-37 0,2-1-32 0,-2 1-31 0,1-1-34 0,-1 2-31 16,2 0-79-16,-2 2-94 0,0-2-100 0,2 1-103 0,0 2-91 0,-3-1-88 16,3 1-67-16,-4-2-59 0,4 2-6 0,-3 0 19 0,3 0 24 0,-4 2 27 15,4-1 31-15,-1-1 34 0,-1 1 75 0,0 1 97 0,-2 1 102 0,5 0 103 16,-3 0 98-16,-4 0 99 0</inkml:trace>
  <inkml:trace contextRef="#ctx0" brushRef="#br0" timeOffset="-87893.6">29079 14202 4 0,'0'-8'295'0,"0"2"150"0,0 2 74 0,-4-1 39 15,4 1 39-15,4 2 42 0,-4 2 44 0,2-1 47 0,-2-1 34 0,0 2 28 16,5 0 21-16,-1 0 14 0,1 2-55 0,-1-1-84 0,1 2-122 0,1 2-134 16,3-1-60-16,-4 2-27 0,4 2-23 0,0-1-24 0,4 3-28 15,-6 3-27-15,2 0-16 0,0 1-11 0,0 0-4 0,0 3 1 0,0 0-1 16,-1 2 1-16,-1 1-1 0,-2-1 0 0,1 2-2 0,-3 0-4 0,-1 2-5 16,-2-1-11-16,0 1-12 0,0 0-11 0,-2 2-14 0,-1 0-13 0,-1-1-15 15,-1 0-12-15,-4 2-12 0,1-2-12 0,-1 0-10 0,0 0-9 16,-3-2-14-16,4 2-9 0,-6-3-10 0,1-2-5 0,2 1-6 0,-1-2-7 0,-3-1-7 15,6-4-8-15,-5 2-13 0,3-1-14 0,-2-4-16 0,4 2-18 16,-5-3-21-16,7-1-22 0,-3-1-31 0,1 0-32 0,0 0-37 0,4-3-39 16,-4-1-31-16,3-1-29 0,1-1-36 0,-2-1-35 0,1-3-79 0,5 2-97 15,-7-2-76-15,7-3-63 0,-3 0-53 0,0 0-48 0,4-4-61 0,0 2-66 16,0-3-7-16,0-1 16 0,0-1 25 0,0-2 23 0,4-2 35 0,0 1 38 16,1-2 90-16,-1-4 109 0,1 2 91 0,4-3 82 0,-4 1 75 0,5-2 68 15</inkml:trace>
  <inkml:trace contextRef="#ctx0" brushRef="#br0" timeOffset="-87468.97">29410 13968 76 0,'7'-8'327'0,"-1"2"105"0,-3 3 73 0,3-3 61 0,-1 3 60 0,1 0 64 15,-1 0 40-15,-1 1 32 0,-1 0 21 0,3 0 16 0,-5-1 9 0,3 0 7 16,1 2-85-16,-1-1-126 0,0 1-108 0,-4 1-100 0,0 0-69 0,1 0-54 15,-1 0-59-15,0 0-61 0,4 0-36 0,-2 0-29 0,2 1-19 0,-4 1-15 16,3-1-7-16,-3 4-5 0,2-2 0 0,-2 1-2 0,0 1-1 0,0-1-3 16,0 2-4-16,0 2-5 0,-2-2 0 0,-1 1-2 0,-1 1-2 0,2 1-4 15,-2-2-2-15,3 2-1 0,-7-1-1 0,3-1-1 0,1 0-2 0,-1 1 0 16,0 0 3-16,1-2 1 0,-1 0 5 0,3-2 3 0,-2 2 5 0,0-1 2 16,-1-2 7-16,3 1 4 0,2-1 4 0,-3 0 7 0,3-2 5 15,0-1 7-15,-4 0 4 0,4 0 3 0,0 0 2 0,0 0 2 0,0 0 1 16,0 0-2-16,0 0-3 0,0 0-6 0,0 0-3 0,0 0-4 0,0 0-5 15,0 0-8-15,0 0-5 0,0 0-5 0,0 0 0 0,0 0-1 16,0 0 1-16,7 2 0 0,-7 0 0 0,2-1 3 0,3 1-1 0,3-1-1 16,-6 1 0-16,3 1 0 0,2-2 1 0,0 2-1 0,1-2 0 0,1 3-1 15,-2-3-5-15,0 1-5 0,0-1-19 0,1 1-20 0,-1-1-34 0,0-1-34 16,2 2-32-16,-3-1-28 0,-1-1-40 0,4 0-41 0,-4 2-101 0,1-2-126 16,1 1-112-16,0 0-105 0,1 1-118 0,-7 0-120 0,5-1-46 0,-3 2-8 15,1-1 14-15,-2 1 27 0,3 1 27 0,-5-1 25 0,4 2 39 0,-4 1 43 16,0-2 99-16,0 4 126 0,4-2 112 0,-4 1 108 0</inkml:trace>
  <inkml:trace contextRef="#ctx0" brushRef="#br0" timeOffset="-86524.37">29452 14547 198 0,'0'0'505'0,"0"1"127"0,-4-1 78 0,4 0 45 0,0 0 30 15,0 3 21-15,0-3 19 0,0 0 12 0,0 1 12 0,0-1 12 0,0 0 10 16,0 0-33-16,0 0-52 0,0 0-170 0,0 0-218 0,0 0-119 0,0 0-72 15,0 0-36-15,0 0-19 0,0 0-8 0,0 0-3 0,4 2 0 0,-1-2 0 16,3 0 0-16,-5-2-1 0,8 2-3 0,-1-1-2 0,-1 0 3 0,2-1 1 16,4 2 2-16,-3-3 2 0,3 2-1 0,2-1-2 0,-5 1-8 0,5-2-8 15,-1 1-6-15,1 0-8 0,-1 1-5 0,1-2-5 0,-3 2-3 0,3-1-5 16,-4 1-3-16,1-2-5 0,-1 1-3 0,-2-1-6 0,4 2-6 0,-2-1-6 16,0-1-4-16,-2 2-4 0,0-1-7 0,0 1-4 0,0-2-4 0,-4 1-7 15,4 1-2-15,-3-1-5 0,3 1-5 0,-4-1-1 0,1 2-6 0,1-2-1 16,-2 1-3-16,1 0-3 0,-3-1 1 0,-1 1-4 0,4-1 0 0,-3 2-1 15,-3 0-6-15,0 0-7 0,6-1-13 0,-6 1-19 0,0 0-24 0,0 0-27 16,0 0-37-16,0 0-39 0,0 0-40 0,0 0-36 0,0 0-38 0,0 0-32 16,0 0-61-16,0 0-73 0,0 0-95 0,0 0-109 0,0 0-79 0,0 0-67 15,0 0-78-15,-6 0-85 0,3-2-13 0,-3 1 16 0,4-2 31 0,-5 3 31 16,5-2 34-16,-3 2 31 0,-2-2 60 0,1 2 73 0,1 0 103 0,-4-1 112 16,5 1 94-16,-3 0 86 0</inkml:trace>
  <inkml:trace contextRef="#ctx0" brushRef="#br0" timeOffset="-86156.01">29726 14370 91 0,'-3'-4'386'0,"3"3"172"0,-4 0 99 0,4 1 68 0,0 0 41 0,0 0 28 0,0 0 19 16,0 0 15-16,0 0 12 0,0 0 13 0,0 0 15 0,0 0 12 0,0 0-74 16,0 0-115-16,0 0-135 0,0 0-145 0,0 0-74 0,0 2-41 0,0 3-17 15,-2 1-9-15,-1 0 2 0,3 3 3 0,-2 1 6 0,2 1 5 0,-7 1 2 16,5 3 3-16,-2 0-6 0,1 0-11 0,1 2-18 0,-4 1-20 0,3-2-23 15,-1 4-23-15,-1-2-23 0,3 0-20 0,-5 0-19 0,5 0-39 16,-2 0-89-16,3 0 0 0,-7-2 0 0,8 1 0 0,-5-2 0 0,5 0 0 0,0-3 0 16,-4 1 0-16,4-2-103 0,0 0-105 0,0-1-54 0,0-2-54 15,0 0-50-15,0 0-54 0,0-2-112 0,4 0-142 0,-4 0-127 0,4 0-121 16,-3-3-87-16,3 1-72 0,0-1-12 0,-3 0 18 0,3 0 34 0,-2-2 47 16,-2-1 47-16,7 2 52 0,-7-2 51 0,2-2 48 0,3 2 115 0,-1 0 142 15,1-1 131-15,1-2 128 0</inkml:trace>
  <inkml:trace contextRef="#ctx0" brushRef="#br0" timeOffset="-85479.71">30095 14245 129 0,'0'-1'336'0,"4"-2"65"0,-4 1 43 0,0 2 29 0,4 0 29 0,-4 0 34 0,2 0 35 0,-2 0 43 0,0 0 49 0,0 0 41 0,0 3 34 0,0-3-22 0,0 3-46 0,0 2-96 0,-2-3-115 0,-2 5-59 0,0-3-35 0,3 2-27 0,-3 2-22 0,2 1-27 0,-5 0-28 0,2 3-41 0,1-2-43 0,-1 2-33 0,-5 0-30 0,5 2-17 0,3-3-10 0,-7 3-6 0,4 0-6 0,-2-2-1 0,1 0-2 0,1 0-3 0,1-1-2 0,-1 0 1 0,1 0-4 16,-1-1-1-16,3 1-3 0,-5-4-4 0,7 2-5 0,-2 0-2 0,-2-1 1 16,4-1 1-16,0-1 1 0,0 2 2 0,4-2 3 0,-2 0 0 0,1 0 2 15,1 0 0-15,1-2 4 0,1 0 4 0,-1 1 7 0,0 0 5 0,5-1 4 16,-1 1 4-16,3-2 2 0,-5 0 0 0,6 0 1 0,-2 0-1 0,-2-2-1 15,6 2 0-15,-3 0-3 0,-1-3-2 0,2 1-3 0,-2 1-3 0,-1-2-9 16,-1 2-4-16,0-2-5 0,4 0-5 0,-6 0-7 0,1 0-5 0,1 0-5 16,-4 0-6-16,4 0-4 0,-7 0-4 0,3 0-5 0,-1 0-4 0,0 0-4 15,-3 0-2-15,5 0-1 0,-6 0-2 0,0 0-2 0,0 0-6 0,0 0-8 16,0 0-14-16,0 0-18 0,0 0-24 0,0 0-25 0,0 0-26 0,0 0-31 16,0 0-21-16,0 0-21 0,0 0-25 0,0 0-29 0,0 0-61 0,0 0-80 15,0 0-90-15,-2-2-95 0,2 2-72 0,0 0-63 0,-4-2-68 0,3 1-71 16,1 1-26-16,-4-4-4 0,4-1 7 0,-4 1 16 0,4-1 22 0,-1 1 23 15,-3-1 65-15,2-2 79 0,2 1 95 0,-3-2 104 0,-1 0 87 0,4 3 76 16</inkml:trace>
  <inkml:trace contextRef="#ctx0" brushRef="#br0" timeOffset="-85124.3">30256 14335 7 0,'0'-3'283'0,"0"3"124"0,0-3 82 0,0 0 56 15,0 3 69-15,0 0 68 0,0 0 49 0,0 0 41 0,-3 1 29 0,3 3 22 16,-2-1 17-16,-2 1 13 0,3 2-57 0,-3 0-86 0,0 2-100 0,3 0-107 15,-3 5-63-15,-1-3-42 0,1 3-46 0,-2 1-50 0,1 1-32 0,-4 0-24 16,5 2-15-16,-1-1-6 0,-4 2-5 0,3 0-4 0,1 1-5 0,0-1-5 16,-3 2-10-16,3 0-14 0,0-3-14 0,-1 3-17 0,1 0-17 0,1-2-21 15,-1-1-15-15,1 1-17 0,2-1-16 0,-5 0-14 0,5-2-22 16,-1 0-23-16,-1-2-32 0,4 1-34 0,0-2-43 0,-2 0-47 0,2-3-37 0,-3-1-41 16,3 2-37-16,0-3-45 0,3-1-103 0,-1 1-128 0,-2-3-115 15,4 0-106-15,-1 1-107 0,-1-2-109 0,2-2-28 0,-1 2 1 16,3-3 26-16,-1 2 40 0,0-2 34 0,1-2 33 0,1 1 40 0,-1-2 43 15,-1 0 104-15,4 0 129 0,-4-2 116 0,5 0 108 0</inkml:trace>
  <inkml:trace contextRef="#ctx0" brushRef="#br0" timeOffset="-84590.07">30426 14575 73 0,'0'-3'376'0,"0"1"183"0,0 2 95 0,0-2 56 0,0 2 34 16,0 0 28-16,0 0 19 0,2 0 18 0,2 0 13 0,-2-2 12 0,1 1 15 16,-3-2 16-16,6 0-87 0,-3 0-129 0,1-2-162 0,1 2-174 0,-3-1-91 15,5-2-53-15,1 1-32 0,-5-1-22 0,6 0-14 0,-3 0-14 0,-1 0-11 16,4 0-7-16,0 0-12 0,0-1-15 0,-3 1 0 0,6-2 6 0,-6 1 0 0,3 1-3 15,-4-2-3-15,1-1-1 0,3 2-5 0,-4-1-3 0,1-1-5 16,1 2-2-16,0-2-5 0,0 1-6 0,-5-1 0 0,4 0 0 0,-3 2-3 0,1-2-3 16,-2 0-3-16,1-1-1 0,-1 2-1 0,-2-2 1 0,0 3-2 0,0-2 0 15,0 0-2-15,0 2 1 0,-2-1-1 0,2-1 1 0,-3 1-1 0,1 1 1 16,-2 1-2-16,1 0-2 0,1 0 1 0,-2 2-2 0,-1-1-2 0,1 2 2 16,-1 0 0-16,3 2-1 0,-5-1-1 0,1 1 1 0,3 1-1 0,-3 0-1 15,1 0 0-15,-1 1 0 0,1-1 2 0,1 2-1 0,-1 1 1 0,-1-1 1 16,3 2 1-16,-3-1 1 0,3 1-1 0,-3 1 2 0,3 1 0 15,1 0 0-15,-5 1 2 0,7 1 1 0,-6-1 0 0,6 2 1 0,-2 0 2 0,2 2 2 16,0-1 4-16,0 2 3 0,0 0 0 0,0 0 3 0,0 2 1 0,2-3 1 16,2 3 1-16,-2 0 0 0,5-2 0 0,-5 1 1 0,7 1-1 0,-4-1 2 15,2 0-2-15,-1 3-2 0,3-3-1 0,-4 1-1 0,1-1-2 0,5 2 0 16,-8-3 0-16,6 2 0 0,-3-2-1 0,-1 1-1 0,2-1-1 0,-1 0-1 16,-4-1-2-16,5-1-2 0,-5 1 4 0,1-2 1 0,-1-2 1 0,2 2 1 15,-4-1-1-15,0-2 4 0,0-2 2 0,0 2 4 0,0-1 0 0,0-1 5 16,0 1 2-16,-4-3 0 0,4 2 0 0,-2 0 2 0,-1-2-2 0,1 1-1 15,-2 0-1-15,1-2-2 0,-3 2-2 0,4-1-2 0,-5-1-2 0,5 1-1 16,-3-1-2-16,-2-1-5 0,1 0 0 0,3 0 2 0,-3 0-2 0,1-1 1 16,-4-1-1-16,7-1 2 0,-5 0-1 0,-1 0 2 0,1 0 2 0,2-1 2 15,-1-1 1-15,1-1 3 0,-2 0 1 0,1-2 1 0,4 1 2 0,-5 0-2 16,7-2-1-16,-5 0-2 0,5 0-1 0,0 0-1 0,0-2-4 0,0 1-1 16,3-1-2-16,-1 0-1 0,5 1-5 0,-5-2-1 0,4 2-7 0,1-1-5 15,0 1-14-15,0-1-15 0,2 0-22 0,-1 3-21 0,1-3-25 0,0 2-27 16,-4 0-21-16,4 0-19 0,0 2-30 0,-3-1-36 0,3 2-79 0,-4 0-102 15,4 0-92-15,-3 2-86 0,3-1-76 0,-4 2-66 0,2 0-67 0,-1 0-63 16,-1 0-14-16,1 2 8 0,-1-1 12 0,-1 1 17 0,1 1 27 0,-5 0 34 16,7-2 80-16,-7 2 101 0,8 0 97 0,-1 2 92 0,-5-2 86 0,3 1 84 15</inkml:trace>
  <inkml:trace contextRef="#ctx0" brushRef="#br0" timeOffset="-84095.36">30969 14362 141 0,'0'-3'417'0,"-7"0"163"0,5 0 70 0,-2 0 32 0,1 2 19 0,-3 1 10 0,1 0 18 0,1 0 21 0,3 0 16 0,-5 0 16 0,2 0 9 0,1 0 8 0,-3 1-102 0,5 1-144 0,-7 1-151 0,3 0-154 0,1 1-66 0,-3 0-26 0,0 4-13 0,0-2-6 0,-2 3-12 0,0 0-17 0,0 0-11 0,-1 2-11 0,1-1-2 0,4 1-2 0,-4 1-1 0,4-2-1 0,-1 1-1 0,1-1 2 0,1 1 2 0,-1-1 2 0,1-1 2 0,2 2-1 0,2-2-2 0,-3 0 0 0,3 0-2 0,0 0 0 0,0-2-1 16,3 1-2-16,-3-1-4 0,2 2-3 0,3-3-2 0,-1 0-1 0,1 1-5 0,1 0-4 0,3-1-4 0,0-1 0 0,0 0-5 0,2 0 0 0,-2-2-6 0,4 1-3 0,-3-1-3 0,3-1-3 0,-2-1-5 0,2 1-4 0,1-1-3 0,-7-1-3 0,6 0-5 0,-2 0-4 0,-2-1-1 0,0 1-2 0,0-2-3 0,-4 2-2 0,8-1-1 0,-11 1 0 15,3 0-1-15,3-2-1 0,-3 2 1 0,-3 0-1 0,1 0-4 0,1 0-3 16,-4 0-10-16,2 0-13 0,-2 0-17 0,0 0-21 0,3-2-21 0,-3 2-18 16,0 0-24-16,0 0-24 0,0 0-35 0,0 0-41 0,0 0-90 0,0-2-116 15,-3 0-86-15,3 1-73 0,0-1-63 0,-6 1-64 0,6 1-65 0,-3-3-67 16,1-2-22-16,-3 2 1 0,1-1 16 0,0-1 20 0,-1 1 33 0,3-1 40 15,2-1 91-15,-7-1 116 0,5 2 89 0,-2-2 75 0,4-1 75 0,0 2 75 16</inkml:trace>
  <inkml:trace contextRef="#ctx0" brushRef="#br0" timeOffset="-83677.15">31009 14449 332 0,'0'-1'431'0,"0"1"49"0,0 0 48 0,-2 0 49 0,2 0 64 0,0 3 77 0,-4-2 48 15,1 2 38-15,3 1 27 0,-2 1 17 0,-2 0 4 0,1 2-8 0,3-1-110 16,-6 2-157-16,5 1-70 0,-3 1-29 0,-1 1-29 0,-1 1-28 0,-1 0-52 15,1 1-61-15,1 0-42 0,-4 3-27 0,4 0-20 0,-1 1-16 0,-3-2-16 16,4 3-17-16,-4-2-15 0,1 0-15 0,1 2-29 0,0 0-31 0,1-1-39 16,1 1-41-16,-4-3-41 0,5 2-40 0,-1-2-37 0,3 0-34 0,-5-2-25 15,7 1-22-15,-6-2-27 0,6-2-23 0,0-1-58 0,0-1-67 0,0-1-74 16,0-1-77-16,4 0-60 0,-2-1-49 0,2-3-54 0,1 2-56 0,0-4-48 16,-1-4-42-16,5 3-11 0,-4-2 5 0,1-1 16 0,3-2 22 0,-4 1 50 15,4-2 67-15,-1-1 83 0,-3-1 89 0,4 2 79 0,-7-1 73 0,7 1 80 16</inkml:trace>
  <inkml:trace contextRef="#ctx0" brushRef="#br0" timeOffset="-83231.72">31213 14631 147 0,'0'0'516'16,"0"-4"116"-16,0 4 53 0,0 0 23 0,4-1 12 0,-4 1 12 0,0 0 12 15,0 0 14-15,0 0 16 0,0 0 14 0,-4 3 13 0,1-1-23 0,3 1-40 16,0 0-184-16,-2 1-248 0,-2 0-112 0,4 1-51 0,-2 1-25 0,2 0-9 16,-3 2-11-16,-1-2-10 0,4 1-13 0,-2 1-12 0,-1 1-13 0,3-2-10 15,0 1-5-15,0-1-5 0,0 1-5 0,0-1-4 0,0-1 2 0,0 2 5 16,0-4 4-16,3 0 4 0,-1 1 0 0,-2 0 0 0,4-1 0 0,-1 0 1 16,-1-2 1-16,2 1 1 0,-2 0 1 0,5-1 2 0,-5-2 6 0,1 1 6 15,3-1 2-15,-3 0-4 0,3 0 2 0,-1-1 2 0,1 1 4 0,1-3 3 16,-2 0 4-16,1-1 8 0,-1 0 2 0,4 0 3 0,-3-1 4 0,1 0 4 15,-2 1 4-15,1-2 4 0,-3 0 5 0,3 0 3 0,-4 0 5 0,5-1 1 16,-5 1 3-16,5 0 0 0,-7-4-2 0,2 3-2 0,-2 0-1 0,3-2-6 16,-3 1-2-16,0-1-8 0,0 2-6 0,0-1-6 0,-3-1-8 0,3 2-7 15,-2-2-5-15,2 1-5 0,-7 1-7 0,5-1-4 0,-2 1-5 0,1 1-5 16,-3 0-3-16,4 0-2 0,-5 0 0 0,2 0-4 0,3 3-3 0,-5-4-1 0,1 5-5 16,3-3-3-16,-3 4-6 0,1-2-7 0,1 0-12 0,-1 1-11 15,3 0-19-15,-5 2-17 0,5-1-23 0,2 1-26 0,-4 0-31 0,4 0-33 0,-2 0-29 16,2 0-22-16,0 0-19 0,0 0-13 0,0 0-9 0,0 1-10 0,0-1-14 15,0 4-14-15,0-1-18 0,0 0-14 0,0-2-8 0,2 4-8 0,2-3 4 16,-2 3 8-16,1-2 8 0,1 2 11 0,1-2 8 0,1 1 4 0,-1-1 11 16,1 0 11-16,-3 0 22 0,6 0 25 0,-3 0 32 0,-1 0 32 0,4 0 35 15,-3 2 33-15,1-2 39 0,-2-2 36 0,1 4 40 0,-1-3 38 0,2 2 37 16,-1-1 39-16,-1 1 32 0,1-1 32 0,-1 1 23 0,-1 0 18 0,1-1 15 16,-1 1 10-16,1-1 7 0,1 0 3 0,-3 2-4 0,1-2-7 0,1 0-15 15,-3 0-16-15,5 1-22 0,-5-1-25 0,3-1-22 0,-1 1-24 0,1 0-17 0,3 0-13 16,-6-2-10-16,3 1-7 0,2-1-3 0,-5 1-1 0,3-1 2 0,-1-1 1 15,1 0 1-15,3 0 3 0,-6-1 1 0,3-2 5 0,2 0 2 0,-5 1 2 16,3-2 5-16,3-1 3 0,-7 1 8 0,5-1 7 0,-2-1 6 0,1 1 5 16,-1 1 3-16,-1 0 2 0,-1-1 3 0,-2-1 5 0,0 2 0 0,4-1-1 15,-4 1 2-15,0-1-1 0,0-1-2 0,0 3-5 0,-4-3-6 0,4 2-9 16,0-1-11-16,-2 1-10 0,-1-2-9 0,-1 1-11 0,-1 1-13 0,1-1-10 16,-2 1-17-16,5-1-17 0,-3 1-26 0,-1-1-29 0,1 1-36 0,-1 0-45 15,-1 0-39-15,1 1-41 0,-3 2-37 0,3-4-32 0,0 4-77 0,-1-2-96 16,-1 0-111-16,2 1-118 0,3-1-114 0,-6 3-116 0,3-1-60 0,0-1-39 15,1 1 5-15,4 1 25 0,-5 0 33 0,5 0 35 0,-4 3 33 0,-1-2 32 0,5-1 78 16,0 0 94-16,0 0 113 0,-2 3 118 0,2-3 124 0</inkml:trace>
  <inkml:trace contextRef="#ctx0" brushRef="#br0" timeOffset="-82596.44">31955 14428 234 0,'-4'-1'595'0,"1"-1"129"0,1 1 59 0,-2 1 26 0,4 0 14 0,0 0 5 0,0 0 7 0,-2 0 5 0,2 0 5 0,0 0 12 0,0 0 14 0,0 0-27 0,0 0-49 0,0 0-195 0,2 4-263 0,-2-1-116 0,4 2-52 0,-2-1-17 0,1 1-8 0,1 1 0 0,1 1-1 0,1 1 1 0,-1-1-2 0,4 1-5 0,4 1-8 0,-6-2-8 0,2 2-6 0,4-1-9 0,-2-1-11 0,1 1-4 0,-1-3-2 0,0 3 0 0,2-2-5 0,-3 0-2 0,3 0-2 0,-2-1-4 0,-2-1-2 0,4 1-3 0,-6-1-3 0,2 1-5 0,0-1-4 0,-4-1-4 0,5 0-4 0,-5-1-1 0,-1 1 1 0,1 0 5 0,-5-2 1 0,4 1 8 0,-3-1 8 15,-1-1 12-15,0 0 12 0,0 0 10 0,0 0 10 0,0 0 15 0,0 0 13 0,-1 3 12 0,1-3 8 0,-4 1 9 0,4 3 3 0,-2-1-116 0,-5 0-61 0,2 0 0 0,3 1 0 0,-7 1 0 0,0 1 0 0,0 0 0 0,-2 1 0 0,2-1 0 0,-4 2 0 16,2-1 0-16,-2-1 0 0,3 1 0 0,-3 0 0 0,2-1 0 0,0-1 0 16,-1 2 0-16,-3-3 0 0,6 2 0 0,-5-1 0 0,5 1 0 0,-6-2 0 0,6 1 0 15,-2-1 0-15,0 1 0 0,-1-1 0 0,1 1 0 0,-2-3 0 0,4 3 0 16,-2 0 0-16,2-4 0 0,0 4 0 0,0-4 0 0,4 2-9 0,-1 0-350 16,3-1-42-16,-3-2-23 0,3 1-10 0,1-1-28 0,2 0-34 0,0 0-66 0,0 0-83 15,0 0-63-15,0 0-54 0,0 0-53 0,2-1-49 0,-2 1-40 0,3-3-34 16,3-1 8-16,1 3 27 0,-5-2 29 0,10 0 27 0,-6 2 48 0,-1-2 54 15,4 0 94-15,0-1 108 0,0 2 92 0,2 0 86 0,-2 2 83 0,2-1 81 16</inkml:trace>
  <inkml:trace contextRef="#ctx0" brushRef="#br0" timeOffset="-82231.09">32109 14767 72 0,'3'2'332'0,"-1"-2"124"16,2 0 101-16,-1 0 87 0,-3 0 66 0,0 0 54 0,2 0 37 0,-2 0 27 0,4 1 25 15,-4-1 24-15,0 2 26 0,0-2 28 0,1 3-57 0,-1-3-98 0,-1 1-96 16,1 2-100-16,-4 0-79 0,4-1-69 0,-2 1-51 0,-5 1-39 15,2-1-24-15,1 2-19 0,-1 1-19 0,-5-2-22 0,5 4-25 0,-4-2-28 0,0 1-28 16,-2 1-30-16,0-1-30 0,-1 0-27 0,1 3-34 0,-2-3-38 0,-1 1-44 16,3 1-48-16,-2-2-58 0,-1 1-59 0,5-1-51 0,-6 1-44 0,6-4-85 0,2 2-102 15,-6-1-122-15,11-1-128 0,-5-1-123 0,2 2-115 0,3-3-60 0,2-2-33 16,0 0 7-16,0 0 23 0,0 5 42 0,0-5 49 0,5 3 44 0,-5-3 39 16,6 0 87-16,-1-1 100 0,4-1 122 0,-3 1 128 0,3-1 127 0</inkml:trace>
  <inkml:trace contextRef="#ctx0" brushRef="#br0" timeOffset="-81791.43">32407 14394 60 0,'0'-3'395'0,"0"0"228"0,0-1 105 0,0 2 50 0,0 2 22 0,0 0 11 0,0 0 8 0,0 0 7 0,0 0 7 0,0 0 6 0,0 0 7 0,0 0 7 0,0 0-76 0,0 0-113 0,0 1-188 0,-7 2-218 0,5 2-99 0,-5-1-45 0,1 3-21 0,1 1-9 0,-4 1-4 0,3 2-4 0,-3-1-4 0,0 2-6 0,0 0-4 0,2 1-7 0,-2 1-4 0,4-2-4 0,-4 0-2 0,1 0-3 0,3 2 0 0,3-4 0 0,-2 1 3 0,1-1 0 0,3 1 5 0,0-1 4 0,0-1 6 16,0 2 7-16,3-1 8 0,3-1 7 0,-1 0 5 0,3-1 4 0,1 1 3 0,-2-2 2 0,2 1 2 0,5-2 2 0,-1-1 0 0,-2 0-1 0,3 0-1 0,1-1-2 0,-1-2-4 0,1 0-4 0,-1-2-8 0,4 0-7 0,-3 0-8 0,-1 0-4 0,1-1-4 0,-1 0-7 0,-1-1-5 0,-2 2-4 0,1-3-5 0,-1 2-4 0,-2-1-5 0,0 1-7 0,0-1-1 0,-3 1-1 0,-1 1-3 0,1-2-5 0,-3 0-6 0,1 1-7 0,-2 1-11 0,-2 0-22 0,3 0-21 0,-3 0-28 0,0 0-34 0,0 0-41 0,0 0-28 0,0 0-32 0,0 0-56 0,-3-3-68 0,3 2-98 0,0-1-114 0,-2 1-92 0,-2-2-81 0,1 0-72 0,1 0-69 0,-2 1-40 0,2-2-30 0,-5-1 8 0,5 1 27 0,-1-1 25 0,-3 1 28 16,3-1 54-16,-3 1 65 0,3-1 101 0,-3-1 115 0,4 2 93 0,-5-1 86 0,5 0 87 0</inkml:trace>
  <inkml:trace contextRef="#ctx0" brushRef="#br0" timeOffset="-81386.27">32572 14502 112 0,'0'3'410'0,"0"0"185"0,-2 0 97 0,-2 1 56 0,2 1 33 0,-5-1 27 15,7 2 23-15,-5 2 13 0,3-1 24 0,-5 4 22 0,1-1 28 0,1 2 27 16,-1 2-74-16,-1-1-117 0,2-1-154 0,-4 2-168 0,3 0-86 0,-3 0-45 0,0 0-34 15,2 1-22-15,0-2-21 0,-1 2-16 0,1-1-23 0,-2 1-22 0,4-2-28 16,-1 1-29-16,1 1-34 0,1-3-32 0,-1 0-37 0,1 0-35 0,2-2-39 0,-1-1-38 16,1 0-34-16,2-1-30 0,0-1-26 0,0 1-26 0,-4-2-52 0,4-2-69 15,0 0-85-15,0 0-95 0,4-1-68 0,-4 0-61 0,0 0-51 0,2-2-48 16,-2-1-54-16,0 0-57 0,3-1-9 0,-1-2 11 0,5-2 16 0,-5 2 22 0,4-3 50 16,-3 2 67-16,3-2 86 0,-1-2 97 0,-1 1 77 0,5-1 68 0,-4 1 71 15,1-3 68-15</inkml:trace>
  <inkml:trace contextRef="#ctx0" brushRef="#br0" timeOffset="-80981">32633 14541 76 0,'7'-7'378'15,"-5"3"180"-15,2 1 94 0,-2 0 54 0,1 2 35 0,3-1 28 0,-3 2 19 0,-1 0 17 16,2 0 14-16,1 0 12 0,2-1 6 0,-5 1 9 0,4 0-83 0,1 1-124 16,-2-1-158-16,1 2-175 0,-1 1-84 0,-1-2-44 0,1 1-25 0,-1 2-18 15,-2-3-12-15,5 4-12 0,-5 0-7 0,-2-1-8 0,5 0-3 0,-5 1-2 0,4 1 1 16,-4 0-1-16,3 0 0 0,-3 2 3 0,-3-1-5 0,-1-1-8 0,4 3-9 15,-5-1-7-15,3-1-4 0,-2 2-5 0,-1 0-7 0,-2 0-5 0,1-1-3 0,1 1-7 16,-4 0-5-16,3 0-5 0,-3-2-8 0,0 2-10 0,0-1 0 0,4-2 2 16,-4 1-1-16,1-1-1 0,1 0 0 0,2-1 0 0,-4-1 0 0,7 1 0 15,-2-2 0-15,1 0-2 0,-3-2-1 0,6-1-2 0,0 0 4 0,0 0 4 16,0 0-3-16,0 0-5 0,0 0-2 0,0 0-2 0,0 0 1 0,0 2 4 16,4-1 1-16,-2-1 3 0,5 0 0 0,-5 0 1 0,3 0 2 0,-1 0 2 0,5-1 1 0,0 1 3 15,0-2 0-15,-2 1 0 0,2 1-6 0,0-3-6 0,4 1-18 0,-6-1-21 16,2 0-21-16,0 2-25 0,0-2-20 0,-3-2-17 0,3 4-22 0,-4-2-17 15,4-2-31-15,-3 2-36 0,3 0-66 0,-4 0-75 0,2 0-69 0,-5-1-63 16,3 0-38-16,3 2-27 0,-3-1-20 0,-3 0-17 0,2-2-10 0,1 2-11 16,-1 0-10-16,-1-1-13 0,-1-1 5 0,-2 2 10 0,4-1 22 0,-3-1 29 0,-1-1 52 0,8 0 59 15,-8 1 47-15,1 0 44 0,-1-1 38 0,4-1 38 0,-2 3 28 0,-2-2 30 16,4 0 27-16,-1 3 29 0,-1-3 36 0</inkml:trace>
  <inkml:trace contextRef="#ctx0" brushRef="#br0" timeOffset="-80519.7">32856 14590 183 0,'1'-3'290'0,"-1"0"55"0,4 0 36 0,-4 2 26 0,0 1 21 0,0-2 22 15,0 2 25-15,0 0 28 0,0 0 42 0,0 0 50 0,0 0 44 0,0 3 44 16,0 0-52-16,0 0-99 0,-4 0-50 0,4 0-31 0,0 2-18 0,-1-2-15 0,-3 1-18 15,4 0-17-15,-2 1-22 0,-1 1-24 0,-1 0-39 0,4 0-45 0,-2 0-50 0,-2 0-52 16,4 0-35-16,-1 2-31 0,1-2-16 0,0 0-13 0,0 0-10 0,0 1-5 16,0-2-4-16,0 1-1 0,0-2-3 0,1 0-4 0,-1 1-4 0,4 0-2 15,-2-2-2-15,2 1 0 0,-1-1-5 0,-1-1-1 0,3 1 0 0,-1-2-3 16,1 1-1-16,3-2-2 0,-3 0-2 0,1 0-1 0,-1 0 2 0,0-2-1 0,3 1-1 16,1-2 2-16,-8-1-2 0,9 2 0 0,-5-3-2 0,0 1 1 0,-1-1-2 15,1 1-2-15,-1 1 1 0,-2-2 1 0,1 1 0 0,3-1 0 0,-6 2 0 0,3 0-2 16,-3 0 1-16,4-1-1 0,-4 1-1 0,0-2 0 0,0 1 0 0,0 1-1 15,0-3 2-15,-4 2 1 0,4-1 1 0,0 0-2 0,-3 1-1 0,3-1-1 16,-2 1-1-16,2-2 2 0,-4 1 0 0,4 2 2 0,-3-3-1 0,3 3-1 0,0-1 0 16,-2 1 0-16,-2 0-3 0,4 0-1 0,0 1-4 0,0 2-4 0,0-3-1 15,0 3-7-15,0-3-2 0,0 3-4 0,0 0-4 0,0 0-6 0,0 0-1 0,0 0-2 16,0 0-2-16,0 0 1 0,0-1-2 0,0 1 1 0,6 0 2 0,-3 0 2 16,1 0 2-16,1 1 4 0,-1-1 1 0,2 0 1 0,-1 0 4 0,0 0 4 15,1 0 1-15,3-1 4 0,-4 1 1 0,4 0 1 0,-1 0 1 0,-7 0-1 16,5 0 2-16,3 0 2 0,-4 0 2 0,-1 0 1 0,1 0 2 0,-1 1 2 0,1 1 2 15,-1-1 1-15,-2 1 3 0,5-1 1 0,-7 2 4 0,2 0 4 0,1-1 3 0,-1 1 4 16,2 1 1-16,-1-1 1 0,-3 2 1 0,2-1 2 0,-2 1 3 0,4-1 2 16,-2 1-2-16,-2 1 0 0,3 0-2 0,1-2-1 0,-2 2-3 0,5 0-1 0,-7 0-4 15,2 0 1-15,3 0-1 0,2-1-1 0,-5-1 2 0,2 0-1 0,1 0 1 0,1-1-2 16,1 1 0-16,-5-2 3 0,3-1 1 0,2 2 2 0,-1-2 0 0,-1-1 0 16,1 0-1-16,-1 0-1 0,4 0 1 0,-2 0-1 0,-1-2 1 0,3 0-1 15,-4-1-2-15,1-1-2 0,-1 1-2 0,1-2-2 0,1 1-2 0,-2-1-2 0,1 1 2 0,-3-1 0 16,-1 1-1-16,5-1-1 0,-7 1-1 0,2-1 0 0,2 1 0 0,-2-1 0 15,-2 1 0-15,0 1 0 0,3-2 0 0,-3 1 2 0,0-1 1 0,0 1 0 16,-3 0 1-16,3 0-1 0,0 1 2 0,0-1 1 0,-2 1 1 0,-2 0 2 0,4 0 2 16,0 0 2-16,-2 0 5 0,2 1 6 0,0 1 5 0,0 1 2 0,0 0 4 0,-3-3 4 15,3 3 3-15,0 0 4 0,0 0 1 0,0 0 3 0,0 0 1 0,0 0-2 16,0 0-1-16,0 0-3 0,0 0-5 0,0 0-6 0,0 0-2 0,0 0-5 0,0 0-3 0,0 0-5 16,0 0-2-16,0 0-4 0,3 1-2 0,-3 1-2 0,0-1-1 0,2 2 2 15,-2-1 2-15,4-1-1 0,-2 2 1 0,1-1 1 0,-3 1-1 0,4-2-1 16,-2 1-1-16,-2 1 1 0,3-2-2 0,1-1 0 0,-4 3-3 0,2-3-1 0,-2 0-4 15,0 2-1-15,3-1-1 0,-3-1 1 0,0 0 0 0,2 1-2 0,-2-1 1 0,0 0-1 16,0 0-8-16,0 0-10 0,0 0-17 0,0 0-24 0,0 0-26 0,0 0-23 16,0 0-32-16,0 0-36 0,-2-1-87 0,-1 0-111 0,1-1-110 0,-2 1-111 0,1-1-117 15,-3 2-122-15,1 0-64 0,-1 2-32 0,-3-1-2 0,0 2 12 0,-3-2 22 0,1 3 22 16,0-3 32-16,-2 2 35 0,-5-1 88 0,4-1 111 0,-1 1 108 0,-5-1 112 16,2-1 118-16</inkml:trace>
  <inkml:trace contextRef="#ctx0" brushRef="#br0" timeOffset="-77053.94">26237 14521 132 0,'-3'0'322'0,"-3"-1"71"0,5 1 49 0,-7-2 45 0,3 2 43 15,1-1 51-15,3 1 54 0,-5 0 46 0,2 0 43 0,1-2 30 0,-3 2 24 16,6-1-30-16,-1 1-54 0,1 0-90 0,-4-2-110 0,0 2-65 0,4 0-44 16,0 0-44-16,0 0-40 0,0 0-49 0,0 0-47 0,0 0-46 0,0 0-40 15,0 0-28-15,0 0-19 0,0 0-9 0,0 0-6 0,0 0 0 0,4 2 0 16,-4-1 3-16,4 1 3 0,-3-1 5 0,-1 1 7 0,6 1 7 0,-3 0 7 15,3 0 5-15,3 1 7 0,-4 1 2 0,4-1 5 0,0 2 2 0,2-2 0 16,-2 3 1-16,6 0 1 0,-3-1-2 0,-1 2 0 0,4-1-3 0,-1 1-4 16,1-1-3-16,-1 0-1 0,4 3-3 0,-3-3-3 0,-1 2-2 0,4-1-2 15,-3 1-1-15,-1-2 0 0,1 1-4 0,3 1 1 0,-7-2-1 16,3 2 3-16,1-1-1 0,-6-1-1 0,5 1 0 0,-5-1 1 0,0-1 0 16,0 2-2-16,0-2 3 0,-1 0 2 0,-1-2-1 0,-2 2 0 15,1 0-5-15,-1-1-1 0,-1-1-3 0,1 0-4 0,1 1-5 0,-6-2-6 16,3 0-8-16,3 0-4 0,-6 0-8 0,3 0-3 0,1-1-8 0,-4 1-7 15,2 0-14-15,-2-3-18 0,0 0-32 0,0 1-37 0,0-1-52 0,0 0-59 16,3 2-51-16,-3-2-51 0,0 0-88 0,0 0-108 0,0 0-138 0,2 1-157 16,-2-1-139-16,0 0-132 0,4 2-54 0,1-1-15 0,-5-1 15 0,5 2 28 15,-5-2 49-15,4 1 54 0,-4-1 52 0,0 0 50 0,6-3 88 0,-3 0 108 16,-1-1 140-16,-2-1 155 0</inkml:trace>
  <inkml:trace contextRef="#ctx0" brushRef="#br0" timeOffset="-75884.66">31367 14441 169 0,'-5'-4'307'0,"3"1"47"0,2-1 30 0,-4 1 25 0,1 1 22 0,3 1 33 0,0 1 39 15,0-2 52-15,0 2 61 0,-2-3 54 0,-2 3 50 0,4 0-21 0,0-3-53 16,0 2-69-16,0 1-79 0,-2-2-36 0,2 1-17 0,0 1-16 0,-3-3-14 16,3 1-21-16,0 2-29 0,-4-1-42 0,4-1-49 0,0 2-40 0,-2-2-38 15,2 2-17-15,-3 0-10 0,3 0-1 0,0 0 2 0,0-1-1 0,0 1 2 16,0 0-1-16,0 0 1 0,-2-1-4 0,2 1-4 0,0 0-6 0,0 0-8 15,0 0-10-15,0 0-11 0,0 0-14 0,0 0-14 0,0 0-16 0,0 0-12 16,0 0-10-16,0 0-5 0,0 0-4 0,0 0-4 0,2 2 5 0,-2 2 5 16,3-1 7-16,-1 1 7 0,2 1 5 0,-1-1 7 0,-1 2 9 0,4 2 13 15,1-1 8-15,-2 1 14 0,1 0 4 0,-3 2 6 0,3-3 4 0,-1 2 5 16,1 0 2-16,1 2-3 0,-5-2-3 0,3 0-25 0,-1 1-119 0,1-2 0 16,0 2 0-16,-1-1 0 0,1 0 0 0,-1 0 0 0,0 2 0 0,-2-2 0 0,3 1 0 15,-1-1 0-15,-1 0 0 0,3 0 0 0,-5 1 0 0,3 1 0 0,1 0 0 16,-1-2 0-16,0 1 0 0,-2 1 0 0,1-2 0 0,-1 1 0 0,5 1 0 15,-5-2 0-15,-2 0 0 0,5 0 0 0,-1 0 0 0,-4-2 0 0,5 0 0 0,-5 1 0 16,6 0 0-16,-2-2 0 0,-1 0 0 0,-1 0 0 0,2-2 0 0,-1 1 0 16,-1 1 0-16,-2-3 0 0,4 1 0 0,-4-3 0 0,1 3 0 0,-1-1 0 15,0-3 0-15,0 3 0 0,0-3 0 0,0 1 0 0,4 2 0 0,-4-1 0 16,0-2 0-16,4 1 0 0,-4-1 0 0,0 1-88 0,1 1-545 0,-1 0-146 16,4-1-124-16,-2 1-113 0,-2-2-97 0,0 0-86 0,0 0-7 0,3 1 30 15,-3-1 44-15,6 4 47 0,-2-4 64 0,-4 0 71 0,0 0 54 0,0 0 50 16,5 0 107-16,0-2 136 0,-1 0 130 0,1 1 126 0</inkml:trace>
  <inkml:trace contextRef="#ctx0" brushRef="#br0" timeOffset="-74951.49">33038 14520 133 0,'-5'-3'436'0,"3"1"194"0,-5-1 92 0,1 0 45 16,5 2 22-16,-7-1 9 0,8 1 11 0,-5-1 9 0,1 1 8 0,4-1 9 16,0 2 7-16,-2-1 8 0,2 1-97 0,0 0-142 0,0 0-174 0,0 0-185 0,0 0-85 15,0 0-43-15,0 0-19 0,0 0-7 0,0 0-4 0,0 0 4 0,0 0 5 0,2 3 8 16,-2 0 8-16,4 1 4 0,1 2 8 0,3 0 7 0,-3 2 7 0,4 1 7 15,-4 1 9-15,5 2 9 0,-1 0 9 0,-2 2 9 0,2-1 5 0,3 2 1 16,-4 0 2-16,4 0-6 0,-3 2 2 0,2-1-2 0,-2-1-1 0,4 2-4 0,-6-2 0 16,2 0 2-16,4 0 2 0,-6 0 1 0,2-2-2 0,0 0-8 0,0 1-159 0,0-2-21 15,-3 0 0-15,5 0 0 0,-4-1 0 0,2-1 0 0,-4 1 0 0,4-1 0 16,-7-1 0-16,4 0 0 0,3 2 0 0,-6-4 0 0,3 1 0 0,-1-1 0 0,-1 0 0 16,1 1 0-16,-1-2 0 0,-2 0 0 0,5 0 0 0,-5-1 0 0,-2-1 0 0,3 0 0 15,-1 0 0-15,2-1 0 0,-4 1 0 0,3-2 0 0,-3 1 0 0,2-2 0 16,-2-1 0-16,0 0 0 0,0 1 0 0,0-1 0 0,0 0 0 0,0 0 0 0,0 0 0 0,0 0 0 15,0 0 0-15,0 0 0 0,0 0 0 0,0 0 0 0,0 0 0 0,0 0 0 16,0 0-447-16,-2-1-287 0,-1 1-144 0,-1-3-143 0,2 2-105 0,-3-2-86 16,-2 0-16-16,-1 0 20 0,-1 1 35 0,-3 0 49 0,3 2 56 0,-6-1 61 0,-1 1 64 15,-2-1 68-15,0 1 113 0,-2 0 138 0,2 0 145 0,-2 0 150 0</inkml:trace>
  <inkml:trace contextRef="#ctx0" brushRef="#br0" timeOffset="-67540.84">25917 15580 121 0,'-3'-3'401'0,"-1"-1"158"0,2 1 88 0,-1-2 56 0,-3 2 37 15,3 3 28-15,-3 0 20 0,3-1 19 0,-3-1 15 0,4 2 11 16,-1-1 7-16,-1 1 8 0,-1-2-95 0,5 2-140 0,-6 0-146 0,3 0-148 0,-3 0-82 15,4-1-51-15,-1 1-28 0,-1 0-20 0,-1 0-14 0,1 0-13 0,-1 1-4 16,-1 1-5-16,3-1 0 0,-3-1 1 0,1 3 1 0,-1-2 0 0,-1 4-1 16,0-2 1-16,0 2-2 0,-1 1 0 0,1 0 2 0,0 3-2 15,0 0-1-15,-2 1-2 0,3 2-4 0,1 0-6 0,-4 0-5 0,7 3-6 16,-7-1-6-16,5 0-5 0,-1 2-7 0,1-1-6 0,-1 0-4 0,5-2-6 0,-4 2-7 16,4-1-5-16,0-2-8 0,0 1-3 0,4-1-4 0,-1 0-4 15,-1-1-1-15,5-1-4 0,-5 2-1 0,4-3-2 0,3 0-1 0,-4 2-1 16,4-3-6-16,0 2-9 0,0-3-12 0,0 1-16 0,0-1-22 0,2 1-23 15,0-1-25-15,-2-1-24 0,4-1-22 0,-2 1-22 0,-2-2-20 0,3-1-23 0,-1 0-50 16,0 0-62-16,-2-1-86 0,4-1-92 0,-2-1-68 0,-2 0-55 16,2 0-44-16,-2-1-44 0,0-1-53 0,0 0-59 0,-4 0-18 0,4-1 4 15,-3 0 13-15,3-2 21 0,-4 1 48 0,2 0 62 0,0 0 89 0,-3 0 100 16,2-2 81-16,-1 1 71 0,-1 1 69 0,1-2 66 0</inkml:trace>
  <inkml:trace contextRef="#ctx0" brushRef="#br0" timeOffset="-67147.1">26038 15697 42 0,'0'-6'320'0,"-5"2"141"0,5-1 96 0,-2 2 75 0,-1 0 53 0,3 0 44 0,0 3 29 15,0 0 23-15,0 0 14 0,-4-3 10 0,4 3 7 0,0 0 6 16,0 0-73-16,0 0-107 0,4-1-125 0,-1-1-132 0,-1 2-90 0,3-1-70 0,-1 1-48 16,2-2-38-16,-1 2-23 0,2 0-17 0,0 0-7 0,2 0-4 0,1 2 0 15,-1-2 2-15,1 3 4 0,-1-2 4 0,4 2 2 0,-4 1 2 16,-2 1 4-16,2 0 6 0,0-1 4 0,1 2 6 0,-5 2 2 0,0-2 4 15,4 1 1-15,-3 1 0 0,-3-1-5 0,3 2 1 0,-1 0-3 0,-1 0-8 16,0 0-3-16,-3 0-5 0,3 0-7 0,0 0-9 0,-3 0-9 0,-1 2-11 16,0-2-7-16,4 0-8 0,-4 1-7 0,2-2-6 0,-2 1-8 0,0-2-10 15,0 1-17-15,0-1-23 0,0 1-27 0,0-2-27 0,0-1-34 0,0 2-40 16,0-3-28-16,0 1-30 0,0-1-46 0,3-1-57 0,-3 2-95 0,0-2-116 16,0-2-90-16,4 1-81 0,-4 0-69 0,0-2-66 0,0 0-48 0,0 0-40 0,0 0 2 15,5-4 21-15,-3 3 25 0,6-4 24 0,-7 1 45 0,7-2 56 16,-7-2 99-16,5 0 112 0,1 1 93 0,-5-2 80 0,7 0 86 0</inkml:trace>
  <inkml:trace contextRef="#ctx0" brushRef="#br0" timeOffset="-66683.99">26409 15591 271 0,'0'-8'574'0,"0"2"124"0,0 2 64 0,0 1 38 0,0 3 26 16,0 0 23-16,-2 0 22 0,-5 1 27 0,2 2 29 0,-4 0 24 0,3 0 23 16,-3 2-30-16,0 1-56 0,0-2-184 0,-5 3-238 0,3 1-114 0,0 0-59 15,-5 1-33-15,1 1-21 0,1 1-22 0,-1 1-20 0,1 0-28 0,-1 1-28 16,-3 1-26-16,4-1-26 0,-1-1-30 0,5 2-27 0,-3 0-29 0,-2-1-31 15,8 0-35-15,-6-1-34 0,4 0-34 0,4-1-30 0,0-1-29 0,-4 1-22 16,5-4-32-16,-1 1-30 0,3-2-71 0,2 0-89 0,-8-2-87 0,8 1-79 16,-1-1-53-16,1-2-44 0,0-2-44 0,0 3-46 0,0-3-35 0,0 0-29 15,0 0-4-15,0 0 11 0,5-2 23 0,1 1 30 0,-1-2 71 0,-1-2 90 16,1 2 93-16,4-1 89 0,-4-1 72 0,4 1 60 0,1-1 72 0</inkml:trace>
  <inkml:trace contextRef="#ctx0" brushRef="#br0" timeOffset="-65609.81">26453 15826 105 0,'0'1'405'0,"0"-1"186"0,0 0 94 0,-6 0 55 0,6 0 32 0,0 0 22 16,0 0 13-16,0 0 10 0,0 0 10 0,0 0 9 0,0 0 9 0,0 0 7 15,0 0-87-15,0 0-134 0,6-1-161 0,-6 1-173 0,7 0-84 0,-5-1-46 16,3-1-22-16,-1 1-11 0,5 1-5 0,-4-2-2 0,4 1 1 0,-3 1 1 15,6 0 1-15,-6-2 1 0,-1 2 1 0,6-1-1 0,-4 1-3 0,2 0-7 16,-3 0-6-16,-1 0-7 0,4 0-6 0,-3 0-10 0,-1 0-8 0,4 0-10 16,-3 0-8-16,1 0-10 0,-5 0-8 0,3 0-12 0,2 0-8 0,-1 0-9 15,-4 0-11-15,5 0-14 0,-2 0-18 0,-1-2-22 0,-2 2-29 0,3 0-27 0,-1 0-28 16,-1 0-22-16,-1 0-27 0,2 0-28 0,-3-1-61 0,3 1-76 16,0-2-95-16,-2 1-106 0,1-1-86 0,-1-1-75 0,2 2-86 0,1-2-86 15,-5-2-24-15,7 1 5 0,-5-1 14 0,-2 2 20 0,5-1 22 0,-5-2 27 16,4 1 60-16,0-1 77 0,-2 0 96 0,-2 1 106 0,3 0 93 0,-1-1 87 15</inkml:trace>
  <inkml:trace contextRef="#ctx0" brushRef="#br0" timeOffset="-65221.17">26704 15666 148 0,'0'0'392'0,"0"0"89"0,-4 0 57 0,4 0 49 0,0 0 45 16,0 3 51-16,0-3 54 0,0 3 34 0,0-2 26 0,4 1 16 0,0-1 14 15,-2-1-32-15,3 1-53 0,-1 1-122 0,1 0-154 0,2-2-80 0,0 3-47 16,1-2-43-16,-1 2-36 0,2-1-44 0,0 1-50 0,0-1-29 0,0 2-23 15,-3-1-12-15,4 1-8 0,-1-1-4 0,-1 1-6 0,-1 1-3 0,0 0-3 16,-1 1-6-16,-5 0-5 0,7 1-7 0,-7-1-5 0,-1 3-5 0,4-1-4 16,-4 1-4-16,0 1-3 0,-4 1-7 0,3-1-5 0,-3 1-4 0,-1-1-4 15,1 2-4-15,-5-1-3 0,3 1-3 0,-3-2-3 0,4 2 0 0,-4-1-1 16,4-3-2-16,-5 2-2 0,1-2 2 0,4 2 0 0,-4-4 2 0,4 1-1 16,-4-1-1-16,3 0-1 0,-3-1 1 0,4 1 0 0,-1-2 1 0,-1-1 1 15,2 0 1-15,-1 2 0 0,1-4 1 0,-1 1 4 0,3 1 1 0,-1-2-2 16,-1-1 1-16,5 2-1 0,0-2 2 0,0 0 1 0,0 0 0 0,0 0-1 15,0 0 0-15,0 0 0 0,0 0 2 0,0 0-1 0,0 0 2 0,0 0 2 16,3 0 1-16,-1 0 1 0,5-2 2 0,-5 2 2 0,3-1-3 0,3-1 1 16,-3 1-2-16,1-1 2 0,3-1 0 0,-4 0 0 0,4 2 0 0,0-2-3 15,-3 0-3-15,3 0-5 0,0 0-3 0,0-2 1 0,-4 2-11 0,1 0-14 16,3-1-21-16,0 1-26 0,-4-2-24 0,0 2-27 0,1-1-25 0,1 1-25 16,-5 0-52-16,3 0-64 0,-1 1-91 0,1-1-103 0,-1 0-88 0,-2 0-81 15,1 2-76-15,3-2-77 0,1 1-45 0,-5-1-33 0,2-1-1 0,-3-1 13 16,3 2 20-16,1 0 21 0,1 0 50 0,-6 0 64 0,3-1 93 0,3 1 102 15,-3 0 89-15,-1 0 82 0,2 0 84 0</inkml:trace>
  <inkml:trace contextRef="#ctx0" brushRef="#br0" timeOffset="-64574.06">27039 15844 55 0,'-2'1'366'0,"-2"3"188"0,-1-3 99 0,1 1 56 0,2-1 37 0,-1 4 26 0,1-4 15 0,2 2 18 0,0-3 8 0,0 0 8 0,0 0 5 0,0 0 7 0,0 0-80 0,0 0-114 0,0 0-163 0,0 0-182 0,2-1-95 0,3-1-53 0,-1-2-32 0,1 1-21 0,4-4-17 0,-3 3-13 0,3-3-9 0,3-1-7 0,-4-2-7 0,4 0-4 0,-1 0-6 0,2 0-4 0,-2-1-4 0,-2 1-1 0,2-1-4 0,-2-1-2 0,3 0-5 0,-3 2-4 0,-1-1-1 0,1 1-4 0,0-1 1 0,-4 0-1 0,2 3-1 0,1-1 0 0,-5 0 0 0,3 0 2 0,-6 0-2 0,5 1 0 0,-5-1-2 0,0 2 1 0,0-1-1 0,0 2 4 0,0-1-2 0,0 1 1 0,-2 0 1 0,-1 0-2 0,1 1 1 15,-2-1 1-15,1 2-1 0,-3 1-1 0,4-2 0 0,-5 2 0 0,5-1 0 0,-1 2 2 0,-3 1-1 0,3-1-1 0,-3 1-1 0,1 1-1 0,1 0-1 0,-1 0 0 0,1 1 0 0,-1 1 0 0,-1-1 0 0,3 1-1 0,-3 2-1 0,1-1 1 0,1 2 1 0,-1-2 1 0,1 3 1 0,4 0-1 0,-5 1 1 0,5-1 2 0,-2 2 2 0,2-1-1 0,-4 2 1 0,4 2-2 0,0-2 2 0,0 1 0 0,4 1 0 0,-2-1 2 0,-2 1-1 0,0-1 1 0,5 1 1 0,-5-1 0 0,4 1 0 0,-1 1-2 0,-1-2 2 0,2 1 0 0,-2-1 0 0,1 1 0 0,3-1 0 0,-6 1 2 0,3-1-2 0,1 1 0 0,-2-2-2 0,-2 1 1 0,3 1-2 0,-1-2 1 0,-2 0-1 16,0 0 0-16,0 0 2 0,4-2-1 0,-4 2 1 0,0-1-1 0,0-1-1 0,0-1 2 0,0 0-1 0,-4 0 2 0,4-1 2 0,0-1-2 15,0 1 1-15,0-2 1 0,0 1 2 0,-2-2 2 0,2-2 0 0,0 3 0 16,0-2 5-16,0-1 5 0,0 0 7 0,0 0 2 0,-3 2 1 0,3-2 1 16,0 1 1-16,-2-1 4 0,-2 2 2 0,4-2 5 0,-3 0 3 0,-3 0 8 15,3 0 7-15,-3 0 11 0,1 0 2 0,1 0 4 0,-1-2 0 0,-1 1 2 16,1-1 4-16,-1 1 4 0,-1-2 9 0,-2 1 4 0,4-2 5 0,-1 1 0 16,-3 0 0-16,7-3-5 0,-5 1-5 0,2 2-9 0,-1 0-7 0,3-1-8 15,-3-1-7-15,3 1-7 0,3-1-9 0,-2 2-9 0,-2 0-20 0,4-1-25 16,0 0-28-16,4 0-29 0,-2 0-36 0,-2-1-37 0,3 2-33 0,3-3-28 15,-3 0-23-15,3 2-25 0,-1-1-42 0,2-1-49 0,1 0-82 0,-1 0-96 16,0 0-71-16,6 2-61 0,-4-2-57 0,2 1-58 0,-2-1-47 0,0 0-45 16,2 0-5-16,-2 0 5 0,0 2 19 0,2-3 21 0,-2 3 41 0,3 1 49 15,-1-1 84-15,-2-1 98 0,2 1 85 0,5 1 77 0,-5 1 78 0,0-2 82 16</inkml:trace>
  <inkml:trace contextRef="#ctx0" brushRef="#br0" timeOffset="-64169.28">27415 15583 183 0,'0'-4'402'0,"4"1"85"0,-4 0 50 16,0 0 39-16,0 3 32 0,0 0 43 0,0 0 51 0,0 0 36 0,0 0 30 15,5 0 21-15,-5 0 16 0,0 0-34 0,0 0-60 0,7 0-120 0,-5 0-152 16,2 0-73-16,1 1-41 0,-1 2-29 0,1 0-21 0,1 0-35 0,-1 2-37 16,0 1-22-16,3 0-13 0,1 3-6 0,-8 0-4 0,9 0-1 0,-5 1 2 15,-1 4 2-15,-3-2 3 0,3 1 0 0,1 2 1 0,-5 2-3 0,0 1-2 16,0-2-5-16,0 2-6 0,0-1-11 0,-1 2-13 0,-3-1-9 0,0 0-9 16,-1-2-9-16,0 1-9 0,1 0-7 0,-2-1-10 0,-3-1-9 0,4 0-8 15,-4 0-8-15,4-1-7 0,-5-2-6 0,1 1-4 0,4-1-4 0,-4-1-5 16,0-1-9-16,2 1-11 0,-1-1-17 0,1-1-22 0,-2 0-27 0,2-1-27 15,0-1-35-15,-1 1-38 0,3-2-29 0,0-2-28 0,-1 0-32 0,1 0-36 16,1-1-80-16,-1-2-103 0,1 1-96 0,0-2-94 0,3 0-81 0,-3-2-73 16,4 2-56-16,-2-6-52 0,2 0 0 0,0-1 20 0,0-1 22 0,2-1 26 15,2 0 29-15,-3-4 36 0,3 1 80 0,2-2 101 0,1 1 105 0,-2-2 99 16,4 1 95-16,-2-2 91 0</inkml:trace>
  <inkml:trace contextRef="#ctx0" brushRef="#br0" timeOffset="-63731.92">27627 15451 123 0,'1'-6'416'0,"3"2"179"15,-2 1 89-15,-2-2 47 0,3 2 31 0,1 0 24 0,-2 2 13 0,-2-2 15 16,3 3 7-16,-1-2 7 0,2 1 5 0,-4 1 4 0,5-2-98 0,-5 2-143 16,4 0-164-16,0 0-175 0,-3 2-86 0,5-1-45 0,-3 1-27 0,1-1-19 15,-2 2-14-15,3 0-11 0,-1 0-8 0,1 2-5 0,-1-2-5 0,-2 1-2 16,1-1-4-16,3 1-1 0,-6 0-1 0,7 0-2 0,-7-1 1 0,2 2-1 15,1-1 0-15,-1-1 0 0,-2 2 2 0,0-2 1 0,4 1 0 0,-4 1 0 16,0-2 0-16,-4 1 0 0,4 1-2 0,-2-1 1 0,-1 1-1 0,1-1-1 16,-2 1-3-16,1 0-3 0,-3 2-1 0,1-3-4 0,-4 2-1 0,5 2-3 15,-3-2-1-15,0-2-1 0,0 2 2 0,-1 0 0 0,3-1 2 0,-4-1 1 16,3 1 7-16,1-1 11 0,0-1 8 0,-3 0 13 0,3 0 11 0,3-2 10 16,-5 1 7-16,5 0 9 0,-2-1 8 0,1 1 4 0,3-2 4 0,0 0 2 15,0 0 0-15,0 0 0 0,0 0-7 0,0 0-9 0,0 0-10 0,0 0-9 16,0 0-12-16,0 0-8 0,0 0-9 0,0 0-4 0,0 0-2 15,3 0-3-15,1-2 2 0,-2 2-3 0,5-1 1 0,-5 1 0 0,3-2 0 16,3 2 5-16,-3-2 0 0,0 1 2 0,1 0 0 0,-1 1-1 0,4-2-3 16,-1 1-1-16,-1-1-6 0,0 2-5 0,0 0-13 0,0-1-16 0,1 1-30 0,-1 0-40 15,2-2-48-15,-4 1-50 0,1 1-50 0,-1 0-44 0,4-2-93 0,-3 2-118 16,3 0-121-16,0 2-129 0,-4-2-125 0,4 0-124 0,-3 1-48 16,3 1-18-16,0-1 20 0,-4 1 29 0,8 1 41 0,-6-2 49 0,2 2 47 15,0 0 41-15,4-1 94 0,-2 1 119 0,3 0 122 0,-1-2 128 0</inkml:trace>
  <inkml:trace contextRef="#ctx0" brushRef="#br0" timeOffset="-62367.81">28352 15632 51 0,'3'-5'296'0,"-1"2"95"0,6-1 57 0,-7 2 37 0,3 0 48 16,-2 1 48-16,1 1 59 0,-3-2 59 0,4 1 42 0,-4 1 31 0,2-2 23 0,1 2 13 0,-3 0-70 0,0 0-109 0,2-1-95 0,-2 1-87 15,0 0-50-15,0 0-33 0,0 0-37 0,0 1-41 0,0-1-46 0,0 0-50 16,0 0-26-16,0 0-17 0,0 0-6 0,0 0-3 0,0 0 0 0,0 0 0 16,0 2-3-16,-2-1-5 0,-1 1-5 0,1-1-5 0,-2-1-9 0,-1 3-8 15,0 0-10-15,-3 0-12 0,-1 2-13 0,-2-1-13 0,2 2-13 0,-2 2-12 16,-1-4-10-16,1 4-7 0,-2-1-3 0,2-1 0 0,-1 2 1 0,1-1 1 16,0-1 3-16,-2 0 1 0,4 2 4 0,-5-3 1 0,5 2 3 0,-6-1 3 15,8-1 0-15,-5 2 5 0,1-3 4 0,-2 1 4 0,4-1 1 0,0 1 4 16,-2-2 0-16,6 0-1 0,-4 0 1 0,3 0 2 0,1-2-3 0,-3 2 2 15,3-1-1-15,1-1-1 0,3 1-2 0,-3-2-4 0,2 1 0 0,2-1-1 16,0 0-3-16,-3 0-3 0,3 0 2 0,0 0-1 0,0 0 1 0,0 0-2 16,0 0-1-16,0 0-2 0,0 0-2 0,0 0-2 0,0 0 0 0,0 0-1 15,0 0 0-15,0 0-4 0,0 0 1 0,0 0-3 0,0 0-2 0,0 0-3 16,0 0 1-16,0 0 4 0,0 3 3 0,0-3 7 0,3 3 3 0,-1-1 6 16,-2 0 4-16,5 0 2 0,-1 3 5 0,0-2 7 0,1 1 7 0,1-1 4 15,-1 3 8-15,2-1 4 0,0-1 4 0,1 2-1 0,-1-1 1 0,0 1-2 16,2-2-1-16,-2-1-2 0,2 2-1 0,1-2-2 0,-5 1-2 0,4-1-5 15,4 0-3-15,-8 0-7 0,4-1-2 0,-2-2-5 0,2 1-5 0,-1 1-30 16,-1-2-14-16,0 0 0 0,0 0 0 0,1 0 0 0,-1 0 0 0,-4-2 0 16,3 1 0-16,3 1 0 0,-4-2 0 0,-1 2 0 0,1-3 0 0,1 3 0 15,-3 0-60-15,1-1-87 0,-2 1-52 0,5-2-56 0,-7 2-54 0,0 0-47 16,0 0-83-16,2-1-93 0,-2 1-108 0,0 0-114 0,0 0-108 0,0 0-103 16,0 0-59-16,0 0-44 0,0 0 4 0,0 0 25 0,0 0 41 0,0 0 53 15,-6 1 52-15,1 1 48 0,-2-1 81 0,1 2 92 0,1 0 109 0,-4 0 116 16,0 2 118-16,3-1 119 0</inkml:trace>
  <inkml:trace contextRef="#ctx0" brushRef="#br0" timeOffset="-61998.36">27996 15963 157 0,'-6'0'461'0,"4"0"199"0,-5 0 95 0,2 0 47 0,1 0 25 0,-1 1 17 0,5-1 15 0,0 0 13 0,0 0 17 0,0 0 16 0,0 0 22 0,0 0 21 0,0 0-91 0,0 0-138 0,0 0-167 0,0 0-180 0,3 2-77 0,-1-1-31 0,5 1-11 0,-5-1-5 0,7 1-5 0,-3-1-3 0,3 2-8 0,0 0-9 0,1 0-9 0,0 2-11 0,2-2-16 0,-1 1-13 0,-2-1-16 0,4 2-11 0,-2-2-16 0,-2 1-13 0,1-1-12 0,0 2-11 0,2-2-12 0,-5 0-9 0,2 1-11 0,1-1-9 0,-5-2-18 0,4 3-25 0,0-1-36 0,-4 0-43 0,4 1-57 0,-3-2-60 0,3 2-59 0,-4-2-62 0,3 1-94 0,-3-2-111 0,0 2-137 0,1 0-155 0,-1-1-137 0,-1-1-134 0,1 1-54 15,1-1-16-15,-3-1 15 0,3 0 33 0,-6 0 47 0,9 0 57 0,-9 0 59 0,5 0 57 0,-1 0 94 0,1-1 108 0,1-1 142 0,-3 1 152 0</inkml:trace>
  <inkml:trace contextRef="#ctx0" brushRef="#br0" timeOffset="-58980.03">28979 15390 81 0,'0'-8'338'0,"-3"2"115"15,3 3 68-15,0-1 44 0,-2 1 46 0,2 3 43 0,0 1 42 0,-7 1 44 0,5-2 28 16,-2 3 24-16,3 0 15 0,-7 1 9 0,3 2-80 0,-1 2-122 0,1 1-113 15,-8 2-107-15,4 3-63 0,0 3-36 0,-2 1-39 0,1 1-40 0,-5 2-37 16,-1 2-37-16,1-1-20 0,1 4-13 0,-1-2-5 0,5 1-4 16,-5 1-1-16,1-2 0 0,1-1-1 0,2 2-4 0,-2-1-1 0,4-2-3 0,2 0-2 15,0 0-4-15,2-3 0 0,3 1-2 0,-2-2-5 0,1-2-11 16,3-1-6-16,0-1-4 0,3-2-8 0,1-2-4 0,-2 1-4 0,3-1-1 0,-1-2 0 16,1-1 2-16,4-1-2 0,0 0 2 0,-3-1-2 0,3-2-2 0,1 0-1 15,-1-2-2-15,4-1 0 0,-2 0 1 0,2-3-2 0,-3 0-3 0,3 0 2 16,-2-1-2-16,0-2-2 0,2 0-4 0,-3-2-1 0,-1 1-2 0,0-2 5 15,2 1 2-15,-2 1 8 0,-1-1 8 0,-1 1 9 0,0-1 6 0,-5 2 10 16,1-1 6-16,-1-1 8 0,-2 2 8 0,4-1 7 0,-4 1 5 0,-4-2 8 16,4 2 6-16,-5 0-1 0,5 0-2 0,-6 0-5 0,1 0-6 15,0 0-8-15,-3 2-8 0,3-2-8 0,-4 3-7 0,0-2-10 0,2 1-10 16,-2 1-6-16,0 0-10 0,-1 0-10 0,1-1-12 0,-1 3-14 0,1 0-14 16,-1-1-22-16,1 2-25 0,0 0-28 0,2 0-29 0,-5 0-36 0,6 0-42 0,-3 2-37 15,4-2-34-15,-1 1-37 0,-1-1-35 0,5 0-78 0,-1 0-96 16,3 0-87-16,0 0-84 0,0 0-70 0,0 0-70 0,0 0-67 0,5-1-65 15,4-2-8-15,-4 0 19 0,8 0 29 0,-2-2 32 0,3-1 34 0,-1 2 34 16,2-4 81-16,-5 1 99 0,8-2 97 0,1 1 94 0,-3-1 92 0,-2 0 91 16</inkml:trace>
  <inkml:trace contextRef="#ctx0" brushRef="#br0" timeOffset="-58517.21">29265 15531 88 0,'2'-4'374'0,"-2"3"160"0,0 1 96 0,0-4 63 0,0 4 41 0,0 0 28 0,-5 1 23 0,3-1 21 0,-2 3 11 0,-1-3 14 0,-1 1 8 0,-1 3 8 0,2-1-88 0,-1 0-129 0,1 0-148 0,-2 1-154 0,-1 2-91 0,-1 0-63 0,4 0-37 0,-4 2-28 0,2-1-17 0,-1 1-17 16,1 1-11-16,2 1-8 0,-1-1-7 0,3 2-4 0,1-2-3 0,-2 1 0 0,4 1 0 0,0-1 2 0,0-1 2 0,4 2 2 0,-2-1 3 0,5-1 3 0,-5 0 0 0,3 2 2 0,2-4 1 0,-1 2 1 0,3 0 0 0,0-1 2 0,-2-2 0 0,2 1 3 0,4-2 0 0,-2-1 2 0,1 1 2 0,-1-2 2 0,0-2 3 0,-2 2 2 0,4-1 6 0,-2-2 1 0,-2 1 0 0,2-1 2 0,-2 0 0 0,0-1 1 0,0 1-3 0,0-2-1 0,-4 2 0 0,1 0-3 0,3-2-5 0,-4 2-1 0,-1-1-6 0,-1 1-5 0,-1 0-6 0,-2 0-4 0,5 0-3 0,-5 0-5 0,0 0-1 0,0 0-3 0,0 0-2 0,8 0-6 0,-8 0 0 0,0 0-1 0,0 0-6 0,0 0-1 0,0 0-2 0,0 0-5 0,0 0-3 15,2 0 0-15,-2 0-3 0,0 0-3 0,3 0 0 0,-3 0-1 0,0 0-7 0,0 0-7 0,0 0-22 0,0 0-30 0,0 0-28 0,0 0-32 0,0 0-30 0,0 0-31 0,0 0-29 0,0 0-30 0,0 0-46 0,0 0-58 0,0 0-92 0,0 0-109 0,0 0-77 0,0 0-62 0,0 0-61 0,0 0-61 0,0 0-49 0,0 0-40 0,-5 0-2 0,5 0 16 0,0 0 21 0,-8 0 26 0,3-1 45 0,5 1 60 0,-5-2 92 0,-1 1 108 0,3-2 83 0,3 3 66 0,-4-3 85 0,4 0 92 0</inkml:trace>
  <inkml:trace contextRef="#ctx0" brushRef="#br0" timeOffset="-58214.28">29388 15586 273 0,'0'-6'469'0,"0"0"111"0,0 2 83 0,-3 1 55 0,3 3 43 0,0 0 32 0,0 0 25 0,0 0 18 0,0 0 16 0,0 0 16 0,-4 0 16 0,2 0-41 0,-1 1-66 15,-1 2-125-15,4 0-149 0,-5 2-86 0,-1 1-55 0,3 0-34 0,-3 3-23 16,1 0-10-16,-1 1-7 0,1 1 1 0,-4 2 5 0,2 0 2 0,-1 3 4 16,1 0-4-16,0 1-8 0,-2 1-14 0,2 0-14 0,-1 1-19 0,-1 1-22 15,4-2-23-15,-4 1-51 0,3 1-145 0,-3-2 0 0,2 0 0 0,0-2 0 16,0 1 0-16,1-3 0 0,4 0 0 0,-5 0 0 0,2-2 0 0,3 0 0 16,2-3 0-16,-4 0 0 0,4 0 0 0,-3-2 0 0,3-1 0 0,0 2-223 0,0-4-58 15,0 2-39-15,0-1-37 0,0-1-32 0,-2 1-29 0,2-2-27 16,0 1-80-16,0-2-100 0,0 1-84 0,0-2-71 0,0-1-90 0,0 0-99 0,0 0-22 15,2 5 10-15,-2-5 27 0,7 1 32 0,-7-1 31 0,0 0 31 16,0 0 35-16,0 0 40 0,2-1 98 0,1-4 125 0,-3 5 106 0,2-3 100 0</inkml:trace>
  <inkml:trace contextRef="#ctx0" brushRef="#br0" timeOffset="-51512.63">26342 16647 73 0,'-3'-5'357'0,"1"-1"152"0,-2 1 93 0,2 1 64 0,-1 0 42 0,3 1 30 15,0 0 24-15,-4 1 19 0,4-1 13 0,0 0 10 0,-2 2 9 0,2-2 4 16,0 0-81-16,0 1-123 0,0-1-140 0,0 0-150 0,2-1-86 0,-2 1-62 15,0-2-40-15,4 2-25 0,-1-2-19 0,-1 1-14 0,4 0-8 0,1-1-5 16,-2 0-2-16,1 1-2 0,6 0 1 0,-6 1 2 0,5-2 2 0,-2 2 2 16,3 0 4-16,-4 0 4 0,1 2 4 0,3-1 5 0,-1 1 6 0,-2 1 5 15,2 0 4-15,-2 0 2 0,0 1 5 0,0 1 4 0,0 1 1 0,0 0 3 0,-1 1 5 16,1 1 4-16,-4-2 2 0,4 3 1 0,-2 0-2 0,-1 0-1 0,-1 0-2 16,1 1-1-16,-1 1-1 0,2-2-3 0,-5 1-4 0,4 2-3 0,-3-1-1 15,3 1-1-15,-3-2 2 0,1 2 5 0,-2 0 1 0,1 0 0 0,-1 0-2 0,2 2-3 16,-4-1-3-16,3 1-6 0,-3-1-7 0,2 1-4 0,-2 1-4 0,0-2-7 15,0 2-4-15,0-1-6 0,0-1-13 0,0 1-12 0,0-1-10 0,0-1-6 16,0 2-7-16,0-2-4 0,0 0-3 0,0 0-5 0,0-2-1 0,0 2-5 16,0-1-9-16,0-1-13 0,0 1-14 0,0-2-19 0,0-2-22 0,-2 2-22 15,2-1-26-15,0-1-31 0,0-1-31 0,0 0-34 0,0-1-33 0,0-2-32 16,0 0-27-16,0 3-20 0,0-3-23 0,0 0-20 0,0 0-61 0,0 0-76 16,0 0-73-16,0-3-71 0,0-2-52 0,2 2-45 0,-2-3-61 0,6 2-65 15,-6-4-17-15,3 1 12 0,3-4 16 0,-3 1 21 0,3-2 25 0,-3-2 31 16,3 1 75-16,-1 1 97 0,0-3 94 0,-1-1 93 0,5 2 80 0,-3 2 73 0</inkml:trace>
  <inkml:trace contextRef="#ctx0" brushRef="#br0" timeOffset="-51123.81">26822 16458 10 0,'1'-6'444'0,"-1"1"149"16,0-1 98-16,0 3 56 0,0 0 40 0,0 3 24 0,0 0 17 0,0 0 18 16,0-1 15-16,-1 1 18 0,1 0 15 0,-4 0 10 0,0 0 3 0,3 1-155 15,-7 1-228-15,7-1-128 0,-3 2-86 0,-1 0-43 0,-5 0-26 0,9 2-10 0,-8 1-7 16,1 1-5-16,-2 1-6 0,4-1-7 0,-7 4-9 0,6-1-13 15,-5 1-15-15,1 1-11 0,-2 1-13 0,2 1-6 0,-1-1-11 0,-3 1-9 16,1 1-6-16,3-2-10 0,-2 2-10 0,-1 0-11 0,-1-2-8 0,1 3-10 16,3-3-8-16,-2 1-6 0,-1-1-8 0,3 1-6 0,-2-1-5 0,-1-1-10 0,5 2-12 15,-2-2-10-15,-2-2-13 0,6 1-21 0,-6 1-20 0,4-3-23 0,0 1-21 16,4-1-34-16,-1-2-37 0,-3 1-39 0,7-2-36 0,-1-2-30 0,-1 1-24 16,2 0-29-16,-1-2-29 0,3-2-77 0,0 2-103 0,3-2-78 0,-1 1-66 15,2 0-67-15,-1-1-69 0,-1 1-51 0,4-2-43 0,3 0 1 0,-4-2 21 16,4 1 21-16,0-1 19 0,4-2 32 0,-2 1 33 0,0 0 85 0,1-2 112 15,-1 0 93-15,4 1 86 0,-1 3 89 0,2-4 93 0</inkml:trace>
  <inkml:trace contextRef="#ctx0" brushRef="#br0" timeOffset="-50652.16">26789 16794 34 0,'-5'-2'382'0,"-3"2"240"15,3-1 111-15,0 1 54 0,1-2 29 0,-1 2 17 0,5 2 16 0,-4-2 10 16,4 0 14-16,-5 0 15 0,5 0 17 0,0 0 20 0,0 0-65 0,0 0-98 16,0 0-190-16,0 0-232 0,0 0-103 0,0 0-49 0,0 0-21 0,0 0-7 15,0 0 0-15,5 0 3 0,-1 0-2 0,-1 0-1 0,-1 0-8 0,3 0-11 0,4 1-4 16,-1-1-4-16,-1 0-1 0,2 2 2 0,-4-2-1 0,4 0 3 16,0 1-3-16,4-1-6 0,-7 0-5 0,-1 0-7 0,4 0-7 0,-4 2-7 15,4-2-5-15,-3 0-7 0,-1 0-5 0,3 0-5 0,-7 0-5 0,5 1-7 0,1-1-5 16,-5 0-7-16,3 0-5 0,-1 0-7 0,1 0-8 0,-1 0-4 0,0 0-8 15,-3 0-8-15,3 0-10 0,-4 0-14 0,2 0-24 0,1 0-30 0,-3 0-39 16,4 0-46-16,-2 0-51 0,1 0-52 0,-3 0-53 0,2-1-56 0,2 1-115 0,-4-2-142 16,5 2-141-16,-5 0-136 0,0 0-99 0,8-4-79 0,-3 1-20 0,-3 1 8 15,5-1 30-15,-2 1 41 0,1 1 49 0,-3-2 50 0,-1 2 55 0,4-4 54 16,-3 2 115-16,1 2 143 0,1-1 142 0,-1-1 135 0</inkml:trace>
  <inkml:trace contextRef="#ctx0" brushRef="#br0" timeOffset="-50221.55">27138 16626 237 0,'-2'0'387'0,"2"0"67"0,-3-2 42 0,3 2 37 0,0 0 33 0,0-1 50 0,0 1 56 16,0 0 42-16,3-2 33 0,-1 1 26 0,-2-1 17 0,4 1-48 0,-2 1-78 16,1-2-107-16,-3 0-123 0,4 1-61 0,-2 0-34 0,1 1-31 0,-3 0-28 15,4 0-41-15,-2 0-50 0,1 0-34 0,-1-2-28 0,2 2-13 0,-1 0-10 16,-1 0-1-16,4 2 7 0,-3-1 7 0,-3-1 6 0,6 1 4 0,1 3 5 16,-5-3 2-16,1 2 0 0,-1 0 1 0,5 0-2 0,-5 1-2 0,4 1-3 15,-3 0-2-15,-3-2 2 0,6 1-11 0,-3 1-11 0,-1-1-12 0,-2 1-11 16,4-2-8-16,-4 1-10 0,3 1-5 0,-3-2-5 0,2 3-6 0,-2-3-3 0,0 3-6 15,0-2-4-15,0 1-7 0,-2 0-8 0,-1 0-1 0,3 1-1 0,-4 0-3 16,2 0-1-16,-1 0-2 0,-3 0-1 0,3 0-1 0,-3 0-2 0,4 0-2 0,-5 0-1 16,2-1 0-16,3 1 0 0,-5-2-2 0,1 2 0 0,3-3 2 0,-3 2 2 15,1-1 4-15,1-1 6 0,-1 0 3 0,3 0 2 0,-5 0 5 0,5 0 4 16,-2-1 3-16,1 1 5 0,3-2 4 0,-2-1 3 0,2 0 4 0,0 0 4 16,0 0-1-16,0 0 1 0,0 0-2 0,0 0-5 0,0 0-3 0,0 0-4 15,0 0-3-15,0 0-3 0,0 0-3 0,0 0-5 0,0 0-3 0,2 0-1 16,1 0 0-16,-3-1-3 0,6-1 1 0,-3 1-3 0,1-1 2 0,1 1 0 15,-3-2 2-15,5 0 1 0,1 1 3 0,-5-3 0 0,6 3-2 0,-3-3 0 16,3 2-2-16,-4-1-2 0,4-1-1 0,-3 1-3 0,3-1-1 0,3 1-3 0,-6-2-3 16,-1 1 0-16,6-1-4 0,-2 1-5 0,0 0-14 0,-3-1-13 0,3 1-21 0,-4-1-22 15,4 2-31-15,-4-1-36 0,-1 1-39 0,2-1-42 0,1 1-35 16,-5-2-33-16,1 3-33 0,-1-2-35 0,2 1-75 0,-4-1-89 0,3 2-78 0,-1-2-72 16,2 3-63-16,-3 0-62 0,-1 2-62 0,0 0-63 0,0-4-5 0,0 4 20 15,4-3 27-15,-4 3 26 0,4-3 33 0,-4 3 34 0,2-2 73 0,-2 2 94 16,5-3 90-16,-5 3 86 0,4-2 84 0,1 1 83 0</inkml:trace>
  <inkml:trace contextRef="#ctx0" brushRef="#br0" timeOffset="-49634.52">27451 16657 36 0,'-4'2'329'0,"3"-1"160"0,-7 1 91 0,8-2 58 0,-1 1 49 0,-3 2 44 0,4 0 30 0,0-3 23 0,0 0 21 0,0 1 13 0,0-1 10 0,0 0 7 0,0 0-72 0,0 0-109 0,0 0-140 0,0 0-158 0,0 0-87 0,0 0-54 0,0 4-42 0,0-4-40 0,0 0-26 0,4 0-20 0,-3 0-14 0,7 0-13 0,-7-2-4 0,3 0-4 0,2 1-1 0,-1 0 0 0,0-2 0 0,-1 0 0 0,1 1-1 0,4-2-4 0,-3 1-1 0,-2-2-1 0,5 1-4 0,-4-1-1 0,0 1-3 0,3-1-3 0,-3-1-1 0,0 0-2 16,1 0-3-16,-1-1-3 0,3-1 0 0,-7 2 3 0,5-1 0 0,1-1-1 0,-5 1-1 0,5-1-1 0,-5-1 0 0,3 2-1 0,-5-1-1 0,4-1-1 0,0 1-1 0,-3 0-1 0,-1 0-1 0,0-1-1 0,4 2-1 0,-4-1-1 0,0 1-1 0,0-1-1 0,-4 1-2 0,4-2-4 0,0 1 1 0,-1 1-2 0,1 1 0 0,-4-2-2 0,4 2 1 0,-4 0-1 0,4 0 1 0,-1 2-1 0,-3-1 2 0,4 2-1 0,-2-1-2 0,-2 1 2 0,1 0-1 0,1 1 1 0,-2 1-2 0,1-1-2 0,-3 2-1 0,6 0 2 0,-5 0-1 0,1 2-2 0,-1-2-1 0,3 1 1 0,-5 2-2 0,5 0-3 0,-3 0 1 0,-3 2 1 0,3-1 0 0,1 2 0 15,-1 0-1-15,0 2 2 0,-1-1 2 0,2 1-1 0,-1-1 2 0,1 2 2 0,-1 0-1 0,1 0 2 0,3 0 2 0,-3 0 2 0,4 2 1 0,-2-4 0 0,2 4 2 0,2-3 2 0,-2 2 0 0,0-2 2 0,4 2-1 0,-3-2 1 0,3 2 1 0,1 0 1 0,3-2 2 0,-7 2 2 0,5-2 1 0,-2 2 1 0,5-2 4 0,-4 1 3 0,0 0 5 0,3 0 4 0,-3 1 1 0,0-1 1 0,1 0 2 0,-1 0-1 0,-1-1 3 0,1 1 1 0,1-2 0 0,-3 1-3 0,3 0 0 0,1 0-3 0,-5-2-3 0,2 1-5 0,-3 1-1 0,3-2-3 0,-4 0-3 0,4-1-2 0,-3 1 0 0,-1-2-1 0,0 2 0 0,0-1 0 0,0-1 0 0,0-1-2 0,0 3 0 0,-1-3 0 0,-3 2-1 0,4-2 0 0,-4 1 0 0,4-1-1 0,-5 2-2 0,5-2 2 0,-2 0-2 0,-2 0-2 0,1-1-1 0,-3 2-1 0,3-1-4 0,1-2 1 0,-2 2-2 0,-1-1 0 0,1-1-2 0,-1 2-1 0,3-2 1 0,-5 1 0 0,1 0 1 0,5-1-1 0,-8 1 1 0,1-2-1 0,3 1-1 0,0 1 0 0,-5-2 2 0,5 0-2 0,-4-2 1 0,4 1 1 16,-4 1 1-16,3-2 3 0,1-1 1 0,-4 0 4 0,0 0 0 0,0 0 2 0,5-1 4 0,-3 1 2 0,-1-2 2 0,3 2 2 0,3-1 1 0,-5 1 0 0,7-2-4 0,-5 1 1 0,5-1-1 0,-4 1-2 0,4-1-3 0,0-1-3 0,0 2-1 0,0-2-2 0,4-1-3 0,-4 2-5 0,5 0-1 0,-5-1-1 0,7-1-1 0,-5 1 1 0,3-1-2 0,-1 2 2 0,1-1-1 15,1 0 2-15,1 0 0 0,2 1-4 0,-3-1-7 0,-1 1-12 16,0 0-14-16,5-1-16 0,-5 1-18 0,0-1-23 0,4 0-20 0,-1 0-22 0,-3 0-16 16,1 0-15-16,-1-1-17 0,0 1-14 0,-1 1-11 0,1-1-11 15,3 0-11-15,-7 2-11 0,5-1-43 0,-3 1-54 0,1 0-78 0,-2 0-84 0,-2 1-79 16,4 2-69-16,-4 1-85 0,0 0-83 0,1-5-33 0,-1 5-5 16,4-3 3-16,-4 3 6 0,4-3 17 0,-4 3 21 0,0 0 58 0,0 0 71 0,1-3 96 15,-1 3 109-15,0 0 98 0,0 0 94 0</inkml:trace>
  <inkml:trace contextRef="#ctx0" brushRef="#br0" timeOffset="-48644.02">27777 16185 46 0,'0'0'315'0,"0"0"127"0,0 0 68 0,0-4 39 0,0 4 35 0,0 0 32 0,0 0 41 16,0 0 41-16,0 0 35 0,0 0 31 0,0 0 19 0,0 0 14 0,0 0-69 15,0 0-107-15,0 0-115 0,0 0-124 0,0 0-60 0,0 0-32 0,0 0-29 16,0 4-29-16,0 0-31 0,0 1-36 0,0-1-27 0,0 4-23 0,0-1-10 15,0 2-4-15,-2 2-1 0,2 1 5 0,-4-2 9 0,4 4 11 0,0-2 8 16,0 1 8-16,0 2 8 0,-2-1 4 0,2 1 8 0,0 0 3 0,0 0 2 0,0 0 3 16,-3 0-2-16,3 1 0 0,-4 1-3 0,4-1-6 0,0 0-4 15,-2 1-8-15,-1 0-9 0,3-1-5 0,0 1-6 0,-2 1-3 0,2-2-5 0,0 1-2 16,-4-1-2-16,1 0-4 0,3 1-2 0,0-2 0 0,-2 2-5 0,2-2-1 16,-4 0-4-16,4-1 1 0,0 0-4 0,0 1-2 0,0-1-4 0,0-1-4 15,0 1-2-15,0-1-36 0,0-1-47 0,0 0 0 0,0-1 0 0,0 1 0 16,4-2 0-16,-4 0 0 0,0 3 0 0,0-4 0 0,0 1 0 0,0 1 0 15,0-2 0-15,0 0 0 0,-4 0 0 0,4 0 0 0,0 0 0 0,0-2 0 16,0 1 0-16,0 1 0 0,0-2 0 0,-3 1 0 0,3-3 0 0,0 3 0 16,0-2-94-16,0 0-101 0,-2-1-38 0,2 1-37 0,-4-2-37 0,4-1-31 15,0 2-26-15,-2-2-16 0,-1 0-52 0,3 0-60 0,0-2-85 0,0-1-91 0,0 2-73 16,-4-1-67-16,4-1-70 0,0 0-69 0,-5 2-13 0,5-2 18 16,0 0 27-16,-2 0 27 0,-5-2 29 0,1-1 27 0,3 0 65 0,-3-1 80 0,1-1 101 0,1-1 118 15,2 2 96-15,-3-2 94 0</inkml:trace>
  <inkml:trace contextRef="#ctx0" brushRef="#br0" timeOffset="-45420.07">26080 16321 22 0,'4'-4'203'0,"-4"2"36"0,0-1 20 0,2 0 16 0,-2 2 11 0,0-2 10 0,0 0 9 16,3 0 10-16,-3 1 8 0,2-1 10 0,-2 2 12 0,0-2-23 0,4 1-36 15,-4-1-50-15,0 0-54 0,0 2-22 0,3-2-9 0,-1 0 4 0,-2 1 5 16,0 1 15-16,0-1 17 0,0-1 23 0,0 3 22 0,4-1 24 0,-4-2 26 16,0 3 25-16,0 0 22 0,1-2 16 0,-1 2 9 0,0 0 4 0,0 0-4 15,0 0-9-15,0-3-7 0,0 3-20 0,0 0-21 0,0 0-26 0,0 0-31 16,0 0-32-16,0 0-30 0,0 0-30 0,0-2-29 0,0 2-22 0,0 0-21 15,0 0-12-15,0 0-9 0,0 0-6 0,0 0-5 0,0 0-2 0,0 0-4 16,0 0-1-16,0 0-1 0,0 0-1 0,0 0-1 0,0 0-1 0,0 0-2 16,0 0 0-16,0 0 0 0,0 0 1 0,0 0-1 0,0 0 2 0,0 0 2 15,0 0 4-15,0 0 2 0,0 4 4 0,0-1 4 0,0 0 3 0,0 1 1 16,0-1 2-16,-1 2 3 0,1-1 2 0,0 2 2 0,-4 0 2 0,4-1 2 16,0 2 1-16,0-1-3 0,0 0 2 0,0 2-2 0,0-4-2 0,0 4-1 15,0-1-1-15,0-1-2 0,0 2 0 0,0-1-3 0,0 1-1 0,0-2 1 16,0 1 2-16,0 1 1 0,0-1-1 0,0 2 1 0,0-3-1 0,0 1-1 15,0 1-1-15,0-2-4 0,0 3 1 0,0-3-2 0,0 0 0 0,0 2 1 16,0-1-3-16,0-1-2 0,0 2-3 0,0-2-1 0,0 1-6 0,0-1-1 16,0 0-1-16,0 0-1 0,0 0 0 0,0 2-2 0,0-4 0 0,0 2-3 15,0 0-2-15,0 0 0 0,0 0-3 0,0-1-3 0,0 1-1 0,0-2-1 16,0 2-2-16,0-1-1 0,0 1-2 0,0 0-3 0,0 0 0 0,0 0 0 16,0 0-1-16,0 1-1 0,0-1-2 0,0 2 0 0,0-1-1 0,0-1 2 15,0 2-1-15,0-1-1 0,0-1 2 0,0 0 1 0,0 0 2 0,0 0 0 16,0 2 0-16,0-4-1 0,0 2 2 0,0 0-1 0,0-1 2 0,0-1-3 15,0 2 2-15,0-1 1 0,0-1-3 0,0-1 1 0,0 1-2 0,0 0 1 16,0-1-4-16,0 0-2 0,0 0 0 0,0-2-1 0,0-1 1 0,0 4-1 0,0-2 1 16,0 1-2-16,0 0 0 0,0-1 2 0,0 1-1 0,0 0 2 0,0-1 0 15,0 3 0-15,4-3-1 0,-4 1 1 0,0 1 2 0,0-1-1 0,0 2 2 0,0-2-1 16,0 1 3-16,0-1-1 0,0 2 1 0,0-1 0 0,0 1 1 0,0-1 0 16,0 1-1-16,0-1 2 0,0 2 0 0,0-1 0 0,0-1 1 0,0 2-2 15,0-1 2-15,0-1-2 0,0 0-1 0,0 1 2 0,-4 0-2 0,4-2 1 16,0 1 0-16,0-1-2 0,0 0 0 0,0 0 1 0,0 0-3 0,0-1 1 15,0 1 0-15,0 0-3 0,0-2 3 0,0 2-1 0,0 0-2 0,0-3 2 16,0 3-1-16,0 0-2 0,0-1 1 0,0 1 0 0,0-1 2 0,0 0-3 16,0 1 2-16,0 2 2 0,0-2-1 0,0 1 1 0,0-1-1 0,0 2 1 15,0-1 0-15,-2 2 1 0,2-1 2 0,-3 1 0 0,3-2 3 0,0 2-4 16,0-1 0-16,0 1 3 0,0 0-2 0,0-2 2 0,-4 1-2 0,4 1 2 0,0-2 0 16,0 2 1-16,0-1-1 0,0-1 0 0,0 1-1 0,0-1-3 15,0 1 1-15,0-2 0 0,0 1 3 0,0-1-3 0,-2 0 0 0,2 0 0 0,0-1-1 16,-3 1 0-16,3 0-1 0,0-2 1 0,0-1-1 0,0 3-1 0,0 0 0 15,0 0-1-15,0-3 0 0,0 2-1 0,0-2 1 0,0 3-3 0,0 0 1 0,0-3 1 16,0 1-2-16,0 2 2 0,0-3-1 0,0 3 1 0,0-3 0 0,0 3 1 16,0-1-2-16,0-2 0 0,0 4 1 0,0-2 1 0,0 1-1 0,0 1-9 15,0-1 0-15,0 0 0 0,0 0 0 0,0-1 0 0,0 1 0 0,0 0 0 16,0-1 0-16,0 2 0 0,0-1 0 0,0-3 0 0,0 3 0 0,0 0 0 16,0-2 0-16,0 2 0 0,-2 0 0 0,2 0 0 0,0-1 0 0,0 1 0 15,0 0 0-15,0-3 0 0,0 1 0 0,0 2 0 0,0 0 0 0,0-3 0 16,0 3 0-16,0 0 0 0,0-3 0 0,0 2 0 0,0-2 0 0,0 3 0 0,0 0 0 15,0-3 0-15,0 2 0 0,0-2 0 0,0 2 0 0,0-2 0 0,0 5 0 16,0-5 0-16,0 1 0 0,0-1 0 0,0 3 0 0,0-3 0 0,0 3 0 16,0-3 0-16,0 0 0 0,0 0 0 0,0 0 0 0,0 2 0 0,0-2 0 0,0 3 0 15,0-3 0-15,0 2 0 0,0-2 0 0,0 0 0 0,0 4 0 0,-4-3 0 16,4-1 0-16,0 3 0 0,0-3 0 0,0 3 0 0,0-1 0 0,0-2 0 16,0 3 0-16,0-3 0 0,0 2 0 0,0-2 0 0,0 2 0 0,0-2 0 15,0 3 0-15,0-3 0 0,-4 3 0 0,4-3 0 0,0 0 0 0,0 2 0 16,0-2 0-16,0 0 0 0,0 0 0 0,0 0 0 0,0 3 0 0,0-3 0 15,0 0 0-15,0 0 0 0,0 0 0 0,0 0 0 0,0 0 0 0,0 0 0 16,0 0 0-16,0 0 0 0,0 0 0 0,0 0 0 0,0 0 0 0,0 0 0 0,0 0 0 16,0 0 0-16,0 0 0 0,0 0 0 0,0 0 0 0,0 0 0 0,0 0 0 15,0 3 0-15,0-3 0 0,0 0 0 0,0 0 0 0,0 0 0 0,0 0 0 16,0 0 0-16,0 0 0 0,0 1 0 0,0-1 0 0,0 0 0 0,0 0 0 16,0 0 0-16,0 0 0 0,0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0,0 0 0 16,0 0 0-16,0 0 0 0,0 0 0 0,0 0 0 0,0 0 0 0,0 0 0 16,0 0 0-16,0 0 0 0,0 0 0 0,0 0 0 0,0 0 0 0,0 0 0 0,0 0 0 15,0 0 0-15,0 0 0 0,0 0 0 0,0 0 0 0,0 0 0 0,0 0 0 16,0 0 0-16,0 0 0 0,0 0 0 0,0 0 0 0,0 0 0 0,0 0 0 15,0 0 0-15,0 0 0 0,0 0 0 0,0 0 0 0,0 0 0 0,0 1 0 16,0-1 0-16,0 0 0 0,0 0 0 0,0 0 0 0,0 0 0 0,0 0 0 16,0 0 0-16,0 0 0 0,0 0 0 0,0 0 0 0,0 0 0 0,0 0 0 15,0 0 0-15,0 0 0 0,0 0 0 0,0 0 0 0,0 0 0 0,0 0 0 16,0 0 0-16,0 0 0 0,0 0 0 0,0 0 0 0,0 0 0 0,0 0 0 0,0 0 0 16,0 0 0-16,0 0 0 0,0 0 0 0,0 0 0 0,0 0 0 15,0 0 0-15,0 0 0 0,0 0 0 0,0 0 0 0,0 0 0 0,0 0 0 0,0 0 0 16,0 0 0-16,0 0 0 0,0 0 0 0,0 0 0 0,0 0 0 0,0 0 0 15,0 0 0-15,0 0 0 0,0 0 0 0,0 0 0 0,0 0 0 0,0 0 0 0,0 0 0 16,0 0 0-16,0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15,0 0 0-15,0 0 0 0,0 0 0 0,0 0 0 0,0 0 0 0,0 0 0 0,0 0 0 16,0 0 0-16,0 0 0 0,0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0,0 0 0 0,0 0 0 16,0 0 0-16,0 0 0 0,0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0,0 0 0 16,0 0 0-16,0 0 0 0,0 0 0 0,0 0 0 0,0 0 0 0,0 0 0 16,0 0 0-16,0 0 0 0,0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0,0 0 0 16,0 0 0-16,0 0 0 0,0 0 0 0,0 0 0 0,0 0 0 15,0 0 0-15,0 0 0 0,0 0 0 0,0 0 0 0,0 0 0 0,0 0 0 0,0 0 0 16,0 0 0-16,0 0 0 0,0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0,0 0 0 16,0 0 0-16,0 0 0 0,0 0 0 0,0 0 0 0,0 0 0 0,0 0 0 15,0 0 0-15,0 0 0 0,0 0 0 0,0 0 0 0,0 0 0 0,0 0 0 0,0 0 0 16,0 0 0-16,0 0 0 0,0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0,0 0 0 16,0 0 0-16,0 0 0 0,0 0 0 0,0 0 0 0,0 0 0 0,0 0 0 15,0 0 0-15,0 0 0 0,0 0 0 0,0 0 0 0,0 0 0 0,0 0 0 16,0 0 0-16,0 0 0 0,0 0 0 0,0 0 0 0,0 0 0 0,0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0,0 0 0 16,0 0 0-16,0 0 0 0,0 0 0 0,0 0 0 0,0 0 0 0,0 0 0 0,0 0 0 16,0 0 0-16,0 0 0 0,0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0,-1 2 0 0,1-2 0 16,0 0 0-16,0 0 0 0,0 0 0 0,0 0 0 0,0 0 0 0,0 0 0 15,0 0 0-15,0 0 0 0,0 0 0 0,0 0 0 0,0 0 0 0,0 0 0 0,0 0 0 16,0 0 0-16,0 0 0 0,0 0 0 0,0 0 0 0,0 0 0 0,0 0 0 16,0 0 0-16,0 0 0 0,0 0 0 0,0 0 0 0,0 0 0 0,0 0 0 15,0 0 0-15,0 0 0 0,0 0 0 0,0 0 0 0,0 0 0 0,0 0 0 16,0 0 0-16,0 0 0 0,0 0 0 0,0 0 0 0,0 0 0 0,0 0 0 16,0 0 0-16,0 0 0 0,0 0 0 0,0 0 0 0,0 0 0 0,0 0 0 15,0 0 0-15,0 0 0 0,0 0 0 0,0 0 0 0,0 0 0 0,0 0 0 0,0 0 0 16,0 0 0-16,0 0 0 0,0 0 0 0,0 0 0 0,0 0 0 0,0 0 0 15,0 0 0-15,-4 0 0 0,4 0 0 0,0 0 0 0,0 0 0 0,0 0 0 16,0 0 0-16,0 0 0 0,0 0 0 0,0 0 0 0,0 0-72 0,0 0-299 0,0 0-42 16,0 2-28-16,-4-1-18 0,4-1-38 0,-1 2-45 0,-3-1-70 0,4 1-81 15,0 1-55-15,-2 0-45 0,2-3-73 0,0 0-85 0,0 0-12 0,0 4 16 16,0-4 27-16,2 5 32 0,-2-5 27 0,0 0 26 0,0 0 57 0,0 0 73 16,5 0 99-16,-1-2 108 0,1-3 90 0,3 3 79 0</inkml:trace>
  <inkml:trace contextRef="#ctx0" brushRef="#br0" timeOffset="-44403.82">28471 16569 322 0,'0'-3'575'0,"0"3"110"0,-2-3 54 0,2 1 29 0,0 2 20 0,0 0 16 0,0 0 13 0,0 0 17 0,0-1 15 0,0 1 10 0,-3-2 7 0,3 2-56 0,-4-2-82 16,4 1-182-16,0 1-231 0,-5 0-105 0,3-1-48 0,-2-1-27 0,1 2-16 16,-3 0-16-16,3-1-11 0,1 1-14 0,-2 0-15 0,-1 0-11 0,1 0-5 15,-1 1-7-15,3-1-7 0,-7 2-6 0,3-1-6 0,-1 2-4 0,-2 0-2 16,-2 0-2-16,2 2-1 0,0-2 0 0,-2 1 0 0,-1 1-1 0,5 1 1 15,-6-2 2-15,2 2 2 0,-2-1 4 0,4 1-1 0,-2-2 2 16,-1 2 3-16,1-1 0 0,2-1-1 0,-2 2 2 0,-2-1 4 0,4 1 1 0,-2-3 1 16,2 1 4-16,0 1 1 0,-1-1 5 0,1 1-1 0,-1-2 7 0,1 1 4 15,2-1 4-15,-2 0 7 0,2 0 7 0,0-1 11 0,-1 1 3 0,1-1 4 16,0 0 2-16,2 0 4 0,3-1 2 0,-2 1-2 0,0-2 1 0,-1 0-2 16,5 0-2-16,0 1-6 0,0-1-2 0,0 0-4 0,0 0-7 0,0 0-9 15,0 0-5-15,0 0-5 0,0 0-5 0,0 0-5 0,0 0-6 0,0 0-3 16,0 0-2-16,0 0-4 0,0 0-4 0,0 0-1 0,0 0-2 0,0 0-5 15,0 0 0-15,0 0-1 0,0 0-2 0,0 0-3 0,0 0 3 0,0 0 2 0,0 0 2 16,0 2 3-16,4-1 3 0,-4-1 4 0,1 2 6 0,3-2 3 16,0 1 4-16,-2-1 5 0,3 2 5 0,2-1 5 0,-5-1 3 0,3 1 6 0,-1 1 1 0,1-2 3 15,1 2 5-15,-2-1-1 0,1 1 1 0,4-1-1 0,-4 1-1 0,3 1-1 16,-3-2-3-16,1 1-2 0,6-1-2 0,-6 2-3 0,3-1-2 0,-4 1-51 16,0-2-6-16,5 1 0 0,-5 1 0 0,4-2 0 0,-4 2 0 0,1-1 0 15,1-1 0-15,-1 2 0 0,-1-1 0 0,0-1 0 0,1 1 0 0,-3 1 0 16,3-2 0-16,-3 1 0 0,1-1 0 0,-2 1 0 0,3-1 0 0,-1 0 0 15,0 1 0-15,-3 0 0 0,3-2 0 0,-2 3 0 0,1-3 0 0,3 1 0 16,-3 1 0-16,3-2 0 0,-6 1 0 0,5-1 0 0,-1 2 0 0,0-2 0 16,-3 0 0-16,-1 0 0 0,4 1 0 0,-4-1-46 0,2 0-122 0,-2 0-41 15,0 0-46-15,0 0-49 0,0 0-40 0,0 0-33 0,0 0-71 0,0 0-87 0,0 0-93 16,0 0-90-16,0 0-94 0,0 0-93 0,0 0-64 0,0 0-47 16,0 0 0-16,0 0 22 0,0 0 37 0,0 0 46 0,0 0 35 0,-6-1 35 0,5-1 75 0,-7 1 94 15,8 1 107-15,-5 1 110 0,-4 1 112 0,3-1 117 0</inkml:trace>
  <inkml:trace contextRef="#ctx0" brushRef="#br0" timeOffset="-44014.49">28071 16869 123 0,'-5'1'438'0,"-4"-1"214"0,0 2 95 0,2-1 46 0,0 0 24 0,-3 1 16 0,5 1 13 0,0-1 11 0,-1-2 12 0,3 0 15 0,-3 1 16 0,3 1 18 0,1-2-87 0,2 0-133 0,0 1-180 0,0-1-203 0,0 0-92 0,0 0-41 0,0 0-20 0,0 0-6 0,0 0 0 0,0 0 4 0,0 2-1 0,2-1 2 0,1 1-3 0,1-1-8 0,1-1-7 0,1 3-8 0,-1-1 0 0,0 1 5 0,5-2 2 0,-1 2 6 0,0-1 0 0,1 1-1 0,-1 0-4 0,1-1-7 0,2 2-5 0,-5-1-5 0,6-2-5 0,-2 2-4 0,-2 0-1 0,0-1 2 0,2 0-2 0,-2 2-4 0,0-3 2 0,4 2 0 0,-6 0-39 0,2-1-75 0,-4 1 0 0,4-1 0 0,0 0 0 0,-3 0 0 0,3 1 0 0,-4-2 0 0,4 1 0 0,-3 1 0 0,1-2 0 0,-2 1 0 0,-1-1 0 0,1 2 0 0,-3-3 0 0,2 3 0 0,1-1 0 0,-5-2 0 0,6 1 0 0,-6 1 0 0,0-2 0 0,3 1 0 0,-3-1 0 16,0 0 0-16,0 0 0 0,0 0 0 0,0 0 0 0,0 0 0 0,0 0 0 0,0 0 0 0,0 0 0 0,0 0 0 0,0 0 0 0,0 0 0 0,0 0 0 0,0 0 0 0,0 0 0 0,0 0-100 0,0 0-531 0,0 0-173 0,0 0-157 0,-3 3-153 0,3-3-90 0,0 0-59 0,0 0 4 0,0 0 38 0,-6 2 47 0,5-1 61 0,-7 2 76 0,3 0 84 0,-1-1 68 0,1-2 61 0,-2 1 134 0,0 2 159 0,-1-1 153 0,3-2 152 0</inkml:trace>
  <inkml:trace contextRef="#ctx0" brushRef="#br0" timeOffset="-42512.45">28795 16792 13 0,'-2'3'352'0,"-5"-3"219"0,7 2 105 0,-5-1 55 0,5 0 28 16,0-1 16-16,0 0 11 0,-2 4 12 0,2-4 7 0,0 0 10 15,0 0 11-15,0 0 8 0,0 0-63 0,0 0-94 0,0 0-180 0,2-2-212 0,3 0-104 16,2 0-50-16,-5-3-26 0,3 1-14 0,3-1-8 0,-1-1-10 0,2-1-8 0,-2-1-8 16,0 1-9-16,2-3-9 0,4 2-3 0,-4-3-3 0,2 2-3 0,-2-2-3 15,2 0-3-15,-2 0 1 0,4 1 1 0,-6-2-1 0,2-1 2 0,4 2 3 16,-4 0-1-16,-2-1-4 0,2 2 2 0,-4-1 3 0,3 1 2 16,-1-1-2-16,-4 2-2 0,3 0 1 0,1 0-2 0,-5 0 0 0,1 0-3 0,-1 0-2 15,2 2-1-15,-4-4-3 0,4 4-1 0,-4-1 2 0,0 1-4 0,-4-1-6 16,4 2-3-16,-4-1 0 0,2 1-1 0,-1-1-2 0,-3 2 0 0,1 0-1 15,-2 1-4-15,1-1 1 0,1 2-2 0,-1-1 1 0,1 2-1 0,-4 1-2 16,4-1 2-16,-4 1 2 0,-1 1-2 0,5 0-2 0,-4 1 1 0,0 1-2 16,0 1 0-16,4-2 1 0,-5 3 1 0,1 0-1 0,4 0 2 0,-4 2-1 15,4-1-1-15,-5 1 1 0,7 1 1 0,-4-1 1 0,-1 2-1 0,3-1 0 16,3 1 0-16,-5-1 2 0,5 0-1 0,-2 3 4 0,1 0-1 0,3-1 1 16,0 0 1-16,0 2 3 0,0 1 1 0,3-2 4 0,-3 2 2 0,6 0 2 15,-2 2 6-15,1-2 2 0,0 1 6 0,4-1 4 0,-3 2 1 0,3-1 2 16,0-1 3-16,4 2 3 0,-6-2 3 0,2 1 3 0,0-1-1 0,4 0 3 15,-6 0-1-15,2 0-1 0,4 0-1 0,-4 0-2 0,-2-1 2 0,2 1-4 16,0-2-1-16,2 0-1 0,-4 3-3 0,2-4-2 0,-7 0-2 0,7 1-1 16,-5-2 0-16,1-1-1 0,-3 1 6 0,1-1 4 0,1-1 4 0,-2 0 1 15,1 0 6-15,-1 0 4 0,-2-1 5 0,0 1 4 0,0-2 0 0,0 1 1 0,0 1 0 16,-2 0-2-16,-1-2-1 0,1 2-4 0,-2 0-6 0,1 0-6 16,-3 0-7-16,5 2-2 0,-7-3-8 0,6 2-6 0,-3-1-4 0,-2-1-5 0,1 2-3 15,3-1 1-15,-4-2-2 0,-1 2-2 0,3-3-1 0,-1 2-1 0,1-1-3 16,0 0 1-16,-3 0-2 0,-1-1 1 0,4 0-1 0,-4 0 2 0,3-2-1 15,-3 1-1-15,0-1 1 0,4-1 1 0,-4 0 1 0,2 0 5 0,-2-1 7 16,0-1 5-16,-1 1 9 0,1-2 14 0,0 0 9 0,2 0 12 0,-2-2 14 0,0 1 13 16,0 1 16-16,0-3 13 0,4 3 13 0,-4-2 9 0,3 1 2 0,1-2 1 15,-3 1-6-15,7 1-2 0,-5-2-56 0,3 1-85 0,-1-1 0 0,2 0 0 16,-1 0 0-16,3-1 0 0,0 1 0 0,0-3 0 0,0 0 0 0,5 1 0 16,-5-2 0-16,4 1 0 0,1-2 0 0,0-1 0 0,4 2 0 0,-1-2 0 15,-1-2 0-15,6 1 0 0,-3-1 0 0,3-1 0 0,-2 0 0 0,3 2 0 16,-1-2 0-16,2 0 0 0,-1 0 0 0,-3 1 0 0,3 1 0 0,1-2 0 15,-1 2 0-15,-1 0 0 0,-2 3 0 0,1-3 0 0,-1 3 0 0,-2 1 0 0,0 0 0 16,-3 0 0-16,3 2 0 0,-4 1 0 0,1-1 0 0,-3 3 0 0,3 0 0 16,-3-1 0-16,-1 2 0 0,2 0 0 0,-4 2 0 0,3-2 0 0,-3 3 0 15,0 0 0-15,0 0 0 0,0 0-215 0,0 0-342 0,0 0-159 0,0 0-159 16,0 0-153-16,0 0-102 0,0 0-82 0,0 0-14 0,0 0 14 0,0 0 36 16,0 0 49-16,0 0 63 0,0 0 72 0,0 0 68 0,0 0 64 0,-3-3 129 15,3 3 156-15,-4-3 152 0,2 0 153 0</inkml:trace>
  <inkml:trace contextRef="#ctx0" brushRef="#br0" timeOffset="-30756.61">25510 17839 238 0,'-5'0'537'0,"-1"0"119"0,3 0 64 15,-3-1 37-15,5 1 20 0,-7-2 14 0,3 2 12 0,3-3 7 0,-1 3 10 16,-1-2 6-16,2 1 7 0,2 1-42 0,-4 0-65 0,4 0-179 0,0 0-229 0,0 0-119 16,0-1-61-16,0 1-33 0,0 0-21 0,0 0-15 0,0 0-10 0,0 0-10 15,0 0-5-15,0 0-5 0,0-3-3 0,4 3 0 0,-2-2 1 0,2 1 1 0,-1-1 2 16,-1 1 5-16,2 1 5 0,1-3 5 0,0 1 5 0,1-1 8 0,-3 0 7 15,7 2 6-15,-5-2 3 0,4-2 3 0,-4 4 0 0,1-2-1 0,3-1-7 16,-4 2-4-16,3-1-4 0,-3 0-8 0,0 1-6 0,1 1-7 0,1-1-5 16,-2-1-8-16,-3 3-8 0,6-2-5 0,-7 1-4 0,5 0-7 0,-3-1-5 0,1 1-2 15,-2 1 0-15,5 0-11 0,-7-2-11 0,2 1-17 0,3 1-17 0,-5 0-18 16,4-2-19-16,0 2-15 0,-4 0-20 0,1 0-19 0,-1 0-20 0,4 0-55 0,-4 0-72 16,2 0-81-16,-2 0-88 0,3 2-62 0,-3-2-50 0,4 3-42 0,-2-2-41 15,-2-1-65-15,0 0-82 0,-2 4-27 0,-2 1-2 0,4 0 10 0,-3-2 16 0,1 1 55 16,-2-1 69-16,-1 2 82 0,-1-2 86 0,1 0 70 0,-2 0 62 0,1-2 58 15,1 4 58-15</inkml:trace>
  <inkml:trace contextRef="#ctx0" brushRef="#br0" timeOffset="-30320.77">25452 17902 30 0,'-5'2'290'0,"1"0"105"0,-1 2 68 0,0-3 51 0,1 1 48 16,-1-2 47-16,1 1 48 0,2-1 48 0,-2 2 33 0,4-2 27 0,0 0 16 0,0 0 15 15,0 0-69-15,0 0-102 0,0 0-104 0,0 0-103 0,0 0-63 0,0 0-47 16,0 0-40-16,0 0-43 0,6 0-39 0,-6 1-45 0,7-1-27 0,-5 0-20 15,5 2-13-15,-1-2-9 0,-1 0-4 0,4 0-4 0,0 0 2 0,0 0 2 16,-2 0 1-16,2 0 0 0,0 0-2 0,2 0-4 0,-2 0-4 0,0 0-5 16,0 0-6-16,-3 0-6 0,3 0-3 0,-4 0-3 0,4 0-5 0,-3 0-2 0,1 0-5 15,-5-2-5-15,3 2-2 0,-1 0-5 0,1 0-2 0,-1 0-4 0,-4 0-3 0,2 0-6 16,1 0-10-16,-3 0-11 0,4 0-15 0,-4 0-14 0,0 0-13 0,0 0-15 16,0 0-25-16,2 2-31 0,-2-2-64 0,0 0-79 0,0 0-77 0,7 1-78 15,-7-1-50-15,0 2-42 0,2-1-37 0,-2 0-33 0,0 1-38 0,3 0-39 0,-3-2-47 16,0 0-51-16,0 0-2 0,0 0 18 0,0 0 57 0,0 0 79 0,-3-2 75 15,1 0 74-15,-5 0 56 0,7-1 46 0,-6-2 46 0,6 1 45 0,0-1 51 0</inkml:trace>
  <inkml:trace contextRef="#ctx0" brushRef="#br0" timeOffset="-29878.13">25579 17740 57 0,'-7'-6'292'0,"7"0"65"0,-6 2 44 0,3-1 35 16,3 2 30-16,-2 0 37 0,-2 2 44 0,4-1 46 0,-1 1 45 0,1 1 43 0,-4-2 39 15,4 2-4-15,0 0-33 0,0 0-82 0,0 0-112 0,0 0-61 0,0 0-34 16,0 0-26-16,0 0-22 0,0 0-33 0,0 0-35 0,5 2-38 0,-1-2-44 15,1 1-34-15,1-1-38 0,1 2-17 0,-5-1-14 0,7 1-5 0,-4-1-2 16,4 0-1-16,4 3-1 0,-6-1 0 0,2-2-3 0,0 2 0 0,2 0 3 0,-2 0 2 16,0 2 2-16,4-1 1 0,-6-1 1 0,2 2 0 0,0-1 0 0,4 1 1 15,-8-1 1-15,1 1 3 0,3-1 4 0,-4 1 0 0,1-1-3 0,1 1-1 0,-5-1-3 16,3 1-2-16,-1-1 0 0,-1 1-4 0,-1-1-1 0,-2 2-3 0,0-1-3 16,0 1-5-16,0-1-3 0,0 2-9 0,-5-1-7 0,5-1-6 0,-4 3-4 15,-1 0-7-15,3-1-5 0,-7 2-3 0,2-1-6 0,1 1-6 0,-3-2-4 16,4 1-4-16,-4 1-2 0,1-2-4 0,-1 1-5 0,0-1-8 0,0-1-9 0,0 2-13 15,0-4-15-15,0 2-15 0,2-3-18 0,0 2-22 0,-4-1-26 0,5 1-16 0,1-4-12 16,-2 2-15-16,-2-1-18 0,3 1-10 0,1-3-6 0,1 1-19 0,-1-1-26 16,3 0-66-16,2 0-82 0,-7-1-70 0,7 1-62 0,0-2-47 0,0 1-43 15,0 1-79-15,3-5-94 0,1 0-32 0,-2 1-5 0,3-2 2 0,-1 2 3 0,1-3 26 16,4 2 32-16,0-1 77 0,0-1 99 0,1 2 85 0,0-1 81 0,1-1 68 16,-2 2 70-16</inkml:trace>
  <inkml:trace contextRef="#ctx0" brushRef="#br0" timeOffset="-28560.08">26686 17566 299 0,'-2'-3'386'0,"-1"-1"51"0,-1 1 42 0,2 1 39 0,-1-3 44 0,3 4 44 0,0-2 47 0,-2 2 46 0,-2-2 36 0,4 0 29 0,0 1-2 0,0-1-10 0,0 3-101 16,0-3-139-16,0 0-75 0,0 0-45 0,0 0-39 0,0 0-31 0,0 2-40 16,0-3-44-16,4 2-42 0,-2 0-41 0,-2-1-32 0,0-1-24 15,3 1-17-15,-1 0-11 0,2-1-7 0,-4 2-1 0,5-1-3 0,-1 1 3 0,1-1 2 16,0 2 2-16,-1-2 5 0,5 1 8 0,-3 2 4 0,3-2 7 0,0 1 5 15,0 1 6-15,2 1 5 0,-1-1 6 0,-1 2 2 0,6 0 4 0,-6 1 0 0,5 0 5 16,-5 3 0-16,6-2-1 0,-2 1-1 0,-3 1-3 0,3 0-3 0,-6 1-5 16,2 1-2-16,4-1-6 0,-6 1-5 0,2-1-4 0,0 1-4 0,-3 1-5 15,3-2-7-15,-4 2-7 0,-1-1-6 0,1 1-3 0,3-2-6 0,-7 1-4 16,5 1-6-16,1-2-5 0,-7 1-6 0,2-1-3 0,3 1-5 0,-5-1-4 16,4 1-4-16,-1-2-3 0,-1 1-3 0,-2-1-1 0,0 2-4 0,0-3-5 0,4 0-11 15,-4 3-13-15,0-4-17 0,0 2-24 0,0 0-25 0,-4 0-27 0,4 0-32 0,0-1-36 16,0-1-27-16,-5 1-23 0,5-1-21 0,-4-1-21 0,4 0-34 0,-2 0-38 15,-1 0-72-15,3 0-86 0,-2-2-57 0,-2 1-44 0,1-2-37 0,3 2-36 16,0-2-25-16,-2 0-26 0,2 0-38 0,-5-2-42 0,1 0-10 0,0-2 5 16,3 0 31-16,-3-1 36 0,4-1 78 0,-4-1 99 0,4-1 75 0,0-1 65 0,0-1 64 15,0-1 61-15,4-1 58 0</inkml:trace>
  <inkml:trace contextRef="#ctx0" brushRef="#br0" timeOffset="-28145.72">27084 17376 133 0,'2'-6'516'0,"-2"1"133"0,3 2 72 0,-1 0 45 0,-2 3 29 15,0 0 21-15,0 0 16 0,0 0 15 0,0 0 16 0,0 0 17 0,0 0 16 16,-2 2-11-16,-1 0-21 0,1 2-172 0,-2 0-234 0,1 1-113 0,-3 2-57 16,4 1-30-16,-7 2-19 0,4 1-8 0,-8 1-5 0,4 1-7 0,0 2-7 15,-2 2-9-15,-1 1-10 0,1 0-15 0,0-2-17 0,-2 2-17 0,3 0-19 16,-3-1-15-16,2 1-13 0,-2 0-17 0,2-2-9 0,-1-1-10 0,1 0-11 16,0-1-11-16,-2 1-7 0,4-3-11 0,-1 1-6 0,1-1-4 0,-1-1-7 0,1-1-10 15,0-1-10-15,4 0-19 0,0 0-20 0,-5-1-25 0,9-1-24 0,-7 0-32 0,3 0-32 16,1-1-30-16,-1-3-26 0,5 1-25 0,-5-1-27 0,5 0-49 0,-4-1-56 15,4-2-84-15,0 0-96 0,0 0-63 0,0 0-50 0,0 0-56 0,4 0-54 16,-4 0-47-16,5-3-42 0,-1-2-8 0,1 1 12 0,0 1 18 0,4-3 24 16,1-1 47-16,-1 0 59 0,0 1 92 0,0-1 105 0,-2-1 81 0,6 0 68 0,-3 3 79 15,5-3 83-15</inkml:trace>
  <inkml:trace contextRef="#ctx0" brushRef="#br0" timeOffset="-27720.4">27185 17658 192 0,'-3'-2'323'0,"1"2"52"0,2 0 31 0,-4 2 31 0,2-1 33 15,2 1 41-15,0-2 47 0,-3 3 58 0,3-3 62 0,0 1 41 0,0-1 32 16,0 0-33-16,0 0-66 0,0 0-78 0,0 0-87 0,0 0-45 0,0 0-26 0,0 0-25 15,0 0-20-15,0 3-35 0,3-1-34 0,-3-1-44 0,2 1-50 0,2-1-26 0,-2 1-19 16,1-2-8-16,1 1-4 0,-2-1 1 0,5 2 5 0,-5-2 5 0,3 0 5 16,2 1 3-16,-1-1 5 0,-1 0-2 0,1 0 0 0,-3 0-6 0,3 0-8 15,-1 0-8-15,2 0-10 0,-1-1-11 0,-1 1-11 0,1 0-12 0,-3-2-11 0,3 2-13 16,-1 0-9-16,-1 0-9 0,-1-1-15 0,-1 1-8 0,4 0-9 0,-3 0-6 16,1-2-7-16,-2 2-8 0,-2 0-1 0,5 0-4 0,-5 0-2 0,4 0-7 0,-1-1-8 15,-3 1-18-15,2 0-23 0,3 0-35 0,-5 0-42 0,4 0-38 0,0-2-37 16,-4 2-40-16,2 0-43 0,1-1-90 0,1 1-112 0,-2-2-100 0,1 2-96 15,-1-1-99-15,2-2-105 0,1 1-50 0,-1-1-33 0,-3-1 11 0,7 1 33 0,-6-2 31 16,3 2 34-16,-1 0 39 0,-1-1 42 0,-1 1 91 0,2-2 113 0,-1 2 103 0,-1 0 95 16,2-1 105-16</inkml:trace>
  <inkml:trace contextRef="#ctx0" brushRef="#br0" timeOffset="-27269.98">27447 17502 76 0,'-1'-2'345'0,"1"1"130"0,-8 1 81 0,8-2 59 0,0 1 53 0,-1-1 50 0,-3 0 38 0,4 2 28 0,0-1 20 0,0 1 17 0,0 0 10 0,0 0 8 0,0 0-83 0,-2 0-122 0,2 0-125 0,0 0-127 0,0 0-79 0,0 0-54 0,0 0-53 0,0 0-49 0,0 0-34 0,0 0-31 0,0 0-14 0,0 0-8 0,0 0-5 0,2-1-4 0,2-1-1 0,-3 1-1 16,-1-1 1-16,8 1 4 0,-7 1 3 0,3-2 1 0,2 1 5 0,-3 1 5 0,3-2 4 0,-1 1 3 0,0 1 1 0,3 0-2 0,-3-2 0 0,1 2-1 0,-1 0 1 0,-1 0 0 0,1 0-1 0,0 0 1 0,3 2-1 0,-7-1 0 0,5 1 0 0,-3-1 1 0,3 1-3 0,-2 1-2 0,-3 0-3 0,3-2-1 0,1 2-2 0,-5 2-4 0,6-2-1 0,-6 1 0 0,3-1-3 0,-3 3-3 0,4-1-4 0,-4 1-3 0,0-2-6 0,-4 4-1 0,4-2-4 0,-3 1-5 0,1 1 0 0,-2 0-1 0,-1 2-5 0,1-1-5 0,-1 0-3 0,-4 1-3 0,3-1-1 0,1 0-2 0,-4 0-2 0,4 0-1 0,-4-1 0 0,3 1-1 0,1-2 1 0,-4 1-1 0,1-2-1 0,3 1-1 0,0-2 0 0,-1 1 0 0,1-2 0 0,-3 1 2 0,7-1 1 0,-3-1 3 0,-1 0 3 0,1 0 4 0,2 0 4 0,-1-1 3 0,3-1 4 0,-4 1 2 0,4-2 2 0,0 0 4 0,0 0 1 0,0 0 4 0,0 0 3 0,0 0 1 0,0 0 3 0,0 0-3 0,0 0 0 0,0 0-5 0,0 0 2 0,0 0-3 0,0 0-3 0,0 0-1 0,0 0-2 0,0 0 0 0,0 0-3 0,0 0-2 0,0 0 5 0,0 0 1 0,4 0 5 0,1 0 5 0,-5 0 4 0,7-2 6 0,-5 2 2 15,3-1 1-15,-1-1 2 0,1 1 0 0,1-1 1 0,-2 0 1 0,5 0-2 0,-4-1-2 0,0 1-5 0,4-1-5 0,-3 0-7 0,1 2-7 0,0-3-8 0,1 2-6 0,-3-1-11 0,0 1-8 0,1-1-19 0,1 0-21 0,-1 2-28 0,-1-3-29 0,0 2-36 0,1 0-42 0,1 1-46 0,-2-2-49 0,1 0-44 0,-1 1-35 0,-1-1-104 0,1 0-130 0,-1 0-110 0,1 2-100 0,1-2-109 0,-3 0-116 0,3 0-33 0,-1-2 0 0,3 2 26 0,-3 0 35 0,0 0 44 0,1 0 45 0,-1 0 43 0,-1 0 36 0,1-1 103 0,3 1 131 0,-3 0 116 0,-3 0 106 0</inkml:trace>
  <inkml:trace contextRef="#ctx0" brushRef="#br0" timeOffset="-26105.48">27784 17632 55 0,'-4'0'295'0,"1"0"85"0,1 2 52 0,-2-1 34 0,4-1 37 0,0 0 39 15,-2 0 50-15,2 2 56 0,0-2 51 0,-3 0 44 0,3 0 29 0,0 0 22 16,0 0-69-16,0 0-110 0,0 0-88 0,0 0-78 0,0 0-50 0,0 0-33 16,0 0-34-16,0 0-32 0,0 0-50 0,0 0-54 0,0 0-46 0,0 0-40 0,0 0-28 15,0 0-19-15,0 0-12 0,0 0-6 0,0 0-4 0,0 0-1 0,0 0 1 0,0 0 1 16,0 0 3-16,3 0 0 0,-1-2 3 0,-2 2 1 0,6-1 1 0,-3-2-1 15,1 1 1-15,-2 1 1 0,3-1-2 0,-1-2 1 0,1 1-2 0,4-2-2 16,-3 1-2-16,-3-2-2 0,6 0-5 0,-3 1-4 0,-1-1-3 0,2-1-3 16,-5-1-3-16,4 2-1 0,1-1-2 0,-5-1-4 0,3 2-1 0,-1 0 1 15,1 0-2-15,1 0-3 0,-3 0 0 0,1 0-2 0,-2 0-1 0,1 0 0 16,1 0-1-16,-2 0-2 0,-2 2 0 0,0-2 0 0,3-1 0 0,-3 2 0 16,2-1-2-16,-2 1-2 0,0-1-1 0,0 0 2 0,0 0 2 0,0-1-2 15,0 1 0-15,0 0-2 0,0 0 1 0,0 0 1 0,0-2-2 0,0 2 1 16,0 2-2-16,0-2-2 0,0 1 4 0,0 1 2 0,0-1 1 0,0 1-1 15,0 0-1-15,-2 3 0 0,2 1 0 0,0-3 2 0,0 3-1 0,0 0 1 0,0 0 1 16,0 0 1-16,0-1 1 0,0 1 1 0,0 0 0 0,0 0 0 0,0 0 1 16,0 0 1-16,0 0-1 0,0 0 1 0,0 0-2 0,0 0-3 0,-3 0 3 0,3 0 2 15,0 0-2-15,-2 0-5 0,-2 0 1 0,4 0-2 0,-3 1-2 0,3-1 1 16,0 0-5-16,-6 2-2 0,6-1-1 0,0-1 2 0,-3 1-1 0,3 1 1 16,0-2-2-16,-2 0-2 0,-2 2 2 0,4-1-2 0,-2 1 2 0,2-1 0 15,0-1 0-15,-3 2-1 0,3-1 2 0,0-1 2 0,-4 3 2 0,4-1-1 16,0-1 1-16,0 2-1 0,0 0 2 0,-2-1 2 0,2 1-2 0,-3 0-2 15,3 1 2-15,0-1 2 0,-2 2-2 0,2-1 0 0,0 1-2 0,-4-1 1 16,4 1-1-16,-3-2-1 0,3 1 2 0,0 1-2 0,0-1 0 0,0-1 1 16,-2-1 1-16,2 1 2 0,-4 0 1 0,4 0-2 0,0-1 4 0,0 0 7 15,0 1-4-15,0 0-4 0,0-1-1 0,0 1-2 0,-2-2 1 0,2 2 1 0,0-3-1 16,0 0-1-16,0 3-1 0,0 0-2 0,0-3 1 0,0 2 1 16,0-2-4-16,0 3-4 0,0 0 2 0,0 0 2 0,0-2 2 0,0 2 2 0,0 0-1 15,0 0 2-15,0 2 2 0,2-2 1 0,-2 0 0 0,0 1 1 0,0-1 1 16,4 2-1-16,-2-2-1 0,-2 1 2 0,0 1 1 0,3-1 1 0,1 1 4 15,-2-1-1-15,-2 1 1 0,3-1 1 0,-1 2 0 0,2-2 0 0,-1 1 0 0,-1 1 0 16,2-1 0-16,-2 1 0 0,1-2 2 0,3 1-1 0,-3 1 1 0,3-2-2 16,-3 1-3-16,-1 1 0 0,2-3-2 0,1 1 1 0,-1 1-1 0,-2-1 1 15,1-1-1-15,3 1 1 0,-6 0-1 0,3 0 2 0,-1-1 0 0,2 0-1 16,-1 0 2-16,-1 2 0 0,2-2 2 0,-1 0 0 0,-1 0 0 0,-2 0 0 16,4 0 0-16,-2-1 0 0,-2 2-2 0,3-1 1 0,-3 0-4 0,0-2 1 0,0 2-1 15,4 0 1-15,-2 0-2 0,-2-1-2 0,0 1 1 0,0 0-1 0,0-3 1 0,3 1-1 16,-3-1-1-16,0 3 0 0,0-3 0 0,2 3 0 0,-2-3 2 0,0 0-1 15,0 1 2-15,0-1 0 0,0 4 0 0,0-4 3 0,0 3-2 0,-2 0 0 16,2-2 1-16,0 2 2 0,-3-1 1 0,3-1-4 0,0 2 4 0,0 0-1 16,-6-1-1-16,6 1 0 0,-3 0-1 0,-3-2-2 0,4 2-2 0,-5 0 2 0,5 0 0 15,-5 0 2-15,2 2-2 0,-1-2 0 0,1 0 0 0,-1-1 1 0,-1 2 1 16,2-1-2-16,-4 0 0 0,3-2-1 0,-3 2 1 0,4 0 3 0,-4-2 0 0,3 3 1 16,-3-3 2-16,4 1-1 0,-4-2 1 0,3 1 1 0,-3 1 1 0,4-2-2 15,-1 0 1-15,-3 0 1 0,2 0 1 0,2 0 3 0,-1-2 2 0,3 2 1 16,-3-1 0-16,4-1-2 0,-5 2 1 0,5-1-1 0,-1-1 0 0,1-1 0 0,2 2 2 15,-4 1 0-15,1-3-1 0,3 1-4 0,0 1-2 0,-2-2 0 0,2 1-4 0,-4-1 1 16,4 1-4-16,0 0-1 0,0-3-1 0,0 2-1 0,0-1-1 0,4-1-1 16,-4 1-1-16,2-2-2 0,1 1 1 0,1-1 1 0,-2 0-1 0,1 2 2 15,-1-3-2-15,5 2 1 0,-5-1 2 0,2-1 2 0,1 2 1 0,1-3 0 16,-3 2 0-16,3 0 1 0,-1 0 1 0,2 0-1 0,-5-1 1 0,4-1 3 0,1 2-1 16,-2-1 2-16,1-1 0 0,-1 1 0 0,2-1 2 0,1 1-1 15,-1-1 1-15,-2-1 0 0,1 2 1 0,-1-1 0 0,1 1 1 0,-3-1 4 0,3 0 0 16,1 3 1-16,-2-1 3 0,-3-2 3 0,2 4 0 0,1-2 2 0,-1 1 1 15,-2-1 0-15,1 2 2 0,-3-1-1 0,6 2 1 0,-6-3 4 0,5 2-1 0,-5-1 1 16,4 1-1-16,-4-1 1 0,3 2-1 0,-1-1-2 0,-2 1-1 0,0 0 0 16,4-1-2-16,-1 2 0 0,-3 0-1 0,0-1 3 0,0 0-3 0,0 2-1 15,0-2-3-15,0 1-1 0,0-1-4 0,0 3-1 0,0-4-4 0,0 1-2 16,0 0-1-16,-3 0-2 0,-1 0-1 0,4-1-3 0,0 2-4 0,-2-1-8 16,-1 0-15-16,3 0-16 0,-4 1-26 0,4-1-31 0,-2 0-33 0,-1 0-35 15,1 2-31-15,-2-2-32 0,1 0-31 0,1 1-33 0,-2-1-83 0,-1 1-109 16,1 1-97-16,4-2-91 0,-5 2-90 0,3 1-89 0,2 0-58 0,-7-3-42 15,5 0-2-15,2 3 17 0,-7-2 26 0,5-1 29 0,2 3 29 0,-6-2 32 16,3 1 85-16,-1-2 109 0,4 3 99 0,-2-3 100 0,2 3 102 0,-3-3 106 16</inkml:trace>
  <inkml:trace contextRef="#ctx0" brushRef="#br0" timeOffset="-24103.91">28562 17481 223 0,'0'-5'332'0,"0"3"33"15,0 2 19-15,0-2 13 0,0 2 17 0,0-3 15 0,0 3 23 0,0 0 27 16,3-2 40-16,-3 2 48 0,0 0 34 0,0-1 33 0,0 1-60 0,0 0-99 16,0 0-42-16,2-2-18 0,-2 2-6 0,0 0-6 0,0 0-7 0,0 0-12 15,0 0-16-15,0-3-22 0,0 3-35 0,0 0-40 0,0 0-44 0,0 0-46 16,0 0-36-16,0 0-32 0,0 0-19 0,0 0-11 0,0 0-13 0,-5 0-7 16,3 0-9-16,-2 0-6 0,1 0-3 0,-3 2-6 0,1-1-4 0,-4 1-7 15,3-1-4-15,-3 1-4 0,-2 1-4 0,2-1-4 0,-3 3-3 0,3 0-1 16,-6-2-2-16,4 2 0 0,-1 2 0 0,1-1 1 0,0-2 1 0,-2 2-2 15,-1 0 1-15,3-1 2 0,-2 0 0 0,4 2 2 0,-5-1 1 0,5-2 1 16,-2 2 4-16,0 0 5 0,2-1 4 0,0 1 2 0,0-3 4 0,0 3 4 16,3-3 1-16,1 1 4 0,-2-1-1 0,1-1 1 0,5 1-2 0,-3-2-3 0,0 1-2 15,4-2-1-15,0 0-3 0,0 0-3 0,0 0-4 0,0 0-4 0,0 0-4 16,0 0-4-16,0 0-3 0,0 0-4 0,0 0-2 0,0 0-1 0,0 0 1 16,0 0-2-16,0 0-2 0,0 0-1 0,0 0 0 0,0 0 2 0,0 3-1 0,0-3 1 15,0 0 1-15,0 0 0 0,0 1 4 0,0-1 10 0,0 0 5 0,0 0 7 16,4 0 5-16,0 0 7 0,-3 2 7 0,3-1 9 0,-2-1 4 0,1 1 4 15,1 3 4-15,-2-3 6 0,5 1 3 0,-5 1 4 0,3 0-3 0,-1-2-2 16,1 2-6-16,1 0-2 0,-3 0-6 0,3 0-3 0,1 0-6 0,-5 0-10 16,3 0-2-16,3 0-1 0,-1 0-7 0,-4 0-5 0,3 0-6 0,3 0-4 0,-4 0-2 15,-1-1-4-15,1 1-2 0,1 0-4 0,-3-2-1 0,3 1-3 0,-1-1-6 0,-1 1-9 16,-4-1-15-16,5 1-18 0,-1-1-24 0,-1-1-19 0,-1 2-25 0,2-1-28 16,-4-1-17-16,2 0-15 0,-2 0-13 0,0 0-20 0,0 0-48 0,0 0-64 15,0 0-72-15,0 0-78 0,0 0-58 0,0 0-46 0,0 0-46 0,0 0-39 16,0 0-57-16,0 0-71 0,0 0-27 0,0 0-9 0,-2 3 9 0,-2-1 15 15,4-2 46-15,-5 1 64 0,1 1 81 0,-1-2 84 0,1 1 73 0,4-1 66 0,-7 2 65 16,0-2 62-16</inkml:trace>
  <inkml:trace contextRef="#ctx0" brushRef="#br0" timeOffset="-23641.86">28261 17724 51 0,'-3'3'352'0,"-3"0"172"0,1-2 92 0,1 1 54 0,-1 1 40 0,5 0 31 0,0-2 26 0,-2 2 22 0,2-1 15 0,0-2 14 0,-4 0 12 0,4 0 12 0,0 3-68 0,0-3-105 0,0 0-139 0,0 3-158 0,4-2-74 0,-4 2-40 0,2-2-21 0,-2 1-15 0,5 1-9 0,-5 0-6 0,4 0 0 0,1 0 0 0,1 1 2 0,-3 0-5 0,3 0-1 0,1-1-3 0,-5 0-7 0,3 0-12 0,3 0-10 0,-1 0-12 0,-4 0-13 0,3 0-16 0,1 0-16 0,0-1-17 0,1 1-14 0,-7 0-15 0,5-2-10 0,3 2-10 0,-4 0-10 0,2-1-12 0,-1-1-19 0,-1 1-20 0,1 1-30 0,1-2-31 0,-2 0-42 0,1 1-49 0,-1 1-40 0,-1-3-35 0,-1 2-87 0,3-2-105 15,-4 0-120-15,5 1-128 0,-7-1-142 0,2 2-147 0,-2-2-59 0,5 0-13 0,-5 0 9 0,7-2 21 0,-5 1 38 0,4-1 46 0,-6 2 39 0,3-5 34 0,-3 3 85 0,4-3 106 0,-2 1 123 0,-2-1 128 0</inkml:trace>
  <inkml:trace contextRef="#ctx0" brushRef="#br0" timeOffset="-22137.04">28900 17683 114 0,'-2'3'384'0,"-2"-1"171"0,1-1 87 15,1 1 54-15,2-2 30 0,0 0 21 0,0 0 15 0,0 0 12 0,-4 0 15 0,4 0 12 16,0 0 8-16,0 0 8 0,0 0-87 0,0 0-131 0,0 0-154 0,0 0-164 16,0 0-84-16,0 0-49 0,0 0-27 0,4-3-14 0,-2 1-16 0,1-1-14 15,3-1-8-15,-1 1-8 0,3-2-5 0,1-1-5 0,-4 0-3 0,4 0-2 0,-2 0-1 16,1-1-3-16,1-2 2 0,-2 1 1 0,2-1-5 0,0 0-2 15,0 0-4-15,-4 0-1 0,4 0 2 0,-3 0-1 0,3-1 1 0,0 0-2 0,-4 2 0 16,1-2 0-16,3 2-3 0,-4-3-2 0,2 2-1 0,-5 0-3 0,4-1 0 16,1 0 0-16,-5 2-1 0,3-2-2 0,-1 0-5 0,-4 1-1 0,5 0-1 0,-5 0-4 15,4-1-1-15,-1 0-1 0,-3 2-1 0,0-2 2 0,0 2-1 0,0 0-2 16,-3 1-1-16,-1-2-1 0,4 2 1 0,0 2 1 0,-5-1 0 0,5-1 1 16,-4 3 1-16,2 0-1 0,-1 1 4 0,-3-2-1 0,3 2-1 0,1 0-1 15,-2 2-2-15,-1-2 0 0,1 1-2 0,-1 1 1 0,1 1-4 0,-1 0 1 16,-1 0-4-16,3 0 1 0,-3 0-2 0,1 0-2 0,-1 1-1 0,1 1 0 15,-2 1 0-15,1-2 0 0,3 2 0 0,-3 0 2 0,5 0-1 0,-3 0-1 0,0 0 2 16,-1 2 1-16,5-1 1 0,-2 1 1 0,-2-1-2 0,1 1 1 0,3 1-1 16,-2 0 0-16,2 1 0 0,-4-1 2 0,4 3-1 0,0 0 1 0,4 0-1 15,-4 0 2-15,2 0-1 0,1 2-1 0,3-1 1 0,-3 1-1 0,3-1 1 0,-1 4-1 16,1-4 2-16,3 4 0 0,-2-2 2 0,0-1-1 0,2 2 1 0,0 0-1 16,2-1 1-16,-2 2-1 0,4-2 1 0,-4 0-1 0,-2 0 1 0,2 0-2 15,0-2 1-15,4 1 1 0,-8-1 1 0,1-1-2 0,5 0 1 0,-8 0-1 16,3 0 1-16,1-1-1 0,-2-1 1 0,-3-1-1 0,5 2 1 0,-5-1 1 15,-2-2-2-15,6 1 2 0,-6 0-1 0,3-2 1 0,-3 2 1 0,0-1 2 0,4-1 0 16,-4-1-1-16,0 2-1 0,-4-2 2 0,4 0 2 0,0 0 4 0,-3 1-2 0,3-1 1 16,-2 0-1-16,-2-1 4 0,2 1-1 0,-5 0-2 0,5 0-4 0,-3-1 1 15,1 2-1-15,-1-1 1 0,-2-2 1 0,1 2-2 0,1 0-1 0,-4-1-3 0,3-1 0 16,-3 2 0-16,0-3 0 0,0 2-1 0,2-1-1 0,-2-1 1 0,0 0 1 16,0 0 1-16,-2 0 1 0,2-1-1 0,-4-1 2 0,6 2 2 0,-6-3 2 0,4 2 4 15,0-2 5-15,2 0 5 0,-6 0 5 0,4 0 4 0,4-2 8 0,-4 2 5 16,7-1 8-16,-7 1 3 0,5-2 5 0,-1 2 6 0,1-1 1 0,3 1 2 15,-3-2-2-15,0 2-3 0,4 0-3 0,0-1-7 0,0-2-6 0,0 3-2 0,4-3-8 16,-4 1-9-16,5-2-6 0,3 0-5 0,-7 0-5 0,5 0-5 0,3-2-4 16,-4 1-3-16,4-1-1 0,0 0-2 0,4 0 0 0,-6 0 1 0,6-1-2 0,-4 1-1 15,2-2-5-15,2 2-13 0,-6 0-14 0,2-1-18 0,0 1-24 0,3 0-27 16,-6 0-22-16,-1 0-19 0,4 1-24 0,-3 1-19 0,-3-1-49 0,-1 1-63 16,5-1-104-16,-7 2-124 0,2 0-97 0,-2 0-90 0,0 0-83 0,-2 0-80 15,-1 0-23-15,-1 0 6 0,-1 3 13 0,-4-1 16 0,0-1 20 0,1 2 19 16,-4-2 49-16,-3 1 60 0,5 3 108 0,-5-2 124 0,-3 0 107 0,0 1 101 15</inkml:trace>
  <inkml:trace contextRef="#ctx0" brushRef="#br0" timeOffset="-20920.29">26662 17464 42 0,'0'0'329'0,"0"0"148"0,0 0 82 0,0 0 49 0,0 0 37 0,0 3 35 16,0-3 29-16,0 2 31 0,-1-1 19 0,-3 1 15 0,2-1 11 0,-1 0 6 0,-1 1-73 15,-1-2-111-15,3 3-135 0,-5-1-149 0,-2 1-76 0,3 0-49 0,-3 0-39 16,2 1-33-16,-2 1-30 0,-4 1-28 0,4 0-18 0,-2 0-14 0,0 1-12 16,-1-1-8-16,-3 2-2 0,4-1-1 0,-1 2 4 0,-3-1 2 0,4-1 2 0,-1-1 2 15,1 2 2-15,-2-1 2 0,2-1 2 0,-1 0 2 0,1-2 7 0,-2 3 5 16,2-4 4-16,2 1 1 0,-2 0 1 0,-1 1-1 0,3-3 0 0,-2 2-1 16,2-2 1-16,0 1 1 0,0-2 4 0,3 2 4 0,-3-3 0 0,4 2-2 15,3-2-4-15,-5 0-4 0,1 0-1 0,5 0 1 0,1 0 1 0,0 0 0 0,-8 0 1 16,8 0-1-16,0 0-3 0,0 0-3 0,0 0-4 0,0 0-5 0,0 0-2 0,0 0-1 15,0 0-2-15,0 0-3 0,0 0-1 0,0 0-3 0,0 0-3 0,0 0-1 16,0 0-2-16,0 0-2 0,0 0-2 0,0 0-2 0,0 0-2 0,0 0 1 16,0 0 1-16,0 0 1 0,0 0 2 0,4 0 5 0,0 0 5 0,-3 1 7 15,-1-1 5-15,6 0 4 0,1 2 3 0,-5-1 5 0,3 1 5 0,-1-2 8 0,1 3 4 16,4-2 0-16,-3 1 5 0,3 1 1 0,-4-2-3 0,4 2-1 0,0 0-7 16,-3 0-3-16,3 0-6 0,3 0-5 0,-4 0-6 0,1 2-2 0,-4-2-6 0,4 1-6 15,0-1-6-15,0 1-4 0,-3 0-2 0,3-1-2 0,0 0-2 0,-4 0-2 16,1 1 0-16,1-3-2 0,-5 3-1 0,3-1-1 0,-1-2-2 0,1 1-2 15,-1-1-1-15,-2 1 0 0,1-1-4 0,1 1-10 0,-2-1-13 0,-2-1-14 16,3 2-14-16,-3-2-16 0,0 0-21 0,4 1-19 0,-4-1-17 0,0 0-15 0,0 0-15 0,0 0-18 16,0 0-29-16,0 0-34 0,0 0-73 0,0 0-92 0,0 0-70 0,0 0-61 15,0 0-61-15,0 0-57 0,0 0-73 0,0 0-80 0,0 0-28 0,-7 3-11 16,7-3 8-16,-2 3 14 0,-5-1 28 0,1-1 32 0,1 1 79 0,1-1 100 16,-3 1 84-16,0-1 75 0,1-1 73 0,-3 3 78 0</inkml:trace>
  <inkml:trace contextRef="#ctx0" brushRef="#br0" timeOffset="-20444.1">26241 17772 15 0,'-7'2'311'0,"1"2"154"0,1-1 88 0,-4 0 54 16,5 0 42-16,3 0 34 0,-3-1 37 0,4 3 36 0,0-3 25 0,-2 1 20 0,2 0 15 0,-4 0 11 0,4-2-61 0,4 4-95 0,-2-2-132 0,-2 0-148 0,4 0-78 0,-3 1-48 0,3-1-34 0,1 2-29 0,3-2-31 0,-7 0-30 0,5 1-19 0,1-1-16 0,0 2-10 0,1-2-6 0,1 0-7 0,-4 0-8 0,4-2-11 0,-4 1-13 0,1-1-4 0,3 2-2 0,0-1-5 0,0-1-2 0,-4 1-8 0,1-1-12 0,-1 1-15 0,1 1-21 0,3-2-23 0,-4 1-22 0,-1-1-24 0,1-1-27 0,-1 2-75 0,-1-2-97 0,-1 1-103 0,2 1-103 0,-2-1-117 0,1 1-122 0,-3-2-79 0,0 0-56 0,0 0-16 0,0 0 3 0,0 6 11 0,-3-2 15 0,1-1 21 0,-2 2 24 0,-1-2 80 0,-1 0 107 0,-1 0 99 0,-4-2 99 0,2 1 114 0</inkml:trace>
  <inkml:trace contextRef="#ctx0" brushRef="#br0" timeOffset="-19324.66">25167 17361 52 0,'-6'0'301'0,"3"0"94"0,-3 0 65 0,4 0 48 0,-5 0 60 0,7 0 62 15,0 0 51-15,-5 0 49 0,1 0 32 0,4 0 27 0,0 0 15 0,0 0 10 16,0 0-77-16,0 0-110 0,0 0-102 0,0 0-89 0,0 0-62 0,0 0-46 0,0 0-58 15,0 0-54-15,0 0-48 0,0 0-42 0,0 0-26 0,0-2-20 0,4-1-11 16,-1 2-3-16,-1-1 1 0,5 1 4 0,-1-2 8 0,-1 1 11 0,1-1 9 0,3 0 11 16,-4 0 7-16,4 0 4 0,4-1 7 0,-6 2 0 0,2-1 5 15,0 0 4-15,4 0-2 0,-6 0 0 0,2 0-4 0,-3 2-6 0,3-2-8 16,0-1-14-16,0 3-11 0,-4 0-8 0,4-2-12 0,-3 3-7 0,3-2-12 0,-4 1-8 16,-1-1-11-16,1 1-6 0,-1 1-7 0,-2 0-6 0,5-2-5 0,-5 2-2 15,1-1-4-15,-1 1 1 0,2 0-8 0,-4 0-8 0,3 0-16 0,-1 0-20 16,-2 0-28-16,4 0-26 0,-4 0-24 0,0 0-24 0,1 0-18 0,-1 0-15 15,0 0-24-15,0 0-27 0,4 0-55 0,-4 1-68 0,0-1-82 0,5 0-88 16,-5 2-60-16,8-2-43 0,-6 0-53 0,1 0-55 0,-3 0-47 0,0 0-42 16,6-3-14-16,-1 1 5 0,-1-1 15 0,-3 0 25 0,3 2 53 0,1-2 67 15,-5 1 88-15,6-2 98 0,-6 2 74 0,7 1 65 0,-1-3 78 0</inkml:trace>
  <inkml:trace contextRef="#ctx0" brushRef="#br0" timeOffset="-18513.74">25563 17446 163 0,'0'0'308'0,"3"-1"32"0,-3 1 20 0,4-2 15 0,-4 2 19 0,2-1 26 0,-2 1 31 0,3-2 36 0,1 2 49 0,-2-3 56 0,-2 3 39 0,5-3 30 0,-5 2-65 0,4-2-102 0,1 0-46 15,-1-2-19-15,1 2-9 0,-1-1-5 0,1-2-14 0,-1 1-17 0,1-1-32 0,-3 2-39 0,6-2-43 0,-7-2-44 0,5 2-42 0,-3-1-37 0,3 1-26 0,-3-2-23 0,-1 1-16 0,2-1-10 0,1 1-9 0,-1-2-6 0,0 1-3 0,-3 0-4 0,-1 1 4 0,4 0 3 0,-2-1-3 0,-2 1-12 0,0-1-5 0,0-1-5 0,0 2-4 0,0-1-1 0,0 1-1 0,0-1-1 0,0-1 1 0,0 0-1 0,-2 0-1 0,2 0 0 0,-4 2-1 0,4-2-2 0,-1 0 0 0,1 1 1 0,-4-1 1 0,0 2-1 0,2-1 1 0,-1 2 1 0,-1-1-2 0,4 1-1 0,-5 0-1 0,5 0-1 0,-6 1-2 0,6 1-1 0,-3 1-2 0,-3-2-4 0,6 2-2 0,-5 2-2 0,1-3 0 0,2 3 0 0,-3 1-2 0,1 0-2 0,1 0-1 0,-3 0-1 0,1 0-1 0,0 1-1 0,-3 1-1 0,3 1-3 0,3 0 2 0,-5 2 1 0,1-2 0 0,1 1 0 0,0 1 1 0,1 1-1 0,-1 0 0 0,1-2 3 0,-2 4-1 0,3-2-1 0,3 1 1 0,-6 1-2 0,6-1 0 0,0 1 0 0,0-1 1 0,0 2-1 0,4-1 0 0,-2 1 0 0,1-2 0 0,3 2 2 0,-1-1-1 0,3-1-1 0,-1 2 2 16,2-1-1-16,0 1 4 0,0 0 1 0,5-2 0 0,-1 1 0 15,-2 0 0-15,0 2 1 0,1-3 1 0,-1 1-1 0,2 1 2 0,-2-2 3 0,-2 2-1 16,3-1-4-16,-4-1-1 0,1 1 0 0,0-1-1 0,0 1-1 0,-4-1 2 16,4 1 0-16,-3-1 0 0,-3-1-1 0,-1 2-1 0,2-1 1 0,-1 1-4 15,-1-2 1-15,-2 1 2 0,0-1 4 0,0 2 2 0,0-1 1 0,0-1 2 0,-2 0 2 16,-1 2 0-16,-1-2 2 0,4-1 1 0,-5 2 0 0,3 0 1 0,-2-2 1 16,1 1-2-16,-3 0 0 0,3 0-2 0,1-2-1 0,-2 1 0 0,-1-1 0 15,1 1-1-15,-1-3-4 0,5 3-1 0,-6-2 0 0,3-1-1 0,-3 1-1 16,4 0 2-16,-1-2 2 0,-3 0-1 0,-1 1 1 0,5 0 1 0,-3-1 3 15,-2-1 0-15,1 0 3 0,5 0 5 0,-7 0 8 0,3 0 4 0,-1-1 1 16,1-1 6-16,-2-1 7 0,5 2 5 0,-3-2 8 0,1-2 4 0,-2 2-1 16,3-2 1-16,1 3 0 0,-5-3-2 0,5 1-2 0,-2-1-2 0,4-1-6 15,-3 2-3-15,3-4-4 0,0 2-6 0,0-3-7 0,3 1-5 0,-3 0-7 0,6-2-3 16,-6 0-1-16,7 0-2 0,-5-1 1 0,3 1-2 0,3-2-2 16,-3 1-1-16,4-1 2 0,-2 2 1 0,0-2 3 0,3-1 4 0,-5 3 2 0,0-1 2 15,4 0 3-15,-3 0 2 0,3 2 5 0,-4-1 4 0,4 1 8 0,-3 0 3 16,-1 0 5-16,2 0 2 0,-1 0 3 0,-1 1 2 0,-1 1-1 0,-2-1 3 0,5-1-1 15,-5 2-2-15,3-1 0 0,-5 1 1 0,4 1-4 0,-4-2-3 0,3 2-6 16,-1-2-8-16,-2 3-1 0,0-3-6 0,0 1-1 0,0 1-5 0,0-2-5 16,0 2-6-16,0 0-7 0,0 0-2 0,0-1 0 0,0 1-4 0,-2 1-5 15,2-1-12-15,-3 2-14 0,3-2-21 0,0 1-24 0,-4 1-35 0,4 1-36 16,0-2-36-16,-5 2-34 0,5-2-42 0,-2 3-45 0,-2-1-109 16,1 0-135-16,1 1-101 0,-2 1-85 0,4 1-104 0,0 0-114 0,-5 1-36 0,-1 1-1 15,-1 1 18-15,5 0 32 0,-3 1 35 0,-2 1 34 0,1-1 43 0,4 2 49 16,-5 0 108-16,2-1 133 0,1 2 105 0,-1-1 84 0</inkml:trace>
  <inkml:trace contextRef="#ctx0" brushRef="#br0" timeOffset="-16837.05">27460 18268 73 0,'-7'0'331'0,"1"-3"118"0,1 2 60 0,0-3 36 0,1 3 30 15,-1 1 26-15,1-1 33 0,-1 1 33 0,1 0 32 0,4-2 27 0,0 2 24 0,-6-1 22 16,6 1-78-16,0 0-121 0,0 0-117 0,0 0-110 0,0 0-62 0,0 0-32 16,0 0-26-16,0 0-24 0,0 0-27 0,4-2-31 0,-2 1-25 0,2-1-25 15,-1 1-18-15,-1-1-17 0,5 1-7 0,-1-1 2 0,3 0-3 0,-4 1 0 0,1 1 3 16,3-1 0-16,0-1 2 0,0 1-2 0,-4 1 1 0,1 0 1 0,3 0 1 16,0 0 1-16,0 0 2 0,-4 0 0 0,4 1 5 0,-3 1 4 0,-1-1 9 15,4 2 12-15,-4-1 9 0,4 1 10 0,-3 0 5 0,3-2 3 0,-4 4 2 0,4-3 4 16,-3 3 5-16,3-2 3 0,-4 2 4 0,4-2 0 0,-3 1 2 0,3 2-1 15,0-1-5-15,-4 1-7 0,3-2-8 0,-1 1-6 0,0-1-1 0,-2 2 1 16,1-1 0-16,-1 1 2 0,1-2-4 0,1 2-3 0,-2-1 0 0,1-1 1 0,-3 2 0 16,3 0 2-16,-3-1-1 0,-1 1 2 0,4-2-1 0,-3 2 2 0,1 0-4 15,-2 0-5-15,5 0-6 0,-7-1-6 0,2 1-3 0,1 0-6 0,-1-2-6 0,-2 1-11 16,0-1-9-16,4 1-7 0,-1-1-41 0,-3 1-6 0,0-1 0 0,0 0 0 16,0 1 0-16,0 0 0 0,0-2 0 0,0 1 0 0,0-1 0 0,0 0 0 0,0 0 0 15,0-1 0-15,0 1 0 0,0-3-63 0,0 0-38 0,0 0-29 0,-3 3-34 0,3-3-35 16,0 0-40-16,0 0-38 0,0 0-28 0,0 0-27 0,0 0-25 0,0 0-31 15,0 0-66-15,0 0-84 0,-4-2-75 0,4-1-68 0,-2 2-52 0,2-4-41 0,0 5-62 16,-3-5-72-16,3 0-12 0,0-3 16 0,0 1 19 0,0-1 21 0,0-1 31 0,3 0 34 16,-3 0 80-16,2-1 99 0,-2-2 93 0,7 1 92 0,-5-1 75 0,-2 2 68 15</inkml:trace>
  <inkml:trace contextRef="#ctx0" brushRef="#br0" timeOffset="-16312.22">27918 18126 323 0,'0'-3'531'0,"0"3"116"0,0-3 68 0,2 1 46 0,-2 2 32 0,0 0 22 0,0 0 15 16,0 0 15-16,0 0 13 0,0 0 10 0,0 0 11 0,0 0-52 0,0 0-81 16,0 0-161-16,0 2-198 0,0 1-100 0,-2-3-58 0,-2 3-35 0,2-2-25 0,-1 1-10 15,-1 0-8-15,2 2-4 0,-1-1-5 0,-3 1-5 0,1 1 1 0,-2-1-7 16,1 2-10-16,1 0-1 0,-1 2-1 0,-3-2-5 0,0 1-7 0,0 2-3 0,0-1-2 16,2 1-4-16,-2 0-1 0,0-2-5 0,-4 4 0 0,2-2-2 0,2 0-2 15,-2 1 1-15,-1-1 3 0,1 0 2 0,-2 0 4 0,-1 0 4 0,3 2 4 16,-2-2-1-16,-1 0 2 0,3 0-2 0,-2 0-1 0,2 0-5 0,1 0-8 15,-3-2-4-15,2 1-8 0,-2 1-7 0,4-2-8 0,-2-1-9 0,2 0-8 0,0 0-12 0,0 0-14 16,4-1-16-16,-4-1-17 0,3 1-22 0,5-2-22 0,-7 0-23 0,7 0-24 16,-3-2-29-16,0 1-31 0,4-1-40 0,0-1-46 0,-1 1-37 0,1-1-31 0,0 0-44 15,0 0-52-15,-4-1-88 0,4 1-114 0,0 0-98 0,0 0-89 0,0 0-93 0,0 0-90 16,0-4-24-16,5-1 7 0,-1 2 30 0,0-1 38 0,-3-1 35 0,7 1 30 16,-7-1 47-16,5-1 54 0,-3 2 102 0,3-2 125 0,-1 0 114 0,3 0 108 15</inkml:trace>
  <inkml:trace contextRef="#ctx0" brushRef="#br0" timeOffset="-15072.89">28509 18202 99 0,'0'0'293'0,"0"-1"54"0,0 1 31 0,0-2 22 0,6 1 11 15,-6 1 19-15,0 0 21 0,0 0 27 0,0 0 32 0,0 0 48 0,0 0 55 16,0 0 11-16,0 0-9 0,0 0-55 0,0 0-80 0,0 0-36 0,0 0-18 16,0 0-11-16,0 0-10 0,0 0-11 0,0 0-18 0,0 0-23 0,0 0-26 15,0 0-41-15,0 0-48 0,0 0-49 0,0 0-45 0,0 0-29 0,0 0-22 0,0 0-10 16,0 0-4-16,0 0-2 0,0 0 1 0,0 0 1 0,0 0 2 0,0 0-1 16,0 0-5-16,0 0-5 0,0 0-4 0,0 1-3 0,-6-1-4 0,4 2-5 0,-1-2-3 15,-1 1-5-15,-1-1-2 0,1 2-5 0,-3-1-3 0,0 0-3 0,1 1-1 16,1 0 1-16,-4 1 3 0,3 0 3 0,-3-2 3 0,0 2 4 0,0 0 5 15,2 0 2-15,-2 2 4 0,0-2 2 0,0 1-1 0,-2-1 1 0,2 2 4 16,0-2 0-16,0 0 1 0,0 1 0 0,0-1-1 0,3 0-1 0,-3 0 0 0,4 0-2 16,-4-1-4-16,3 1-1 0,3 0-2 0,-3-2 0 0,1 1-2 0,1-1-3 0,-1 0 0 15,5 1-4-15,-2-2-2 0,2 0-1 0,-4 2 0 0,4-2-1 0,0 0-3 16,0 0 0-16,0 0-3 0,0 0-1 0,0 0-3 0,-3 1-1 0,3-1-1 16,0 0 1-16,0 0 0 0,0 0-1 0,0 0-4 0,0 0-2 0,0 0-1 0,0 0-3 15,0 0-2-15,0 0-2 0,0 0 1 0,0 0 0 0,0 0-3 0,0 0 0 16,0 0-1-16,0 0-5 0,0 2 2 0,0-2 4 0,0 0 4 0,3 1 5 0,1 1 2 15,-4-1 6-15,2 1 1 0,1 1 3 0,-1-1 1 0,2 0 2 0,1 3 6 16,1-2 2-16,-3 1 2 0,3-1 2 0,1 2 2 0,0-2-1 0,1 0-1 16,-3 1-1-16,0-1 0 0,1 0-2 0,3 0-1 0,-4 0-3 0,3 0 0 15,-3-1-3-15,0 1-2 0,1-2-2 0,-1 2-4 0,2-1-1 0,-1-1-3 16,-1 2-6-16,1-1-4 0,1-1-3 0,-5 1-2 0,1 1-3 0,-1-2-1 0,2 1-2 16,-4-1-2-16,5-1-2 0,-5 0-1 0,0 1-7 0,0-1-12 0,0 0-17 0,0 0-19 15,0 4-29-15,0-4-33 0,0 0-40 0,0 0-39 0,0 0-40 0,0 0-37 16,0 0-32-16,0 0-29 0,0 0-78 0,0 0-100 0,4-2-89 0,-4 2-83 15,2-2-67-15,-2 2-66 0,0 0-65 0,0 0-70 0,0 0-6 0,0 0 20 0,0 0 30 16,0 0 31-16,-2-4 31 0,2 4 28 0,-4-4 78 0,-1 1 104 0,1-2 94 16,4 5 93-16,-5-1 86 0,3-1 85 0</inkml:trace>
  <inkml:trace contextRef="#ctx0" brushRef="#br0" timeOffset="-14566.88">28276 18426 67 0,'-2'3'397'0,"-5"0"216"0,1 0 104 0,3 0 47 0,1-2 27 0,2 2 18 0,-4 0 14 0,4-1 10 0,0-2 14 0,0 1 13 0,0-1 15 0,0 0 17 0,-1 1-66 0,1-1-105 0,0 0-165 0,0 0-195 0,0 0-79 0,0 0-28 0,0 4-13 0,0-3-3 0,1 2-2 0,-1 0-2 0,6-1-4 0,-6 1-6 0,3-2-8 0,3 2-7 16,1 0-8-16,-2 0-14 0,1 2-9 0,-1-2-10 0,4-1-10 0,-3 2-14 0,3-1-9 0,4 0-6 0,-6 0-7 0,2 0-10 0,0 0-8 0,4 1-9 0,-6-1-8 0,5 0-7 0,-3-1-10 0,2 1-8 0,-2 0-11 0,0-2-12 0,0 2-8 0,-1-1-9 0,1 1-5 0,-2-3-6 0,0 1-7 0,0 1-4 0,-5-1-11 0,4 1-11 0,1-1-19 0,-5 1-22 0,1-2-25 0,-1 1-27 0,2-1-36 0,-4 0-41 0,0 0-41 0,0 0-43 0,0 0-39 0,0 0-32 0,0 0-77 0,0 0-94 0,0 0-104 0,0 0-111 0,-4-1-117 0,4 1-120 0,0 0-47 0,0 0-17 0,0 0 16 0,-2-3 33 0,2 3 36 0,-3-3 42 0,-3 0 35 0,3 0 35 0,-3-1 78 0,4 2 96 0,-5-1 116 0,2-2 124 0,3 2 137 0</inkml:trace>
  <inkml:trace contextRef="#ctx0" brushRef="#br0" timeOffset="-13198.22">28990 18169 241 0,'0'0'314'0,"0"0"30"0,0 0 13 0,6 0 13 0,-6 0 11 16,0 0 14-16,0 0 15 0,0 0 19 0,3 0 19 0,-3 0 24 0,0 0 8 0,4 2 1 15,-4-2-60-15,0 0-88 0,0 1-22 0,0-1 8 0,0 0 14 0,2 0 15 16,-2 2 13-16,0-2 5 0,3 3 0 0,-3-3-8 0,0 1-11 0,0 2-13 0,0-3-23 15,4 3-23-15,-4-2-28 0,0 3-26 0,0-1-27 0,0-3-32 0,0 3-24 16,0 0-25-16,0 0-18 0,-4-2-15 0,4 2-12 0,0 0-12 0,-3 0-4 0,3 2-8 16,-2-2-3-16,-2 0-6 0,4-1-5 0,-3 3-4 0,1-2-3 0,-2 2-3 15,-1-1-3-15,1 1-6 0,-1-1-4 0,3 2-5 0,-5 0-2 0,0 0-1 16,-1 0-4-16,3 1-2 0,-4 0-3 0,0 0-2 0,2-1 2 0,-2 2 0 16,1-2 0-16,-3 1-1 0,2-1 1 0,0 0 0 0,2 0 0 0,0-1 3 0,-2 1 0 15,-2-2 0-15,6 2 0 0,-4-3 0 0,-1 2 4 0,5-1 5 0,-4-1 5 16,4 2-1-16,-1-2 1 0,-1 0 1 0,2-2 0 0,-1 1 1 0,1-1 1 0,-3 2-2 15,7-3 0-15,-3 2 0 0,2-2 1 0,2 0 2 0,-3 0-1 0,-1-2-8 16,4 2-3-16,0 0-2 0,0 0-2 0,0 0-1 0,0 0 1 0,-2-3-4 16,2 3-1-16,-3-1-1 0,3 1-1 0,0-3-2 0,0 0-1 0,3 0-1 0,-1 1 0 15,-2-1 0-15,0 0 0 0,4 2-1 0,-1-4 5 0,-1 4 7 0,2-2-2 16,-3-2-5-16,3 2-4 0,0 0 0 0,1 0 0 0,-1 0 0 0,-2 0 0 0,3 0-1 16,2 2-1-16,-5-4 1 0,3 4 1 0,3-2 0 0,-3 0-6 0,0 1-8 15,1 1 1-15,1-1 4 0,-1-1 3 0,-1 1 3 0,0 1 0 0,1 0 1 16,3-1 2-16,-2 1 5 0,0-1-1 0,1 1 1 0,-1-1-1 0,2 2 1 15,0 0 1-15,0 0 0 0,-4 0 1 0,8 2 2 0,-6-2 2 0,2 1-1 16,0 1 4-16,0 1 2 0,0-2 2 0,1 2 0 0,-3 0 5 0,2-1 2 0,0 1 5 16,-4 0 3-16,4 0 6 0,-3-1 6 0,-3 2 8 0,6 0 6 0,-3-1 7 15,-3 2 3-15,3-2 4 0,-3 1 7 0,-1 1 1 0,4-2 5 0,-3 1 7 0,1-1 8 16,-2 3 4-16,-2-3-3 0,3 2-3 0,-3-2-5 0,2 1-6 0,-2-1-3 16,0 0-2-16,0 0 1 0,0-1-3 0,0 1-2 0,0-1-3 0,0 0-5 0,-2 1-9 15,-1 2-9-15,3-2-6 0,-2 0 2 0,-2 0-2 0,1 0 1 0,1 1-2 0,-2-1-3 16,-1 2-9-16,1-2-12 0,-1-1-1 0,1 2 3 0,-1-1-1 0,-1 0 0 15,3-2-1-15,-3 2-3 0,1 0-1 0,-1 0-2 0,1-1-1 0,-2-1-1 16,1 2-1-16,1-1 0 0,0-1 5 0,-3 1 7 0,3 1-3 0,-1-3-7 0,-3 0-5 16,4 1-2-16,-4-1-2 0,3 0-3 0,-3 0-3 0,0 1-2 0,4-1-5 0,-4 0-7 15,0 0-10-15,3-1-8 0,-3 1-15 0,4-1-16 0,-4 1-19 0,4-2-19 16,-5 1-24-16,7-1-23 0,-3 1-24 0,1-1-24 0,0-1-13 0,-1 2-14 0,3-3-11 16,-1 2-11-16,2-3-12 0,-2 1-17 0,4-1-32 0,0 1-39 0,0-2-42 0,0 0-45 15,6-2-31-15,-6 1-22 0,7-1-13 0,-5 1-7 0,3-2-8 0,-1 0-6 16,5 1-7-16,-4-1-1 0,1 0 6 0,1 0 8 0,0 2 26 0,1-4 36 15,-3 4 37-15,0-3 36 0,1 2 9 0,-1-2-6 0,-1 2 6 0,1-3 14 16,-1 2 16-16,0 0 18 0,1 0 19 0,-3 0 17 0,5 2 17 0,-5-2 16 0,3 1 17 16,-1-1 21-16,1 3 24 0,3-1 30 0</inkml:trace>
  <inkml:trace contextRef="#ctx0" brushRef="#br0" timeOffset="-12726.94">29014 18149 6 0,'0'-1'256'0,"5"0"90"0,-5 1 50 0,0 0 31 0,4-2 33 0,-4 2 33 0,0 0 64 0,0 0 75 0,4 0 59 0,-4 0 55 0,1 2 31 0,3-2 22 0,-2 0-54 0,1 1-90 0,-3-1-85 16,6 0-84-16,-6 1-43 0,5 1-25 0,-1-2-29 0,-1 0-28 0,-1 2-58 0,5-2-71 0,-5 0-58 0,4 0-49 0,1 0-31 0,-2 0-20 0,1 0-14 0,-1 0-9 0,2 0-5 0,-1 0-5 0,-1 0-5 0,1-2-6 0,-1 2-6 0,-1 0-6 0,1 0-9 0,1-2-9 0,1 1-11 0,-2 1-11 0,1-1-25 0,-1 1-28 0,2-2-78 0,-5 1-103 0,4 1-104 0,-3 0-103 0,3 0-105 0,1 0-100 0,-2-2-80 0,-3 1-67 0,-2 1-30 0,9 0-8 0,-9 0 2 0,6 0 6 0,-6 0 20 0,7 0 26 0,-7 0 81 0,2-2 102 0,-2 2 102 0,0 0 106 15,0 0 102-15,5-1 103 0</inkml:trace>
  <inkml:trace contextRef="#ctx0" brushRef="#br0" timeOffset="-12229.93">29518 18063 87 0,'0'0'338'15,"0"0"140"-15,0 0 78 0,0-2 48 0,0-1 45 0,0 3 40 0,0 0 29 0,0 0 26 0,0 0 23 0,0 0 20 0,0-2 15 0,0 2 10 0,0 0-81 0,0 0-117 0,0 0-129 0,0 0-135 0,0 0-73 0,0 0-50 0,0 0-39 0,-3 0-41 0,3 0-28 0,-6 2-28 0,6 0-16 0,-5-1-15 0,5 2-9 0,-4-1-6 0,3 2-1 0,-5-1-2 0,3 2 1 0,-1-1 2 0,-2 2 3 0,5 0 8 0,-7 0 4 0,3 2 6 0,1-2 4 0,-1 1 5 0,0-1 6 0,1 3 6 0,-1-1 5 0,-1-3 5 0,1 3 4 0,-1 0 3 0,3-1 2 0,-3 1 1 0,3-1-1 0,-1 1-3 0,-1-1-1 0,3 1-4 0,-6-1-1 0,7 0-6 0,-3 0-4 0,2 0-7 0,-1 1-5 0,-1-1-7 0,-1 0-4 0,5 1-5 0,-4 0-5 0,-1-1-3 0,5 2-4 16,-6-2 1-16,3 3-1 0,3-3-3 0,-6 2-1 0,4 0-2 0,2 2 0 0,-7-2-2 16,7 0-1-16,-2 1 1 0,-1-1-1 0,1 0 1 0,2 0-1 0,0 0 2 15,-4-1-2-15,4-2-2 0,0 1-4 0,-3-1-2 0,3 0-1 0,0-1-3 16,0-1-1-16,0-1-1 0,0 2-2 0,0-2-3 0,0-3-4 0,0 3-1 0,0-1-3 15,0 2-1-15,0-3-1 0,0-1-1 0,0 0-1 0,0 3-1 0,0-3 0 0,3 3 0 16,1-1 1-16,-4-2 2 0,0 0 3 0,0 0 3 0,0 0 3 0,0 0 2 16,0 0 4-16,0 0 2 0,0 0 2 0,0 0 1 0,0 0 3 0,0 0-2 0,0 0 2 15,0 0 1-15,0 0-2 0,0 0-2 0,0 0-2 0,0 0-1 0,0 0-2 0,0 0-4 16,0 0-1-16,0 0-3 0,0 0-1 0,0 0-2 0,0 0-2 0,0 0 0 16,0 0-1-16,0 0-2 0,0 0-1 0,0 0 0 0,0 0-1 0,0 0 0 0,0 0-2 15,0 0-1-15,0 0-1 0,0 0-2 0,0 0 1 0,0 0 1 0,0 0 2 0,0 0 1 16,0 0 1-16,0 0-1 0,0 0 1 0,0 0-2 0,0 0 2 0,0 0 0 15,0 0 1-15,0 0 3 0,0 0 1 0,0 0 0 0,0 0 1 0,0 0 1 16,0 0-2-16,0 0-2 0,0 0 2 0,0 0-1 0,0 0 1 0,0 0 1 0,0 0-1 0,0 0 1 16,0 0 0-16,0 0-2 0,0 0-1 0,0 0-2 0,0 0 1 0,0 0-2 15,0 0 2-15,0 0-2 0,0 0 0 0,0 0 0 0,0 0 0 0,0 0 0 0,0 0 2 16,0 0-1-16,0 0 1 0,0 0 3 0,0 0 1 0,0 0 5 0,0 0 3 0,0 0 3 16,0 0 4-16,0 0 4 0,0 0 3 0,0 0 4 0,0 0 3 0,0 0 3 15,0 0 2-15,0 0 0 0,0 0 2 0,0 0-1 0,0 0-1 0,0 0-18 16,0 0-28-16,0 0 0 0,0 0 0 0,0 0 0 0,0 0 0 0,0 0 0 0,0 0 0 0,0 0 0 15,0 0 0-15,0 0 0 0,0 0 0 0,0 0 0 0,0 0 0 0,0 0 0 16,0 0 0-16,0 0 0 0,0 0 0 0,0 0 0 0,0 0 0 0,0 0 0 16,0 0 0-16,0 0 0 0,0 0 0 0,0 0 0 0,0 0 0 0,0 0-16 0,0 0-154 0,-4-2-45 15,4 2-50-15,-3-1-47 0,1 1-36 0,-2-2-30 0,1 1-60 0,1-1-75 16,-2 2-80-16,-1-1-85 0,1-1-60 0,-1 0-46 0,-1 1-52 0,3 1-52 16,-3-3-29-16,-3 0-24 0,4-1 17 0,-1-1 32 0,1 1 30 0,-2-1 24 0,5-1 60 0,-4-1 76 15,3-2 94-15,-3-1 100 0,3 2 82 0,-1-3 73 0,2 1 78 0</inkml:trace>
  <inkml:trace contextRef="#ctx0" brushRef="#br0" timeOffset="-11575.24">28989 18076 296 0,'-8'0'567'0,"3"0"116"0,-1 0 58 0,-3 0 32 0,8 0 20 0,-7 0 14 0,3 0 15 0,1 0 7 0,-1 0 10 0,3 0 4 0,2 0 6 0,-4 0-53 0,4 0-82 0,0 0-186 0,-3 0-239 0,3 0-115 0,0 0-56 0,0 0-29 0,0 0-19 0,0 0-11 0,0 0-8 0,7 2-5 0,-5-1-4 0,3 1-1 0,-1-2-2 0,5 3 1 0,0 0 2 0,2-2 5 0,-2 2 4 0,2-2 6 0,1 4 4 0,-1-3 4 0,4 2 1 0,-3 1-2 0,-1-3 1 0,2 3-1 0,-2-2 0 0,-2 2 2 15,3-2 0-15,-4 1-2 0,1-1-1 0,-4 0-3 0,2 0-1 0,1 2-2 0,-5-2-1 0,1-2-1 0,1 2 1 0,-1 0 4 0,-4 0 3 0,2 0 2 0,-2 2-3 0,0-3 1 0,0 3-5 0,0 0-2 0,-2 1-2 0,-2 0-3 0,-1 0-4 0,-2 1 0 0,1 1-4 0,-3-1-5 0,4 2-5 0,-4-1-6 0,1-1-6 0,-1 1-10 0,0-1-8 0,0 1-1 0,0-2 1 0,0 1 0 0,0-1 0 0,2 0 0 0,-2 0 0 0,4 0 0 0,-5-1-2 0,5-1 1 0,-4 1-2 0,2-3-2 0,1 3 2 0,1-3 3 0,-4 1 5 0,7 0-2 0,-5-2-5 0,1 1-2 0,5-2-2 0,-3 1 1 0,0 0 1 0,3 1-1 0,-3-2 1 0,4 0-2 0,0 0 0 0,0 0-2 0,0 0-1 0,0 0 0 0,0 0-1 0,0 0-3 0,0 0-2 0,0 0 2 0,0 0 2 0,0 0 1 0,0 0-4 0,4 3 1 0,-3-1 1 0,3 1 1 0,0-2 4 0,-3 2-1 0,3-1 1 0,1 2 2 0,1-1 5 0,-1 0 3 0,3 2 2 0,-3-1-1 0,0-1 1 0,4 2 2 0,-3-2 4 0,-1 1 1 0,4 1 4 16,-3-3 3-16,1 3 3 0,-2-2 5 0,1 2 3 0,-1-2 4 0,2-1 2 0,-5 2 5 0,4-1 5 0,-3 0 6 0,3 0 6 0,-3 0 6 0,-1 0 5 0,2 0 5 0,-4 0 5 0,0 0 5 0,0 0 4 16,0 0 7-16,0 1 4 0,0-1 4 0,0 2 4 0,0 1 3 0,-4-2 1 15,2 2 1-15,-1-1 1 0,-3 2-3 0,3-1-2 0,-3-1-5 0,1 2-4 0,-1-1-7 0,-1 0-10 16,2-1-36-16,-1 0-49 0,-3 2 0 0,4-3 0 0,-1 2 0 0,1-1 0 16,-4-1 0-16,2 1 0 0,0-1 0 0,-3 1 0 0,5-1 0 0,-8 1 0 15,4-2 0-15,0 1 0 0,4-1 0 0,-4 2 0 0,2-2 0 0,-6-2 0 0,4 2 0 0,0 0 0 16,2-2-39-16,-1 1-89 0,1 0-25 0,-2-1-25 0,2 1-32 0,0-2-35 15,-1 0-28-15,1 0-30 0,0 0-14 0,1 0-16 0,1-2-22 0,0 2-27 16,1-3-85-16,0 1-110 0,3 1-73 0,-3-2-53 0,4-1-58 0,4 1-61 0,-3-2-46 0,3-1-42 16,0 2 0-16,-3-4 17 0,5 2 19 0,3 0 21 0,-2 0 37 0,0-1 43 15,1 1 99-15,-1-2 129 0,0 2 91 0,2 0 73 0,2 0 82 0,-6 0 86 16</inkml:trace>
  <inkml:trace contextRef="#ctx0" brushRef="#br0" timeOffset="-10415.49">29571 18006 126 0,'0'-3'350'0,"0"-1"71"0,0 2 43 0,0-1 34 0,0 3 27 0,0 0 44 0,0 0 49 0,0 0 50 0,-2-2 52 16,2 1 33-16,0 1 23 0,0 0-26 0,0 0-49 0,-7-2-108 0,7 2-135 16,-6 2-68-16,3-2-38 0,1 3-28 0,-2-2-20 0,-1 3-38 0,0 1-44 15,-1 1-44-15,-1 0-46 0,-2 3-28 0,2 0-19 0,-1 2-5 0,-2 0-1 16,0 3 10-16,1 0 13 0,-1 1 10 0,-3 0 8 0,6 0 9 0,-8 3 11 0,3-2 8 16,3 1 10-16,-2 2 7 0,-2-1 9 0,-1 2 5 0,5-2 8 0,-6 1 1 0,8 1-2 15,-9 1-8-15,5-2-10 0,2-1-7 0,-2 2-8 0,2-2-10 0,0-2-12 16,0 1-13-16,0-2-12 0,3-2-13 0,4-1-11 0,-5 0-11 0,2-2-10 15,1 0-10-15,4-1-7 0,-2-2-6 0,-1 1-8 0,3-3-4 0,0 2-5 0,0-3-4 0,0 1-5 16,3-1 0-16,-1 1-1 0,-2-2-4 0,4 1 0 0,1-1-1 0,-1 2 0 16,1-2 0-16,1 0 0 0,1 0 1 0,-2 0-1 0,1-2 0 0,3 2-1 0,0-1 1 15,0-1 0-15,-2-1 0 0,2 2 2 0,0-2-2 0,0 0 0 0,0-2-1 0,0 2-1 16,-3-1-1-16,3-1 0 0,-2 1 0 0,0-1 0 0,2-1 0 0,-3 2 0 16,3-2 0-16,-4 0 0 0,1 0 0 0,3-1 0 0,-4 2-1 0,0-3 3 0,5 2-1 15,-5 0 2-15,-1-2 3 0,5 3 2 0,-8-3 1 0,7 2 3 0,-3 0 4 16,0 0 2-16,-1 0 3 0,-2 0 5 0,5 0 2 0,-5 0 1 0,-2 0 4 0,5 2 4 15,-5-2 1-15,4 0-1 0,-4 0 1 0,4 1-1 0,-4-2-1 0,1 2-2 16,-1-1 0-16,4-2 0 0,-4 3-2 0,2-3-1 0,-2 2 0 0,0 0 0 0,3 0 0 16,-3 0-3-16,0 2 0 0,0-2 1 0,0 3 1 0,0-3-5 0,0-2-28 0,0 2 0 15,0 1 0-15,0 0 0 0,-3-1 0 0,3-2 0 0,0 2 0 0,0 0 0 16,-2 0 0-16,2 0 0 0,-4-1 0 0,4 1 0 0,-5-2 0 0,5 2 0 0,-4-1 0 16,-1 1 0-16,3-2 0 0,-5 2 0 0,1-2 0 0,5 3 0 0,-7-1 0 0,3 0 0 15,0 0 0-15,-4 0 0 0,5-1 0 0,-3 3 0 0,-1-2 0 0,1 2 0 16,0-2 0-16,-2 3 0 0,4-2 0 0,-5 1 0 0,5-1 0 0,0 2 0 15,-4-1 0-15,3-1 0 0,-3 2 0 0,4 0 0 0,-1 0 0 0,-1 0 0 16,0 0 0-16,0 0 0 0,1 0 0 0,1 0-16 0,-4 0-329 0,3 2-51 0,1-1-38 16,-2-1-32-16,1 0-97 0,-3 0-128 0,4 2-113 0,1-2-101 0,4 0-82 15,-5-2-72-15,-1 2-12 0,1-3 14 0,1 3 29 0,2-3 37 0,-1 0 42 0,-1-1 48 16,-1 1 43-16,1-3 42 0,4 0 117 0,-2-2 149 0,-1 2 135 0,1-1 130 16</inkml:trace>
  <inkml:trace contextRef="#ctx0" brushRef="#br0" timeOffset="-9460.46">27136 18241 24 0,'8'-4'252'0,"1"1"63"0,-2-2 36 0,0 4 24 0,-3-3 18 0,1 2 21 0,1 0 23 0,-3 1 28 0,3 1 41 0,-6-2 47 0,3 1 46 0,-3 1 48 0,4 0-33 0,-4 0-62 0,0 0-49 0,2 0-42 15,-2 0-21-15,0 0-10 0,0 0-11 0,0 0-12 0,0 0-18 0,0 0-22 0,0 0-33 16,0 0-40-16,0 0-39 0,0 0-40 0,0 0-36 0,0 0-34 0,0 0-19 16,0 0-15-16,0 0-9 0,0 0-7 0,-2 1-4 0,2 1 1 0,-7-1-2 0,7 2 0 15,-6 0 0-15,3 0 0 0,-3 0-2 0,1 0-5 0,-1 2-4 0,1-1-6 16,-4 1-4-16,2-1-6 0,-4 2-6 0,2 0-3 0,0-1-8 0,-2 1-8 15,-2 1-2-15,2 1-4 0,0-2-8 0,-1 1-5 0,-3 1-5 0,1-1-2 16,3 1-3-16,-2-1 0 0,-1 1 1 0,3-1 2 0,-3-1 3 0,1 2 5 0,-2-2 6 16,6-2 8-16,-5 2 4 0,5-1 2 0,0-1 8 0,2-1 11 0,-2 2 4 15,3-2 0-15,-3 0-2 0,2-2-1 0,5 2 2 0,-2-1 2 0,-1-1-1 0,1-1-8 16,4 1-6-16,0-1-5 0,0 0-5 0,0 0-6 0,0 0-10 0,0 0-9 16,0 0-4-16,0 0-1 0,0 0-1 0,0 0-2 0,0 0-3 0,0 0-6 0,0 0-3 0,0 0-5 15,0 0 1-15,0 0-1 0,0 0 1 0,0 0 3 0,0 2 0 0,4 0 1 16,0-1 4-16,-3-1 7 0,3 3 5 0,-2-3 6 0,5 2 5 0,-2 1 3 15,1 0 7-15,3-2 9 0,-4 2 6 0,4 0 3 0,2 2 6 0,-2-2 1 0,0 1 2 16,4-1 2-16,-2 2-3 0,2-2-1 0,-6 1-6 0,7 1-2 0,-5-3-4 0,6 3-3 16,-6-2-6-16,3 2-5 0,-1-2-3 0,2-1-4 0,-2 0-5 0,-2 1-3 15,0 0-3-15,-2-1-4 0,2 1-2 0,0-2-2 0,-3 1-1 0,3-1-2 0,-4 1-2 16,2-1-3-16,-1 1-11 0,-1-1-12 0,-1-1-14 0,-2 2-15 0,5-2-20 0,-5 1-22 16,-2-1-27-16,0 0-26 0,0 0-23 0,0 0-23 0,0 0-19 0,0 0-17 15,0 0-15-15,0 0-17 0,3-1-22 0,-3 1-28 0,2-2-75 0,-2 2-95 0,0 0-61 16,0-1-49-16,0-2-50 0,0 3-53 0,0 0-60 0,0-3-63 0,-2-2-20 0,-1 2 0 15,1 0 7-15,-2 0 17 0,1 1 28 0,-3 1 42 0,1 0 87 0,-4-2 111 16,3 1 84-16,1 2 70 0,-2 0 75 0,-1 0 81 0</inkml:trace>
  <inkml:trace contextRef="#ctx0" brushRef="#br0" timeOffset="-9040.35">26865 18544 121 0,'-7'5'434'0,"5"-2"207"0,-3 1 96 0,1-1 47 0,-1 0 24 0,1 0 15 0,4 0 12 0,0-1 12 0,-2 1 13 0,2-3 14 0,0 3 14 0,0 0 17 0,2-2-86 0,2 2-127 0,-3 0-170 0,3 0-187 0,1 0-83 0,1 0-32 0,1 0-14 0,2 0-3 0,-3 2-3 0,3-2-2 0,-2 0-4 0,2 1-6 0,4-1-9 0,-3 0-10 0,-1 0-16 0,2 2-18 0,2-4-15 0,-2 2-14 0,1 0-14 0,-3-1-14 0,2 1-11 16,-2-2-10-16,0 1-10 0,-3-1-11 0,3 1-10 0,-4-1-8 0,1 1-12 0,1-1-13 0,-5-1-22 0,3 2-28 0,-1-1-34 0,-1 1-40 0,-1-1-34 0,-2-1-33 0,4 2-31 0,-4-2-30 0,0 0-78 0,0 1-104 0,0-1-99 0,0 0-100 0,2 2-103 0,-2-1-103 0,0-1-69 0,0 0-46 0,0 0 0 0,0 0 22 0,0 0 27 0,0 5 32 0,-6-2 29 0,4-2 28 0,-1 2 79 0,-6-3 105 0,7 0 100 0,-7 0 101 0,0 0 109 0,0-2 113 0</inkml:trace>
  <inkml:trace contextRef="#ctx0" brushRef="#br0" timeOffset="-7405.2">25981 18309 127 0,'-4'-2'458'0,"4"1"114"0,-5-2 66 0,5 1 39 0,-2 0 26 15,2 2 17-15,0 0 14 0,0-1 10 0,0 1 10 0,0 0 7 0,-4-1 6 16,4 1-29-16,0 0-44 0,0 0-160 0,0 0-212 0,4-2-108 0,-4 2-62 16,2-1-37-16,1-1-22 0,-1 2-12 0,2-1-8 0,-1 1-8 0,-1 0-10 15,5-2-2-15,-5 2-2 0,3 0-1 0,-1 0 0 0,2 0-1 0,-1 0 2 0,-1 2 0 16,1-1 0-16,2 1 0 0,-5-1 0 0,3 2 0 0,3-2-1 0,-6 4 2 0,1-2 2 16,3 2 0-16,-3-1 0 0,-1 2-3 0,2 2 3 0,-3-3-3 0,3 3-1 15,0 0-1-15,-3 2-1 0,-1-1-1 0,0 0-2 0,0 2-3 0,4-2-2 16,-4 1-2-16,0 1-5 0,-4-2-2 0,4 0 2 0,0 0-3 0,0 0 0 0,-1 0-3 15,-3-2-3-15,0 2 3 0,3 0 3 0,-3-3 2 0,2 2 4 0,-1-1 4 0,-3 1 5 16,3-1 5-16,1-1 9 0,-6 2 1 0,3-4 0 0,0 2 4 0,-1 0 5 16,3-3 7-16,-3 3 8 0,1-3 4 0,-3 2 1 0,3-2 1 0,3 1 1 15,-5-2 2-15,5 1-1 0,-1 0 2 0,-1-2 0 0,2 1-1 0,-1-2 5 0,1 1 0 0,2-1-6 16,-4 2-5-16,4-2-7 0,0 0-6 0,0 0-7 0,0 0-6 0,0 0-8 16,0 0-9-16,0 0-8 0,0 0-11 0,0 0-7 0,0 0-6 0,0 0-6 15,0 0-5-15,0 0-2 0,0 0-4 0,4-2 1 0,-2 1-1 0,3-1 1 0,-1 1-1 16,-1-2-1-16,3 0 3 0,-1-2 2 0,0 1 2 0,5-1 1 0,-1 1-1 0,-4-1 1 15,4-1-2-15,0 2 0 0,-3-3-2 0,3 3 1 0,-4 0-1 0,4-1-1 16,-4 0-5-16,3 1-8 0,-1 1-11 0,-3-1-11 0,1 1-18 0,0 0-18 0,3 0-19 0,-7 0-22 16,5 1-24-16,-3-1-22 0,3 0-21 0,1 2-17 0,-5-2-16 0,3-1-18 15,-1 3-23-15,1-3-23 0,1 2-65 0,-3-1-82 0,3 0-61 0,-2 2-53 16,1-3-40-16,-1 3-32 0,1 0-32 0,-1-2-29 0,-3 1-57 0,5 1-67 0,-3-2-19 0,3 0-4 16,-2-1 22-16,1 2 27 0,-1-1 75 0,-3 0 94 0,7-2 78 0,-7 2 70 15,5-1 61-15,-3 1 52 0,3-3 56 0,-1 3 55 0</inkml:trace>
  <inkml:trace contextRef="#ctx0" brushRef="#br0" timeOffset="-6963.95">26371 18325 130 0,'0'-1'331'0,"0"-2"58"0,-2 1 30 0,2 2 19 0,0 0 13 0,0 0 20 0,0 0 22 0,0 0 32 0,0 0 35 0,0 0 44 0,0 0 44 0,-3 2-4 0,-1 1-29 0,2 0-81 0,2 0-101 0,-3 1-47 0,3 2-19 0,-4 0-13 0,4 0-10 0,0 3-16 0,-2-1-15 0,-1 1-25 0,3 0-29 0,0-2-39 0,0 2-43 0,0 0-33 0,0 0-28 0,0 0-21 0,0 0-16 0,3 0-10 0,-1-1-6 0,-2 1-4 0,0-2-4 0,4 1-4 0,-1-1-3 0,-1 1-6 0,2-2-3 0,-1 0-1 0,-1 0-1 0,4-2-2 0,-3 1-4 0,3-1-1 0,-1 1 0 0,-1-2 0 0,5-2-1 0,-4 2 1 0,1-1 1 0,1-1 2 0,0-1 2 0,0 0 1 0,1 0-2 0,-1-1 2 0,2-2 0 0,-2 0 0 0,2 0 0 0,0-2 0 0,0 1 2 0,0-2-1 0,0 0 1 0,-1-2 1 0,1 2 0 0,0-1-2 0,0 1 1 0,0-3 2 0,-4 1 2 0,1 1 2 0,3-1 3 0,-4 1 2 0,1-1 7 0,-3 1 5 0,3 1 7 16,-3-2 4-16,1 1 8 0,-2-1 8 0,-2 2 9 0,3-1 8 0,-3-1 5 0,0 2 5 0,0 0 3 0,0 0 1 0,-3-1 3 0,3 1 1 0,-2 0-2 0,2-2-1 0,-4 2 1 0,1 0 0 0,1-1-2 0,-2 1 2 0,1 0-3 0,-3 0 0 0,4 0 1 0,-1 0 0 0,-1 1-4 0,-1 1-4 0,3-2-5 0,-2 3-1 0,-1-2-4 0,-1 1-6 0,3-1-5 0,-3 2-10 0,-1 0-8 0,2 0-12 0,-1 0-10 0,1 2-11 0,-1-2-10 0,-1 1-7 0,0 1-7 0,0-1-5 0,-2 1-9 0,1-1-15 0,1 2-15 0,0 0-16 0,-2 0-14 0,2 0-17 0,-4 0-18 0,5 2-13 0,-3-1-20 0,0 1-19 0,4 1-23 0,-4-2-27 0,0 2-24 0,3-2-25 0,-3 3-27 0,4-1-11 0,-4-2-7 0,3 2-11 0,1 0-12 0,-2 0-32 0,1 0-44 0,1 0-68 0,1 0-81 0,-1 2-50 0,3-2-40 0,-2 1-38 0,1 1-42 0,3-1-55 0,-2 1-63 0,2-5-22 0,-4 3 1 0,4-3 13 0,0 0 24 0,0 0 44 0,4 4 61 16,-4-4 85-16,0 0 99 0,0 0 74 0,9-2 60 0,-4 1 64 0,1 0 69 15</inkml:trace>
  <inkml:trace contextRef="#ctx0" brushRef="#br0" timeOffset="-1648.34">7962 10683 19 0,'-4'-2'273'0,"3"-1"95"0,-3 2 62 0,0-1 45 0,4 1 55 15,0 1 56-15,-1 1 59 0,-3 1 63 0,4-2 38 0,0 0 26 16,-5 0 19-16,5 0 14 0,0 0-63 0,0 0-94 0,0-2-93 0,0 2-94 16,0 0-57-16,0 0-41 0,0 0-50 0,0 0-54 0,0 0-55 0,0 0-59 15,0 0-34-15,0 0-25 0,0 0-14 0,0 0-12 0,0 0-9 0,0 0-5 16,0-1-4-16,0 1 0 0,0 0-3 0,0-3-3 0,1 1-3 0,3 1-3 15,-4-1-1-15,4-1-5 0,-3 2-3 0,3-2-3 0,0 1-5 0,-3-2-1 16,5 2-3-16,-3-2-1 0,3 1-2 0,-1 0-2 0,3-2-1 0,-1 2-1 16,2 0-1-16,-2 0 1 0,-2 0-4 0,5 2 1 0,-3-3 1 0,2 2 0 15,-2 0-2-15,0 1 1 0,1-1-1 0,-3 1-1 0,0 1 0 0,1 0 0 16,-3 0 0-16,-1 0 2 0,2 1-1 0,-1 1 1 0,-1-1 2 0,-2 2 7 16,0 2 2-16,-2-1 2 0,-1 2 3 0,3 3 5 0,-6 0-1 15,3 2-2-15,-3 1 1 0,1 1 1 0,-4 1 1 0,3 1-4 0,-3-1 2 16,0 3 3-16,0-2-3 0,0 0-4 0,2 0-4 0,0-3-2 15,-2 2-2-15,2-4-5 0,-2 1 2 0,5-1 2 0,-2-1-1 0,1-1 1 16,0-2 1-16,-3 0 1 0,7-2 4 0,-3 1-1 0,-1-1 4 0,1-1 1 16,2 0 1-16,-2-1 1 0,1-1 10 0,1 1 10 0,2-2 8 0,0 0 3 15,0 0 2-15,0 0 4 0,-4 1 0 0,4-1-3 0,0 0-1 0,0 0-4 16,0 0-4-16,0 0-4 0,0 0-2 0,0 0-3 0,0 0-9 0,0 0-12 16,0 0-7-16,0 0-7 0,0 0-2 0,4-1-5 0,-4-1-2 0,2 1 2 15,1-1-1-15,3-1-1 0,-2 2 1 0,1-1 2 0,0-1-2 0,4-1-2 16,-3 0-3-16,1 0-4 0,-1 1-8 0,4-1-9 0,-4-1-10 0,3 1-14 15,0-1-15-15,-4 1-12 0,4 1-11 0,-3-2-13 0,3 1-17 0,-6 1-19 16,6-2-42-16,-3 2-52 0,-1-1-70 0,1 1-74 0,3-2-56 0,-6 2-45 16,3-1-30-16,3 0-27 0,-4 0-24 0,1 0-22 0,1-1-26 0,-5 0-22 15,3 0-34-15,2 0-34 0,-5-1 6 0,2-1 28 0,1-1 60 16,-1 2 78-16,-2-1 61 0,1-1 51 0,1 2 43 0,-2-1 37 0,1 1 39 16,3-2 36-16,-3 2 37 0,3 0 36 0</inkml:trace>
  <inkml:trace contextRef="#ctx0" brushRef="#br0" timeOffset="-1219.18">8197 10651 91 0,'0'-3'280'0,"4"2"52"0,-4-2 28 0,0 3 23 0,0 0 16 0,0 0 22 0,3 1 22 0,-3-1 34 0,2 3 38 0,-2 0 53 0,0-1 56 0,0 2 10 0,0-1-10 0,-2 3-56 0,2-1-77 0,0 1-37 0,-3 0-17 0,3 1-17 0,-4 1-11 0,4 1-17 0,0-2-19 0,0 2-32 0,-2 0-38 0,2 0-49 0,0 0-56 0,0-1-47 0,0 1-46 0,0-2-28 0,2 1-23 0,-2-3-14 0,4 3-8 0,-1-2-5 0,3-2-5 0,-4 1-2 0,1-2-2 0,3 2-2 0,3-4 1 16,-4 2 1-16,-1-1 1 0,5-1 1 0,-4-1 1 0,4-1 0 0,-3-1 1 0,3 1 1 0,-4-4 4 0,4-1 0 0,-3 1 3 0,-1-2 1 0,4 1 5 0,-3-1 5 0,1 1 4 0,-2-2 4 0,1-1 7 0,-3 2 7 0,-1 1 6 0,2 0 6 0,-4-2 7 0,3 2 4 0,-3 0 4 0,0 0 1 0,-3 0 2 0,3 0-4 0,-4 2-5 0,4-1-3 0,-5-1-4 0,5 3-10 0,-6-3-9 0,3 2-9 0,-3 1-8 0,3-2-16 0,-3 2-19 0,4 0-21 0,-1-1-24 0,-3 0-19 0,3 2-22 0,-3 0-19 0,3-1-21 0,1 2-34 0,-2-2-42 0,-1 1-86 0,5 1-107 0,-4 1-86 0,4 0-78 0,-2-2-70 0,2 2-66 0,0 0-73 0,0 0-71 0,0 0-22 0,0 0-3 0,0 0 9 0,0 5 17 0,2-1 30 0,-2 1 40 0,4-1 87 0,-1 1 109 0,-1-1 86 0,4-1 78 0,1 2 79 0,-2-2 79 0</inkml:trace>
  <inkml:trace contextRef="#ctx0" brushRef="#br0" timeOffset="-710.23">8449 10749 267 0,'3'4'445'0,"-3"-1"106"0,0-1 80 0,0 2 60 0,2-1 53 0,-2 1 36 0,0 0 25 0,0 0 20 0,0-1 13 0,0-1 13 0,0 2 10 0,0-1-53 0,0 0-82 0,0 0-131 0,0 0-153 0,0 0-102 0,0 0-77 0,0-2-64 0,0 3-52 0,4-1-34 0,-4 0-23 0,0 0-21 0,0 0-14 0,0 0-22 0,3 0-21 0,-3 0-24 0,2 1-25 0,-2-1-38 0,0 0-48 0,4-1-96 0,-3 0-119 0,-1 2-95 0,0-1-90 0,4-2-109 0,0 2-119 15,-4-3-66-15,2 2-42 0,-2-2-11 0,0 0 3 0,5 0 11 0,-1-2 15 16,-4 2 33-16,5-3 43 0,-1 0 92 0,-4 3 119 0,0-5 98 0,0 5 91 16,0 0 107-16</inkml:trace>
  <inkml:trace contextRef="#ctx0" brushRef="#br0" timeOffset="565.2">8883 10537 81 0,'-2'0'319'0,"2"0"63"0,0 0 35 0,0 0 22 0,0 0 18 0,0 0 26 0,2 0 28 16,1-1 40-16,-3 1 45 0,4 0 40 0,-2 0 37 0,1 0-10 0,-1 0-26 16,2 0-93-16,1 1-115 0,-1-1-52 0,1 0-22 0,1 0-16 0,-3 0-11 15,3 2-22-15,-1-2-25 0,-1 3-35 0,1-3-41 0,-1 1-34 0,1 0-32 16,1 3-24-16,-3-3-16 0,-1 2-13 0,2 0-9 0,-1 2-11 0,-1-3-9 15,-2 5-7-15,0-1-5 0,0-1-5 0,-2 3-2 0,-1 1-2 0,-3 0-3 16,3 2-5-16,-3 1-7 0,-3 0-4 0,0 0-5 0,4 1-3 0,-4 1-3 16,-2-2-2-16,-2 0 1 0,6 0-2 0,-6 0 1 0,4-2-1 0,0-1-1 15,2 0-5-15,0 0-2 0,-1-1 2 0,1-2 5 0,-2 0-1 0,4-2 1 16,3 1-1-16,-2-1-2 0,-1-1-1 0,1-1 1 0,4-1-2 0,0-1 0 16,0 0-2-16,0 0 2 0,0 0 0 0,0 0-1 0,0 0-1 15,4 0-1-15,1 0 0 0,1 0 0 0,-3-1 2 0,3-1-1 0,3-1 2 16,-4 2 0-16,4-1 2 0,2-1 2 0,-2 0 1 0,4 1-2 0,-2 0 0 15,-2 0 0-15,0 1-2 0,2-1 4 0,1 1-4 0,-3 1 1 0,-1 0-1 16,1 0 2-16,0 0 0 0,-4 1 2 0,2 1 2 0,-1-1 1 16,-4 1 2-16,1 0 7 0,3 2 1 0,-6-1 4 0,3 0 5 0,-3 1 5 0,0-1 2 15,0 2 5-15,-3-1 3 0,3 2 3 0,-2-1 3 0,-2 1-1 16,1 1 1-16,-3-1-2 0,1 2-1 0,1-1-3 0,-1-1-3 0,-4 0-3 16,3 2-3-16,1-1-3 0,-1-1-6 0,-1 0-4 0,2-1-7 0,-4 1-7 15,3 0-10-15,1-3-11 0,1 1-11 0,-1-1-10 0,1 0-12 0,-1 0-13 16,5-3-20-16,-6 2-24 0,6-2-47 0,0 0-61 0,0 0-69 0,0-2-73 15,0-1-57-15,4-1-49 0,-2-1-42 0,3-1-42 0,-1-3-38 0,1 0-42 16,4-1-57-16,0-4-65 0,0 1-17 0,0-2 7 0,2 0 41 0,-2-2 57 16,2-1 68-16,4 0 74 0,-3 0 60 0,-1 0 54 0,4 0 49 0,-3 0 50 15,-1 0 47-15,4 0 50 0</inkml:trace>
  <inkml:trace contextRef="#ctx0" brushRef="#br0" timeOffset="995.44">9205 10479 54 0,'1'-5'310'0,"3"2"70"0,1 1 42 0,-5 1 38 0,0 1 33 0,6 1 52 0,-6 3 60 0,0 0 54 0,0 1 55 0,0 0 35 0,-6 3 25 0,5 1-13 0,-3 2-30 0,0 2-96 0,-5 1-127 0,4 1-64 0,0 1-34 0,-1 2-34 0,1 0-33 0,-3 0-49 0,3 2-56 0,0-2-55 0,1 1-54 0,-1-2-33 0,-1-1-24 0,6 1-18 0,-3-2-15 0,3-2-9 0,3 1-6 0,-3-4-6 0,2 1-5 0,2-3-2 0,1 0-4 0,-1 0-1 0,-1-2-1 0,4 0-2 0,-3-2-2 0,1-1-1 0,5-1 0 0,-5-1 2 0,4 0-2 0,-4-2 3 0,3 0 3 16,-1-1-2-16,0-1-1 0,-1 0 0 0,-1 0 0 0,0-1-1 0,-1 1 1 0,1-2 0 0,1 1 0 0,-6 1 1 0,4 0 1 0,-4-2 2 0,0 2 5 0,0-1 0 0,0 1-4 0,0 0 2 0,0-1 4 0,-4 2-1 0,2-3 1 0,-2 4-1 0,-1-2 1 0,1 0-2 0,3-1-2 0,-7 3-7 0,3-2-9 0,0 2-13 0,-5-1-16 0,5 2-25 0,0-1-31 0,-4-1-77 0,5 2-98 0,-5 0-89 0,3 0-87 0,1 0-85 0,1 2-87 0,-1-2-85 0,-4 0-87 0,7-2-34 0,2 2-11 0,-7 0 5 0,7 0 6 0,-2-1 23 0,2 1 28 0,0 0 76 0,-3-3 97 0,3 3 91 0,0 0 88 0,3-5 85 0,3 2 87 0</inkml:trace>
  <inkml:trace contextRef="#ctx0" brushRef="#br0" timeOffset="1516.87">9552 10601 16 0,'2'2'269'0,"1"0"97"0,-1-1 60 0,2-1 46 0,-1 3 48 0,-1-1 50 0,2 1 56 0,-4 0 54 0,0-1 40 0,2 2 34 0,1-3 19 0,-3 2 16 16,0-1-65-16,0 1-96 0,4 0-94 0,-4-3-93 0,0 1-59 0,2 2-45 16,-2 0-49-16,0-1-52 0,0-2-54 0,0 4-53 0,0-1-38 0,0-1-34 15,0 2-21-15,0-1-20 0,0 0-13 0,0 0-16 0,0 0-25 0,0 2-26 16,-2-4-56-16,-2 2-64 0,4 0-69 0,0-1-69 0,0-2-60 0,0 1-57 16,0-1-64-16,-3 3-67 0,3-3-79 0,0 0-85 0,0 0-30 0,0 0-11 15,0 0 13-15,0 0 22 0,0 0 52 0,0 0 65 0,0-6 67 0,0 2 71 16,3-1 58-16,-3 1 58 0,4-1 65 0,-2 1 64 0</inkml:trace>
  <inkml:trace contextRef="#ctx0" brushRef="#br0" timeOffset="1825.45">9767 10464 207 0,'4'-3'315'16,"-2"0"45"-16,1 1 27 0,-1 2 24 0,2-1 22 0,1 1 30 0,-1 1 36 16,-4-1 57-16,5 2 65 0,-5-1 53 0,6 1 43 0,-3-1-32 0,1 1-66 15,-2 1-69-15,3-1-75 0,-1 3-32 0,1-2-15 0,-1 2-13 0,1 0-16 16,-1 2-27-16,-3 0-31 0,5 1-53 0,-2-1-65 0,1 3-45 15,-1 0-40-15,1 0-24 0,-1 2-16 0,-3 0-13 0,7 2-10 0,-7-1-10 16,3 2-11-16,-2 0-6 0,2 0-6 0,-4 2-5 0,0-1-5 16,0 1-4-16,0-1 1 0,0 2-7 0,0-1-7 0,-6 1-3 0,2-2-4 0,3 1-4 15,-7-1-4-15,3-1-4 0,-4 2-8 0,4-2-2 0,-5-2 1 16,1 2-8-16,-1-1-12 0,-1 1-15 0,-2-2-15 0,4 1-23 0,-5-2-25 16,3 0-54-16,-2 0-69 0,-1-2-71 0,3 1-72 0,-2-1-55 0,-1 1-45 15,-1-2-49-15,1 1-48 0,-1-2-49 0,-3 1-46 0,2-2-45 0,-2 0-47 16,-2 0-4-16,-2 0 16 0,2-3 49 0,-3 3 65 0,-3-1 72 0,-1-1 73 15,4 0 59-15,-6 1 50 0,0-1 49 0,-4 1 46 0,4-2 57 0</inkml:trace>
  <inkml:trace contextRef="#ctx0" brushRef="#br0" timeOffset="2229.3">7693 10504 54 0,'-6'1'304'0,"1"-1"64"0,-4 4 38 0,3-3 26 0,-3 2 22 0,4 2 25 0,-4-2 29 0,3 2 43 0,-3 0 51 0,0 1 51 0,0 0 54 0,0 0 1 0,2 2-19 0,-2 1-88 0,0 0-118 0,0 0-56 0,0 0-31 0,-2 1-20 0,5 2-16 0,-3 0-21 0,0 2-25 0,0-2-38 15,4 3-45-15,-4 1-49 0,5 1-48 0,-1-1-31 0,-1 4-20 0,1-1-16 0,1 2-10 0,1-1-6 0,1-1-3 0,2 2-6 0,0 0-3 0,0-1-4 0,2 1-5 0,1 1-6 0,1-2-5 0,1 2-4 0,-1-2-1 0,3 1-4 0,-3 0-2 0,5 0-2 0,0-2 0 0,-2 1-8 0,2-2-5 0,4 0-10 0,-2 0-10 0,3-2-16 0,1 1-20 0,3-4-44 0,0 2-55 0,-2-1-81 0,8-4-92 0,-3 2-73 0,1-3-61 0,5 0-62 0,-2-1-56 0,3-4-81 0,1 1-92 0,-1-3-35 0,1-2-14 0,4 0 8 0,-4-2 14 0,3-3 42 0,3 1 58 0,-3-4 77 0,1 1 95 0,1-3 70 0,-1 2 62 0,1-3 62 0,-1 1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2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9FA5C3CD-77BF-9867-8B00-A1F04ED2B204}"/>
                  </a:ext>
                </a:extLst>
              </p14:cNvPr>
              <p14:cNvContentPartPr/>
              <p14:nvPr/>
            </p14:nvContentPartPr>
            <p14:xfrm>
              <a:off x="924120" y="1043280"/>
              <a:ext cx="10130040" cy="50184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9FA5C3CD-77BF-9867-8B00-A1F04ED2B2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760" y="1033920"/>
                <a:ext cx="10148760" cy="503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2D8AC61D-8FE9-6BDE-1322-D755B3118374}"/>
                  </a:ext>
                </a:extLst>
              </p14:cNvPr>
              <p14:cNvContentPartPr/>
              <p14:nvPr/>
            </p14:nvContentPartPr>
            <p14:xfrm>
              <a:off x="843840" y="240840"/>
              <a:ext cx="10467360" cy="575928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2D8AC61D-8FE9-6BDE-1322-D755B31183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480" y="231480"/>
                <a:ext cx="10486080" cy="57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9FA524A9-6630-401E-887F-76182D76E988}"/>
                  </a:ext>
                </a:extLst>
              </p14:cNvPr>
              <p14:cNvContentPartPr/>
              <p14:nvPr/>
            </p14:nvContentPartPr>
            <p14:xfrm>
              <a:off x="922680" y="1348920"/>
              <a:ext cx="10477080" cy="50976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9FA524A9-6630-401E-887F-76182D76E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320" y="1339560"/>
                <a:ext cx="10495800" cy="511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58322F5-97B4-C82A-9AB9-2FA595C12F6B}"/>
                  </a:ext>
                </a:extLst>
              </p14:cNvPr>
              <p14:cNvContentPartPr/>
              <p14:nvPr/>
            </p14:nvContentPartPr>
            <p14:xfrm>
              <a:off x="4516475" y="3982453"/>
              <a:ext cx="308160" cy="1573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58322F5-97B4-C82A-9AB9-2FA595C12F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155" y="3978133"/>
                <a:ext cx="316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221DAC4B-5347-AECC-CEFB-9AC3EB7FB440}"/>
                  </a:ext>
                </a:extLst>
              </p14:cNvPr>
              <p14:cNvContentPartPr/>
              <p14:nvPr/>
            </p14:nvContentPartPr>
            <p14:xfrm>
              <a:off x="849240" y="439560"/>
              <a:ext cx="10832040" cy="58507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221DAC4B-5347-AECC-CEFB-9AC3EB7FB4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880" y="430200"/>
                <a:ext cx="10850760" cy="586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B2759AA-31B9-3312-6358-1721278824A5}"/>
                  </a:ext>
                </a:extLst>
              </p14:cNvPr>
              <p14:cNvContentPartPr/>
              <p14:nvPr/>
            </p14:nvContentPartPr>
            <p14:xfrm>
              <a:off x="963720" y="339480"/>
              <a:ext cx="9418320" cy="59648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B2759AA-31B9-3312-6358-1721278824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360" y="330120"/>
                <a:ext cx="9437040" cy="598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7012622-DB9C-0A40-D1A5-9A78CBEBFE3F}"/>
                  </a:ext>
                </a:extLst>
              </p14:cNvPr>
              <p14:cNvContentPartPr/>
              <p14:nvPr/>
            </p14:nvContentPartPr>
            <p14:xfrm>
              <a:off x="1186560" y="638280"/>
              <a:ext cx="10813680" cy="60854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7012622-DB9C-0A40-D1A5-9A78CBEBFE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7200" y="628920"/>
                <a:ext cx="10832400" cy="610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</Words>
  <Application>Microsoft Office PowerPoint</Application>
  <PresentationFormat>宽屏</PresentationFormat>
  <Paragraphs>8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第2课 函数的应用</dc:title>
  <dc:subject>PptxGenJS Presentation</dc:subject>
  <dc:creator>Created by Marp</dc:creator>
  <cp:lastModifiedBy>mmt</cp:lastModifiedBy>
  <cp:revision>4</cp:revision>
  <dcterms:created xsi:type="dcterms:W3CDTF">2026-02-01T09:35:48Z</dcterms:created>
  <dcterms:modified xsi:type="dcterms:W3CDTF">2026-02-01T16:33:56Z</dcterms:modified>
</cp:coreProperties>
</file>